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3004800" cy="975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1"/>
    <p:restoredTop sz="94627"/>
  </p:normalViewPr>
  <p:slideViewPr>
    <p:cSldViewPr snapToGrid="0" snapToObjects="1">
      <p:cViewPr varScale="1">
        <p:scale>
          <a:sx n="60" d="100"/>
          <a:sy n="60" d="100"/>
        </p:scale>
        <p:origin x="19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55637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Team 03</a:t>
            </a:r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8857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Tanfe</a:t>
            </a:r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389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Jess</a:t>
            </a:r>
          </a:p>
        </p:txBody>
      </p:sp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7899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Amir</a:t>
            </a:r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7459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Sagar</a:t>
            </a:r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381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Jess</a:t>
            </a:r>
          </a:p>
        </p:txBody>
      </p:sp>
    </p:spTree>
    <p:extLst>
      <p:ext uri="{BB962C8B-B14F-4D97-AF65-F5344CB8AC3E}">
        <p14:creationId xmlns:p14="http://schemas.microsoft.com/office/powerpoint/2010/main" val="1366430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Sagar</a:t>
            </a:r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124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Tanfe</a:t>
            </a:r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5160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Amir/Sagar</a:t>
            </a:r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8033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Amir</a:t>
            </a:r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202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270000" y="6362700"/>
            <a:ext cx="104648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270000" y="4267200"/>
            <a:ext cx="104648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-3175" y="0"/>
            <a:ext cx="13004799" cy="97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2"/>
          </p:nvPr>
        </p:nvSpPr>
        <p:spPr>
          <a:xfrm>
            <a:off x="1619250" y="660400"/>
            <a:ext cx="9758015" cy="590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pic" idx="2"/>
          </p:nvPr>
        </p:nvSpPr>
        <p:spPr>
          <a:xfrm>
            <a:off x="6718299" y="638918"/>
            <a:ext cx="5325769" cy="821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3999" cy="398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6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952500" y="4762500"/>
            <a:ext cx="5333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6718300" y="25908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85800" marR="0" lvl="1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31900" marR="0" lvl="2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76400" marR="0" lvl="3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20900" marR="0" lvl="4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799" cy="721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6731000" y="4965700"/>
            <a:ext cx="5333999" cy="389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pic" idx="3"/>
          </p:nvPr>
        </p:nvSpPr>
        <p:spPr>
          <a:xfrm>
            <a:off x="6731000" y="635000"/>
            <a:ext cx="5333999" cy="389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4"/>
          </p:nvPr>
        </p:nvSpPr>
        <p:spPr>
          <a:xfrm>
            <a:off x="952500" y="635000"/>
            <a:ext cx="533399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be.com/v/lUHCZr_K_do" TargetMode="External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 idx="4294967295"/>
          </p:nvPr>
        </p:nvSpPr>
        <p:spPr>
          <a:xfrm>
            <a:off x="1270000" y="1162925"/>
            <a:ext cx="10464900" cy="33021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704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CARDS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704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AGAINST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704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TELEGRAM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4294967295"/>
          </p:nvPr>
        </p:nvSpPr>
        <p:spPr>
          <a:xfrm>
            <a:off x="1270000" y="50292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MOBILE-FRIENDLY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PARTY GAME FOR HORRIBLE PEOPLE</a:t>
            </a:r>
            <a:r>
              <a:rPr lang="en-US" sz="3200"/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3200"/>
              <a:t>BY HORRIBLE PEOPLE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ubTitle" idx="4294967295"/>
          </p:nvPr>
        </p:nvSpPr>
        <p:spPr>
          <a:xfrm>
            <a:off x="1270000" y="8504250"/>
            <a:ext cx="11892000" cy="1130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400"/>
              <a:t>Sagar Patel     Amir Omidi</a:t>
            </a:r>
            <a:r>
              <a:rPr lang="en-US" sz="2400">
                <a:solidFill>
                  <a:schemeClr val="lt1"/>
                </a:solidFill>
              </a:rPr>
              <a:t>     </a:t>
            </a:r>
            <a:r>
              <a:rPr lang="en-US" sz="2400"/>
              <a:t>Jessica Hoban</a:t>
            </a:r>
            <a:r>
              <a:rPr lang="en-US" sz="2400">
                <a:solidFill>
                  <a:schemeClr val="lt1"/>
                </a:solidFill>
              </a:rPr>
              <a:t>     </a:t>
            </a:r>
            <a:r>
              <a:rPr lang="en-US" sz="2400"/>
              <a:t>Balaji Lakshmanan</a:t>
            </a:r>
            <a:r>
              <a:rPr lang="en-US" sz="2400">
                <a:solidFill>
                  <a:schemeClr val="lt1"/>
                </a:solidFill>
              </a:rPr>
              <a:t>     </a:t>
            </a:r>
            <a:r>
              <a:rPr lang="en-US" sz="2400"/>
              <a:t>Tanfe Aderemi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subTitle" idx="4294967295"/>
          </p:nvPr>
        </p:nvSpPr>
        <p:spPr>
          <a:xfrm>
            <a:off x="1270000" y="8077850"/>
            <a:ext cx="11892000" cy="1130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400"/>
              <a:t>Team 03: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6719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CHALLENGES ARE WE FACING?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LEARNING THE TELEGRAM API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LEARNING REDIS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BUILDING A DATABASE TO RECORD USERS SCORES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6719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TEAM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6719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CONSISTS OF?</a:t>
            </a: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189" y="3114541"/>
            <a:ext cx="1849367" cy="2618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56651" y="3059116"/>
            <a:ext cx="1927646" cy="2729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74134" y="3059116"/>
            <a:ext cx="1927646" cy="2729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482874" y="3059116"/>
            <a:ext cx="1927646" cy="2729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9226" y="3059153"/>
            <a:ext cx="1927500" cy="272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6719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OUR PROBLEM STATEMENT?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31165" marR="0" lvl="0" indent="-4311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4716"/>
              <a:buFont typeface="Helvetica Neue"/>
              <a:buChar char="•"/>
            </a:pPr>
            <a:r>
              <a:rPr lang="en-US" sz="3686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TELEGRAM IS A WIDELY POPULAR COMMUNICATION PLATFORM WITH GREAT CAPABILITIES</a:t>
            </a:r>
          </a:p>
          <a:p>
            <a:pPr marL="431165" marR="0" lvl="0" indent="-43116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ct val="74716"/>
              <a:buFont typeface="Helvetica Neue"/>
              <a:buChar char="•"/>
            </a:pPr>
            <a:r>
              <a:rPr lang="en-US" sz="3686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ARE CLASSIC VARIETY GAMES FOR TELEGRAM SUCH AS CHECKERS AND ROCK, PAPER, SCISSORS</a:t>
            </a:r>
          </a:p>
          <a:p>
            <a:pPr marL="431165" marR="0" lvl="0" indent="-431165" algn="l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ct val="74716"/>
              <a:buFont typeface="Helvetica Neue"/>
              <a:buChar char="•"/>
            </a:pPr>
            <a:r>
              <a:rPr lang="en-US" sz="3686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AIM TO TAKE ADVANTAGE OF THE TELEGRAM PLATFORM TO CREATE FUN, MEMORABLE EXPERIENCES FOR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198400" y="1073625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6719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WE’RE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6719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MAKING: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Telegram bot, created using Telegram’s API. 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bot will create a multiplayer platform to play Cards against Humanity with friends who use Telegram.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 title="ScreenCapture">
            <a:hlinkClick r:id="rId3"/>
          </p:cNvPr>
          <p:cNvSpPr/>
          <p:nvPr/>
        </p:nvSpPr>
        <p:spPr>
          <a:xfrm>
            <a:off x="128100" y="106300"/>
            <a:ext cx="12716624" cy="9537499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656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DOES THE PROJECT SCOPE LOOK LIKE?</a:t>
            </a:r>
          </a:p>
        </p:txBody>
      </p:sp>
      <p:pic>
        <p:nvPicPr>
          <p:cNvPr id="95" name="Shape 95" descr="Picture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075" y="3349579"/>
            <a:ext cx="11938649" cy="4061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4355275" y="7777250"/>
            <a:ext cx="4135800" cy="93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Agile methodology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52500" y="389465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6719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OUR PROJECT ACTIVITIES?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854150" y="2344125"/>
            <a:ext cx="11099700" cy="4500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Weekly huddles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Update Gantt chart and Bitbucket account every week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Connect website backend to Telegram backend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6719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TECH ARE WE USING?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7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PROGRAMMING LANGUAGES &amp; FRAMEWORKS</a:t>
            </a:r>
          </a:p>
          <a:p>
            <a:pPr marL="939290" marR="0" lvl="0" indent="-48209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99071"/>
              <a:buFont typeface="Helvetica Neue"/>
            </a:pPr>
            <a:r>
              <a:rPr lang="en-US" sz="277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</a:t>
            </a:r>
          </a:p>
          <a:p>
            <a:pPr marL="939290" marR="0" lvl="0" indent="-48209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99071"/>
              <a:buFont typeface="Helvetica Neue"/>
            </a:pPr>
            <a:r>
              <a:rPr lang="en-US" sz="277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REDIS (KEY-&gt;VALUE, PUBSUB)</a:t>
            </a:r>
          </a:p>
          <a:p>
            <a:pPr marL="939290" marR="0" lvl="0" indent="-48209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99071"/>
              <a:buFont typeface="Helvetica Neue"/>
            </a:pPr>
            <a:r>
              <a:rPr lang="en-US" sz="277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</a:t>
            </a:r>
          </a:p>
          <a:p>
            <a:pPr marL="939290" marR="0" lvl="0" indent="-48209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99071"/>
              <a:buFont typeface="Helvetica Neue"/>
            </a:pPr>
            <a:r>
              <a:rPr lang="en-US" sz="277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FLASK</a:t>
            </a:r>
          </a:p>
          <a:p>
            <a:pPr marL="939290" marR="0" lvl="0" indent="-48209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99071"/>
              <a:buFont typeface="Helvetica Neue"/>
            </a:pPr>
            <a:r>
              <a:rPr lang="en-US" sz="277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</a:t>
            </a:r>
          </a:p>
          <a:p>
            <a:pPr marL="939290" marR="0" lvl="0" indent="-48209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99071"/>
              <a:buFont typeface="Helvetica Neue"/>
            </a:pPr>
            <a:r>
              <a:rPr lang="en-US" sz="277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CSS</a:t>
            </a:r>
          </a:p>
          <a:p>
            <a:pPr marL="939290" marR="0" lvl="0" indent="-48209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ct val="99071"/>
              <a:buFont typeface="Helvetica Neue"/>
            </a:pPr>
            <a:r>
              <a:rPr lang="en-US" sz="277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JS (AngularJS)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25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25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250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250"/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6719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TECH ARE WE USING?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TOOLS</a:t>
            </a:r>
          </a:p>
          <a:p>
            <a:pPr marL="660400" marR="0" lvl="0" indent="-6604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</a:pPr>
            <a:r>
              <a:rPr lang="en-US"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</a:p>
          <a:p>
            <a:pPr marL="660400" marR="0" lvl="0" indent="-6604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</a:pPr>
            <a:r>
              <a:rPr lang="en-US"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MAVEN</a:t>
            </a:r>
          </a:p>
          <a:p>
            <a:pPr marL="660400" marR="0" lvl="0" indent="-6604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</a:pPr>
            <a:r>
              <a:rPr lang="en-US"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LOMBOK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25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250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Macintosh PowerPoint</Application>
  <PresentationFormat>Custom</PresentationFormat>
  <Paragraphs>52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Helvetica Neue</vt:lpstr>
      <vt:lpstr>Arial</vt:lpstr>
      <vt:lpstr>Black</vt:lpstr>
      <vt:lpstr>CARDS  AGAINST  TELEGRAM</vt:lpstr>
      <vt:lpstr>THE TEAM  CONSISTS OF?</vt:lpstr>
      <vt:lpstr>OUR PROBLEM STATEMENT?</vt:lpstr>
      <vt:lpstr>WE’RE  MAKING:</vt:lpstr>
      <vt:lpstr>PowerPoint Presentation</vt:lpstr>
      <vt:lpstr>WHAT DOES THE PROJECT SCOPE LOOK LIKE?</vt:lpstr>
      <vt:lpstr>AND OUR PROJECT ACTIVITIES?</vt:lpstr>
      <vt:lpstr>WHAT TECH ARE WE USING?</vt:lpstr>
      <vt:lpstr>WHAT TECH ARE WE USING?</vt:lpstr>
      <vt:lpstr>WHAT CHALLENGES ARE WE FACING?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CARDS  AGAINST  TELEGRAM</dc:title>
  <cp:lastModifiedBy>Jessica Hoban</cp:lastModifiedBy>
  <cp:revision>1</cp:revision>
  <dcterms:modified xsi:type="dcterms:W3CDTF">2016-10-20T19:23:40Z</dcterms:modified>
</cp:coreProperties>
</file>