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66" d="100"/>
          <a:sy n="66" d="100"/>
        </p:scale>
        <p:origin x="153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EC8B-31D6-444F-AB7A-9A32D12FC31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CD47-01FC-49F9-9310-6A1E4D0DE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65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EC8B-31D6-444F-AB7A-9A32D12FC31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CD47-01FC-49F9-9310-6A1E4D0DE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51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EC8B-31D6-444F-AB7A-9A32D12FC31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CD47-01FC-49F9-9310-6A1E4D0DE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5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EC8B-31D6-444F-AB7A-9A32D12FC31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CD47-01FC-49F9-9310-6A1E4D0DE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14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EC8B-31D6-444F-AB7A-9A32D12FC31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CD47-01FC-49F9-9310-6A1E4D0DE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98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EC8B-31D6-444F-AB7A-9A32D12FC31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CD47-01FC-49F9-9310-6A1E4D0DE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5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EC8B-31D6-444F-AB7A-9A32D12FC31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CD47-01FC-49F9-9310-6A1E4D0DE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19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EC8B-31D6-444F-AB7A-9A32D12FC31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CD47-01FC-49F9-9310-6A1E4D0DE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45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EC8B-31D6-444F-AB7A-9A32D12FC31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CD47-01FC-49F9-9310-6A1E4D0DE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60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EC8B-31D6-444F-AB7A-9A32D12FC31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CD47-01FC-49F9-9310-6A1E4D0DE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70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EC8B-31D6-444F-AB7A-9A32D12FC31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CD47-01FC-49F9-9310-6A1E4D0DE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3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FEC8B-31D6-444F-AB7A-9A32D12FC31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ECD47-01FC-49F9-9310-6A1E4D0DE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84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2" t="7694" r="249" b="3549"/>
          <a:stretch/>
        </p:blipFill>
        <p:spPr>
          <a:xfrm>
            <a:off x="0" y="0"/>
            <a:ext cx="12192001" cy="669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0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932" r="873" b="3756"/>
          <a:stretch/>
        </p:blipFill>
        <p:spPr>
          <a:xfrm>
            <a:off x="-118566" y="0"/>
            <a:ext cx="12542795" cy="69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9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778" r="794" b="3474"/>
          <a:stretch/>
        </p:blipFill>
        <p:spPr>
          <a:xfrm>
            <a:off x="-48225" y="0"/>
            <a:ext cx="12240225" cy="675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8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637" r="794" b="3192"/>
          <a:stretch/>
        </p:blipFill>
        <p:spPr>
          <a:xfrm>
            <a:off x="0" y="-101600"/>
            <a:ext cx="12192001" cy="69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2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156" b="3380"/>
          <a:stretch/>
        </p:blipFill>
        <p:spPr>
          <a:xfrm>
            <a:off x="0" y="101600"/>
            <a:ext cx="1219200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8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213" r="476" b="3616"/>
          <a:stretch/>
        </p:blipFill>
        <p:spPr>
          <a:xfrm>
            <a:off x="-43543" y="0"/>
            <a:ext cx="12235543" cy="68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9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471" r="1786" b="37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0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919" b="7848"/>
          <a:stretch/>
        </p:blipFill>
        <p:spPr>
          <a:xfrm>
            <a:off x="-3048000" y="-899886"/>
            <a:ext cx="18288000" cy="866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0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644" r="1083" b="3596"/>
          <a:stretch/>
        </p:blipFill>
        <p:spPr>
          <a:xfrm>
            <a:off x="304800" y="0"/>
            <a:ext cx="118872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5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484" r="833" b="3616"/>
          <a:stretch/>
        </p:blipFill>
        <p:spPr>
          <a:xfrm>
            <a:off x="310672" y="168534"/>
            <a:ext cx="11707156" cy="6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0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343" r="1112" b="3756"/>
          <a:stretch/>
        </p:blipFill>
        <p:spPr>
          <a:xfrm>
            <a:off x="128361" y="0"/>
            <a:ext cx="1206363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1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t="6227" r="714" b="3897"/>
          <a:stretch/>
        </p:blipFill>
        <p:spPr>
          <a:xfrm>
            <a:off x="0" y="1"/>
            <a:ext cx="12341027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2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2025-09-08T10:00:20Z</dcterms:created>
  <dcterms:modified xsi:type="dcterms:W3CDTF">2025-09-08T10:13:04Z</dcterms:modified>
</cp:coreProperties>
</file>