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CE"/>
    <a:srgbClr val="6435C9"/>
    <a:srgbClr val="DEE3DB"/>
    <a:srgbClr val="848484"/>
    <a:srgbClr val="EEEEEE"/>
    <a:srgbClr val="2185D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84B-013E-47AF-934F-1A45BF039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1A4CC-7CDB-4991-9BCC-0420B2A8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AC2E-04E9-4DEC-A960-EA16F520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93AA-9739-42E9-9788-D682EBD5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E657-D01E-468C-AF02-83D7B367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873-53F8-4A76-BC61-0DFDAF0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43D3-012C-4C3E-AB10-6CC84DDC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F13-CD0A-49A7-9229-2C971887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9281-099C-44E8-A1B0-6620506F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A4D6-2472-4262-BBFA-220EAE2B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D500C-0C20-4668-8C0F-862AE085C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386B4-1DF3-4C69-BC16-07C64AE2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872A-C80A-480E-A1DA-143E811D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9BA5-6A38-4849-928C-DABB4AEA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3F61-212A-4A96-81F0-CDBC1A3C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2051-EC9C-43DE-A6DA-66807657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6B07-0F7E-4CBB-9B2C-99DE68C9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8300-61B1-4FB7-A3DF-5A44FF04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6D30-9885-422A-BF07-55D410A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9D1-2F75-4FC6-8E85-D32B4556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FE6-733D-40A5-8DF6-99EA4E60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E023-4CC4-4E45-A6B8-D6306AF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264-2DC0-4304-859E-7E4F9E3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8F2A-A525-4396-BD40-25AEB87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B197-0962-472E-B483-D1C1CCF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5F6-108C-4D20-80BD-6113853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0D33-5E93-4A89-8C3F-96A23891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FDB5D-6537-47A9-A34F-3FCD9642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6EF-355A-4E44-B02E-F8ADE2E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9E51-6629-4AB6-9014-1F745924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75DF-FB85-4860-8E7C-22B3086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3342-5EC2-429F-BC69-3F6D0B07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E88E-06BB-468D-90AB-D3C7DAD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908D5-87AA-4769-9A49-DB32F3F5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DDF50-0E41-4895-B76D-904DC6B3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B758-D456-4D93-BF1B-3E8A0FAF7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2081C-F56B-421C-9D2E-B511E7A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301BB-6590-4DFD-8FA0-220C83A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21FE-C8EB-4348-AA77-82C56FC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6795-0A48-4AB5-912A-F300F1C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70235-721D-4163-A181-138017F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CCD2-125D-42EE-A219-057AF2A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36A4-661F-4767-A23A-914FA048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7E3A-5ED7-432B-A5E8-497A1469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6BA25-502D-4C42-814F-6CB5C2E5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232A-2169-4BE1-9646-D58EDD30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6D8-C1F5-43F3-9A96-82A64129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1D84-EE61-4A00-A94D-E327C69D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98FD-D079-413D-B80A-3A4D6816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A872F-9A97-4008-9267-C056718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096B-7BAA-4891-9155-376316C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9749-DCAF-4344-816A-FF7A87F2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7441-1D8B-432E-B70A-ED8B3393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24C4-57FB-495E-AE9D-90BE23A0C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CA43-D548-4DE8-891E-F5846C87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070F-573F-4AB1-957C-B251AE39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D823-69FD-4F6A-A0C4-98A20C12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0037-A3D5-4634-B084-76B6D2DF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B05C6-0A72-4201-BA91-39BED1CA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F83A-DDBC-4F4B-84E7-6ED0EE3E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B94A-939B-484D-8157-41DCA4E5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C28B-918B-40D0-BFAF-D910C05E876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05B0-C479-48FB-8B00-6ED29395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F9E8-3B37-4AE7-AE8C-FC9F7F85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7990-9D9D-44BA-8639-3DEE4EAA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25EEE-8F07-4747-9D79-D8495C51758E}"/>
              </a:ext>
            </a:extLst>
          </p:cNvPr>
          <p:cNvSpPr/>
          <p:nvPr/>
        </p:nvSpPr>
        <p:spPr>
          <a:xfrm>
            <a:off x="609600" y="2504661"/>
            <a:ext cx="10071652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3183DC-4A04-4AB6-A7BB-653CB0A82412}"/>
              </a:ext>
            </a:extLst>
          </p:cNvPr>
          <p:cNvSpPr/>
          <p:nvPr/>
        </p:nvSpPr>
        <p:spPr>
          <a:xfrm>
            <a:off x="993913" y="2777986"/>
            <a:ext cx="609600" cy="60628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AA400-5F7A-486B-8F92-D6FC06CF7254}"/>
              </a:ext>
            </a:extLst>
          </p:cNvPr>
          <p:cNvSpPr txBox="1"/>
          <p:nvPr/>
        </p:nvSpPr>
        <p:spPr>
          <a:xfrm>
            <a:off x="1855306" y="2850296"/>
            <a:ext cx="176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logo caption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9362E-A1D4-40D6-8C99-1A7217CA2320}"/>
              </a:ext>
            </a:extLst>
          </p:cNvPr>
          <p:cNvSpPr/>
          <p:nvPr/>
        </p:nvSpPr>
        <p:spPr>
          <a:xfrm>
            <a:off x="3902764" y="2755621"/>
            <a:ext cx="3511827" cy="65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your email</a:t>
            </a:r>
          </a:p>
        </p:txBody>
      </p:sp>
    </p:spTree>
    <p:extLst>
      <p:ext uri="{BB962C8B-B14F-4D97-AF65-F5344CB8AC3E}">
        <p14:creationId xmlns:p14="http://schemas.microsoft.com/office/powerpoint/2010/main" val="57578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7E7C7B-4569-4610-8D2C-CDB88DAFDCFC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1C03-F26A-47EB-8782-4BE2EC17B154}"/>
                </a:ext>
              </a:extLst>
            </p:cNvPr>
            <p:cNvGrpSpPr/>
            <p:nvPr/>
          </p:nvGrpSpPr>
          <p:grpSpPr>
            <a:xfrm>
              <a:off x="159931" y="5066167"/>
              <a:ext cx="11863745" cy="1164033"/>
              <a:chOff x="460183" y="2827606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1485AC-C637-4D54-98B1-4607B74B3EE7}"/>
                  </a:ext>
                </a:extLst>
              </p:cNvPr>
              <p:cNvSpPr/>
              <p:nvPr/>
            </p:nvSpPr>
            <p:spPr>
              <a:xfrm>
                <a:off x="460183" y="2827606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b="1" dirty="0"/>
                  <a:t>Exclusive Launch Price Closes In…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D40299-8EC9-4427-8588-FE2977E14D10}"/>
                  </a:ext>
                </a:extLst>
              </p:cNvPr>
              <p:cNvSpPr/>
              <p:nvPr/>
            </p:nvSpPr>
            <p:spPr>
              <a:xfrm>
                <a:off x="5373854" y="3080825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9A6439-F00E-48D5-B295-A23F4980255E}"/>
                  </a:ext>
                </a:extLst>
              </p:cNvPr>
              <p:cNvSpPr/>
              <p:nvPr/>
            </p:nvSpPr>
            <p:spPr>
              <a:xfrm>
                <a:off x="6271837" y="3078477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FCB1B30-0A38-4756-B8EF-DFCD80A3DA5F}"/>
                  </a:ext>
                </a:extLst>
              </p:cNvPr>
              <p:cNvSpPr/>
              <p:nvPr/>
            </p:nvSpPr>
            <p:spPr>
              <a:xfrm>
                <a:off x="7172174" y="3078481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AD61C05-FDC7-469F-BD02-D4E31EA011FD}"/>
                  </a:ext>
                </a:extLst>
              </p:cNvPr>
              <p:cNvSpPr/>
              <p:nvPr/>
            </p:nvSpPr>
            <p:spPr>
              <a:xfrm>
                <a:off x="8072508" y="3078480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F151298-95C1-4692-B36B-68AEEF245EC6}"/>
                  </a:ext>
                </a:extLst>
              </p:cNvPr>
              <p:cNvSpPr/>
              <p:nvPr/>
            </p:nvSpPr>
            <p:spPr>
              <a:xfrm>
                <a:off x="9467557" y="3207434"/>
                <a:ext cx="1997612" cy="422031"/>
              </a:xfrm>
              <a:prstGeom prst="roundRect">
                <a:avLst>
                  <a:gd name="adj" fmla="val 1"/>
                </a:avLst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/>
                  <a:t>BUY NOW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7BBA4F-878A-4762-A610-85DAD67A46CE}"/>
                  </a:ext>
                </a:extLst>
              </p:cNvPr>
              <p:cNvSpPr/>
              <p:nvPr/>
            </p:nvSpPr>
            <p:spPr>
              <a:xfrm>
                <a:off x="11445293" y="2846519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52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/Custom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5949A4-F27B-412D-9446-A9F143650ADF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4EED89-A3F8-4960-AC13-6842C40042C2}"/>
                </a:ext>
              </a:extLst>
            </p:cNvPr>
            <p:cNvGrpSpPr/>
            <p:nvPr/>
          </p:nvGrpSpPr>
          <p:grpSpPr>
            <a:xfrm>
              <a:off x="159931" y="5034814"/>
              <a:ext cx="11891042" cy="1256803"/>
              <a:chOff x="460182" y="1090603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6D5EA-DEC7-4B56-B97A-5C4602AAACBF}"/>
                  </a:ext>
                </a:extLst>
              </p:cNvPr>
              <p:cNvSpPr/>
              <p:nvPr/>
            </p:nvSpPr>
            <p:spPr>
              <a:xfrm>
                <a:off x="460182" y="1090603"/>
                <a:ext cx="11271633" cy="1139482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/>
                  <a:t>Empty</a:t>
                </a:r>
              </a:p>
              <a:p>
                <a:pPr algn="ctr"/>
                <a:r>
                  <a:rPr lang="en-US" sz="2200" b="1" dirty="0"/>
                  <a:t>You can paste your own HTML code here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E86232-3282-4DFD-9923-C20C384014FF}"/>
                  </a:ext>
                </a:extLst>
              </p:cNvPr>
              <p:cNvSpPr/>
              <p:nvPr/>
            </p:nvSpPr>
            <p:spPr>
              <a:xfrm>
                <a:off x="11438665" y="1117107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7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D7FB7D-628F-41E7-9F3B-D6B1C6CC3D48}"/>
              </a:ext>
            </a:extLst>
          </p:cNvPr>
          <p:cNvGrpSpPr/>
          <p:nvPr/>
        </p:nvGrpSpPr>
        <p:grpSpPr>
          <a:xfrm>
            <a:off x="460184" y="361806"/>
            <a:ext cx="6527470" cy="1310184"/>
            <a:chOff x="460184" y="2620371"/>
            <a:chExt cx="6527470" cy="13101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B1AB1-76AA-4FDE-8B54-218F659776EF}"/>
                </a:ext>
              </a:extLst>
            </p:cNvPr>
            <p:cNvSpPr/>
            <p:nvPr/>
          </p:nvSpPr>
          <p:spPr>
            <a:xfrm>
              <a:off x="460184" y="2620371"/>
              <a:ext cx="6527470" cy="1310184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1ACDF-95F1-4171-84DE-F611B8733284}"/>
                </a:ext>
              </a:extLst>
            </p:cNvPr>
            <p:cNvSpPr txBox="1"/>
            <p:nvPr/>
          </p:nvSpPr>
          <p:spPr>
            <a:xfrm>
              <a:off x="1166734" y="3116721"/>
              <a:ext cx="1417702" cy="38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7B42D8-B963-46E4-98E2-087350695404}"/>
                </a:ext>
              </a:extLst>
            </p:cNvPr>
            <p:cNvSpPr/>
            <p:nvPr/>
          </p:nvSpPr>
          <p:spPr>
            <a:xfrm>
              <a:off x="527526" y="2989174"/>
              <a:ext cx="665781" cy="609498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FFE44-2D7F-4763-A36E-B50EB628EDFD}"/>
                </a:ext>
              </a:extLst>
            </p:cNvPr>
            <p:cNvSpPr txBox="1"/>
            <p:nvPr/>
          </p:nvSpPr>
          <p:spPr>
            <a:xfrm>
              <a:off x="2326844" y="3019648"/>
              <a:ext cx="2395282" cy="65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8603FD-D615-436A-A9CF-79C0D6420281}"/>
                </a:ext>
              </a:extLst>
            </p:cNvPr>
            <p:cNvSpPr/>
            <p:nvPr/>
          </p:nvSpPr>
          <p:spPr>
            <a:xfrm>
              <a:off x="6768734" y="2681314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1B7F1-A4B6-4C2C-BE6C-41308416D2CA}"/>
                </a:ext>
              </a:extLst>
            </p:cNvPr>
            <p:cNvSpPr/>
            <p:nvPr/>
          </p:nvSpPr>
          <p:spPr>
            <a:xfrm>
              <a:off x="4976883" y="3116721"/>
              <a:ext cx="1611903" cy="425176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Learn More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9F9DA4-E1D9-4957-969F-53482DA8AAE1}"/>
              </a:ext>
            </a:extLst>
          </p:cNvPr>
          <p:cNvGrpSpPr/>
          <p:nvPr/>
        </p:nvGrpSpPr>
        <p:grpSpPr>
          <a:xfrm>
            <a:off x="517048" y="2479200"/>
            <a:ext cx="6527470" cy="1310184"/>
            <a:chOff x="517048" y="2431575"/>
            <a:chExt cx="6527470" cy="13101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1CE022-A94D-4F4D-9A16-196B9181CBA4}"/>
                </a:ext>
              </a:extLst>
            </p:cNvPr>
            <p:cNvGrpSpPr/>
            <p:nvPr/>
          </p:nvGrpSpPr>
          <p:grpSpPr>
            <a:xfrm>
              <a:off x="517048" y="2431575"/>
              <a:ext cx="6527470" cy="1310184"/>
              <a:chOff x="460184" y="2620371"/>
              <a:chExt cx="6527470" cy="1310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846A2B-3993-4D0F-9EEE-78695B1BF9AA}"/>
                  </a:ext>
                </a:extLst>
              </p:cNvPr>
              <p:cNvSpPr/>
              <p:nvPr/>
            </p:nvSpPr>
            <p:spPr>
              <a:xfrm>
                <a:off x="460184" y="2620371"/>
                <a:ext cx="6527470" cy="1310184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D1928A-80EB-485A-B4EB-83EE50EDE98E}"/>
                  </a:ext>
                </a:extLst>
              </p:cNvPr>
              <p:cNvSpPr txBox="1"/>
              <p:nvPr/>
            </p:nvSpPr>
            <p:spPr>
              <a:xfrm>
                <a:off x="1166734" y="3116721"/>
                <a:ext cx="1417702" cy="38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4F5A4D-66AC-44A7-896C-333DC437DA71}"/>
                  </a:ext>
                </a:extLst>
              </p:cNvPr>
              <p:cNvSpPr/>
              <p:nvPr/>
            </p:nvSpPr>
            <p:spPr>
              <a:xfrm>
                <a:off x="527526" y="2989174"/>
                <a:ext cx="665781" cy="609498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3EE4CF5-C5CA-49C1-B649-05E6638E952E}"/>
                </a:ext>
              </a:extLst>
            </p:cNvPr>
            <p:cNvSpPr/>
            <p:nvPr/>
          </p:nvSpPr>
          <p:spPr>
            <a:xfrm>
              <a:off x="2732411" y="2899161"/>
              <a:ext cx="2162584" cy="3826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04E747-DAC6-4435-8560-F2599FD39B40}"/>
                </a:ext>
              </a:extLst>
            </p:cNvPr>
            <p:cNvSpPr/>
            <p:nvPr/>
          </p:nvSpPr>
          <p:spPr>
            <a:xfrm>
              <a:off x="5201767" y="2906185"/>
              <a:ext cx="1594818" cy="38927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</a:rPr>
                <a:t>Yes, Get Tips!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DE30CC2-C15C-47FF-AA21-A1097235C1AF}"/>
              </a:ext>
            </a:extLst>
          </p:cNvPr>
          <p:cNvSpPr/>
          <p:nvPr/>
        </p:nvSpPr>
        <p:spPr>
          <a:xfrm>
            <a:off x="6811950" y="24788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445653-C1F6-4571-B928-97AFC19F62D0}"/>
              </a:ext>
            </a:extLst>
          </p:cNvPr>
          <p:cNvGrpSpPr/>
          <p:nvPr/>
        </p:nvGrpSpPr>
        <p:grpSpPr>
          <a:xfrm>
            <a:off x="440306" y="4504727"/>
            <a:ext cx="6604211" cy="1282326"/>
            <a:chOff x="440306" y="4504727"/>
            <a:chExt cx="6604211" cy="12823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94F11E-BFE0-41F1-B195-6CFCB61F98A1}"/>
                </a:ext>
              </a:extLst>
            </p:cNvPr>
            <p:cNvSpPr/>
            <p:nvPr/>
          </p:nvSpPr>
          <p:spPr>
            <a:xfrm>
              <a:off x="440306" y="4504727"/>
              <a:ext cx="6604211" cy="1282326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b="1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5265173-6DDD-4E85-B85D-E8723FBB05AA}"/>
                </a:ext>
              </a:extLst>
            </p:cNvPr>
            <p:cNvSpPr/>
            <p:nvPr/>
          </p:nvSpPr>
          <p:spPr>
            <a:xfrm>
              <a:off x="3003400" y="4837515"/>
              <a:ext cx="830333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400" dirty="0"/>
                <a:t>Days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1934BF-A23F-4B55-B82D-90E449F1F1FF}"/>
                </a:ext>
              </a:extLst>
            </p:cNvPr>
            <p:cNvSpPr/>
            <p:nvPr/>
          </p:nvSpPr>
          <p:spPr>
            <a:xfrm>
              <a:off x="3884379" y="4834872"/>
              <a:ext cx="830333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Hours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A58A39-BD1D-4C0F-9C69-FF90CE206F0A}"/>
                </a:ext>
              </a:extLst>
            </p:cNvPr>
            <p:cNvSpPr/>
            <p:nvPr/>
          </p:nvSpPr>
          <p:spPr>
            <a:xfrm>
              <a:off x="4753095" y="4834877"/>
              <a:ext cx="830334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Minutes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9170A7-4A6E-4F4A-9F14-6C37C688A0C6}"/>
                </a:ext>
              </a:extLst>
            </p:cNvPr>
            <p:cNvSpPr/>
            <p:nvPr/>
          </p:nvSpPr>
          <p:spPr>
            <a:xfrm>
              <a:off x="5635460" y="4834876"/>
              <a:ext cx="830334" cy="759897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Seconds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9F9EFD-4151-4146-9A3C-FF255B029E93}"/>
                </a:ext>
              </a:extLst>
            </p:cNvPr>
            <p:cNvSpPr/>
            <p:nvPr/>
          </p:nvSpPr>
          <p:spPr>
            <a:xfrm rot="20732380">
              <a:off x="781557" y="4580651"/>
              <a:ext cx="15547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SALE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66AEBB-4F38-463F-8CCC-6E8A5D2653E1}"/>
                </a:ext>
              </a:extLst>
            </p:cNvPr>
            <p:cNvSpPr/>
            <p:nvPr/>
          </p:nvSpPr>
          <p:spPr>
            <a:xfrm>
              <a:off x="6811950" y="4553336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71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CEBE919-D61D-4180-8D7A-736CEDAFF30D}"/>
              </a:ext>
            </a:extLst>
          </p:cNvPr>
          <p:cNvSpPr/>
          <p:nvPr/>
        </p:nvSpPr>
        <p:spPr>
          <a:xfrm>
            <a:off x="6768734" y="4703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21C241-1D14-4B48-8369-303AD0A7B91C}"/>
              </a:ext>
            </a:extLst>
          </p:cNvPr>
          <p:cNvSpPr/>
          <p:nvPr/>
        </p:nvSpPr>
        <p:spPr>
          <a:xfrm>
            <a:off x="6921134" y="622774"/>
            <a:ext cx="191627" cy="184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F07B4-DE68-4C2C-A00F-7EF184C7478C}"/>
              </a:ext>
            </a:extLst>
          </p:cNvPr>
          <p:cNvGrpSpPr/>
          <p:nvPr/>
        </p:nvGrpSpPr>
        <p:grpSpPr>
          <a:xfrm>
            <a:off x="411706" y="925773"/>
            <a:ext cx="9605751" cy="1294263"/>
            <a:chOff x="411706" y="925773"/>
            <a:chExt cx="9605751" cy="1294263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E75B1B6-AE90-4999-899E-2A913C1A2EE3}"/>
                </a:ext>
              </a:extLst>
            </p:cNvPr>
            <p:cNvSpPr/>
            <p:nvPr/>
          </p:nvSpPr>
          <p:spPr>
            <a:xfrm>
              <a:off x="1924334" y="1014484"/>
              <a:ext cx="8093123" cy="1110018"/>
            </a:xfrm>
            <a:prstGeom prst="wedgeRoundRectCallout">
              <a:avLst>
                <a:gd name="adj1" fmla="val -54223"/>
                <a:gd name="adj2" fmla="val -1373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your overlay text here!!</a:t>
              </a:r>
            </a:p>
          </p:txBody>
        </p:sp>
        <p:pic>
          <p:nvPicPr>
            <p:cNvPr id="7" name="Graphic 6" descr="School boy">
              <a:extLst>
                <a:ext uri="{FF2B5EF4-FFF2-40B4-BE49-F238E27FC236}">
                  <a16:creationId xmlns:a16="http://schemas.microsoft.com/office/drawing/2014/main" id="{C68FDCC0-5A8C-428A-8D6B-4D9DCB77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706" y="925773"/>
              <a:ext cx="1294263" cy="1294263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9E3989-B32D-4DC0-9B90-F59A8F99EEC5}"/>
                </a:ext>
              </a:extLst>
            </p:cNvPr>
            <p:cNvSpPr/>
            <p:nvPr/>
          </p:nvSpPr>
          <p:spPr>
            <a:xfrm>
              <a:off x="9746226" y="1086796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3E5576-0C16-42AA-9A4F-740901FAC8DD}"/>
              </a:ext>
            </a:extLst>
          </p:cNvPr>
          <p:cNvGrpSpPr/>
          <p:nvPr/>
        </p:nvGrpSpPr>
        <p:grpSpPr>
          <a:xfrm>
            <a:off x="651251" y="3094736"/>
            <a:ext cx="5635817" cy="999592"/>
            <a:chOff x="651251" y="3094736"/>
            <a:chExt cx="5635817" cy="9995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16430B-49E9-4A7C-B9F2-D0EF60668E1E}"/>
                </a:ext>
              </a:extLst>
            </p:cNvPr>
            <p:cNvSpPr/>
            <p:nvPr/>
          </p:nvSpPr>
          <p:spPr>
            <a:xfrm>
              <a:off x="651251" y="3094736"/>
              <a:ext cx="5635817" cy="9995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CF6CF8-830D-4D2D-94D1-2838EE75EDBA}"/>
                </a:ext>
              </a:extLst>
            </p:cNvPr>
            <p:cNvSpPr/>
            <p:nvPr/>
          </p:nvSpPr>
          <p:spPr>
            <a:xfrm>
              <a:off x="6049946" y="3136237"/>
              <a:ext cx="191627" cy="184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/C2A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B94A59-336A-417A-8574-7FB528C73773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5910CA-90E2-41AA-803E-23C3CA5BEEC0}"/>
                </a:ext>
              </a:extLst>
            </p:cNvPr>
            <p:cNvGrpSpPr/>
            <p:nvPr/>
          </p:nvGrpSpPr>
          <p:grpSpPr>
            <a:xfrm>
              <a:off x="241820" y="4885901"/>
              <a:ext cx="6527470" cy="1310184"/>
              <a:chOff x="460184" y="2620371"/>
              <a:chExt cx="6527470" cy="131018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B051C1-DD81-449C-A5F2-36779F248D1F}"/>
                  </a:ext>
                </a:extLst>
              </p:cNvPr>
              <p:cNvSpPr/>
              <p:nvPr/>
            </p:nvSpPr>
            <p:spPr>
              <a:xfrm>
                <a:off x="460184" y="2620371"/>
                <a:ext cx="6527470" cy="1310184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747025-EE44-4CEB-85EC-BC6BCE4F5B85}"/>
                  </a:ext>
                </a:extLst>
              </p:cNvPr>
              <p:cNvSpPr txBox="1"/>
              <p:nvPr/>
            </p:nvSpPr>
            <p:spPr>
              <a:xfrm>
                <a:off x="1166734" y="3116721"/>
                <a:ext cx="1417702" cy="389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4BCD2E-5224-4ABD-AD20-83A76C6BC587}"/>
                  </a:ext>
                </a:extLst>
              </p:cNvPr>
              <p:cNvSpPr/>
              <p:nvPr/>
            </p:nvSpPr>
            <p:spPr>
              <a:xfrm>
                <a:off x="527526" y="2989174"/>
                <a:ext cx="665781" cy="609498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6DD459-383D-48DF-9CD1-92CC6F873B1A}"/>
                  </a:ext>
                </a:extLst>
              </p:cNvPr>
              <p:cNvSpPr txBox="1"/>
              <p:nvPr/>
            </p:nvSpPr>
            <p:spPr>
              <a:xfrm>
                <a:off x="2326844" y="3019648"/>
                <a:ext cx="2395282" cy="65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A08D93D-CF02-417A-AEEE-89FD0ED454F4}"/>
                  </a:ext>
                </a:extLst>
              </p:cNvPr>
              <p:cNvSpPr/>
              <p:nvPr/>
            </p:nvSpPr>
            <p:spPr>
              <a:xfrm>
                <a:off x="6768734" y="2681314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A281F69-4720-4778-B0AE-C2999C1EBD7D}"/>
                  </a:ext>
                </a:extLst>
              </p:cNvPr>
              <p:cNvSpPr/>
              <p:nvPr/>
            </p:nvSpPr>
            <p:spPr>
              <a:xfrm>
                <a:off x="4976883" y="3116721"/>
                <a:ext cx="1611903" cy="425176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2"/>
                    </a:solidFill>
                  </a:rPr>
                  <a:t>Learn More</a:t>
                </a:r>
                <a:endParaRPr lang="en-US" sz="14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52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55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Notification, type/notification / Category /</a:t>
            </a:r>
            <a:r>
              <a:rPr lang="en-US" dirty="0" err="1"/>
              <a:t>Opt</a:t>
            </a:r>
            <a:r>
              <a:rPr lang="en-US" dirty="0"/>
              <a:t> 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6BAD8-290D-43C4-92E1-CF18A9A28F2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666710-1127-4F6F-ACB5-81D51303A81A}"/>
                </a:ext>
              </a:extLst>
            </p:cNvPr>
            <p:cNvGrpSpPr/>
            <p:nvPr/>
          </p:nvGrpSpPr>
          <p:grpSpPr>
            <a:xfrm>
              <a:off x="175849" y="4901828"/>
              <a:ext cx="6527470" cy="1310184"/>
              <a:chOff x="517048" y="2431575"/>
              <a:chExt cx="6527470" cy="131018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0AF264D-460C-4891-A2E6-1DE301B644E4}"/>
                  </a:ext>
                </a:extLst>
              </p:cNvPr>
              <p:cNvGrpSpPr/>
              <p:nvPr/>
            </p:nvGrpSpPr>
            <p:grpSpPr>
              <a:xfrm>
                <a:off x="517048" y="2431575"/>
                <a:ext cx="6527470" cy="1310184"/>
                <a:chOff x="460184" y="2620371"/>
                <a:chExt cx="6527470" cy="1310184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80DA847-3F9E-4333-B313-203B99083E71}"/>
                    </a:ext>
                  </a:extLst>
                </p:cNvPr>
                <p:cNvSpPr/>
                <p:nvPr/>
              </p:nvSpPr>
              <p:spPr>
                <a:xfrm>
                  <a:off x="460184" y="2620371"/>
                  <a:ext cx="6527470" cy="1310184"/>
                </a:xfrm>
                <a:prstGeom prst="rect">
                  <a:avLst/>
                </a:prstGeom>
                <a:solidFill>
                  <a:srgbClr val="2185D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33B57E-61CA-425D-8C06-6FE1E21DB1ED}"/>
                    </a:ext>
                  </a:extLst>
                </p:cNvPr>
                <p:cNvSpPr txBox="1"/>
                <p:nvPr/>
              </p:nvSpPr>
              <p:spPr>
                <a:xfrm>
                  <a:off x="1166734" y="3116721"/>
                  <a:ext cx="1417702" cy="389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</a:rPr>
                    <a:t>Your Logo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FC04964-D63D-4797-BEB0-9A399D9B4AF5}"/>
                    </a:ext>
                  </a:extLst>
                </p:cNvPr>
                <p:cNvSpPr/>
                <p:nvPr/>
              </p:nvSpPr>
              <p:spPr>
                <a:xfrm>
                  <a:off x="527526" y="2989174"/>
                  <a:ext cx="665781" cy="609498"/>
                </a:xfrm>
                <a:prstGeom prst="ellipse">
                  <a:avLst/>
                </a:prstGeom>
                <a:solidFill>
                  <a:srgbClr val="DEE3D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4F907E4-2322-4A02-A6BF-6B0C25EC2FE6}"/>
                  </a:ext>
                </a:extLst>
              </p:cNvPr>
              <p:cNvSpPr/>
              <p:nvPr/>
            </p:nvSpPr>
            <p:spPr>
              <a:xfrm>
                <a:off x="2732411" y="2899161"/>
                <a:ext cx="2162584" cy="38264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27394D-021C-41F3-ADBC-329319C9A7C6}"/>
                  </a:ext>
                </a:extLst>
              </p:cNvPr>
              <p:cNvSpPr/>
              <p:nvPr/>
            </p:nvSpPr>
            <p:spPr>
              <a:xfrm>
                <a:off x="5201767" y="2906185"/>
                <a:ext cx="1594818" cy="38927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55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93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34F2AE-A5BD-45BD-8ECF-C78B3B466C91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51D5CA-3240-4BA3-82B1-FA43056C8DFE}"/>
                </a:ext>
              </a:extLst>
            </p:cNvPr>
            <p:cNvGrpSpPr/>
            <p:nvPr/>
          </p:nvGrpSpPr>
          <p:grpSpPr>
            <a:xfrm>
              <a:off x="153700" y="4927810"/>
              <a:ext cx="6604211" cy="1282326"/>
              <a:chOff x="440306" y="4504727"/>
              <a:chExt cx="6604211" cy="12823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5916F8-FC17-42BD-BE2E-46B41A8440A8}"/>
                  </a:ext>
                </a:extLst>
              </p:cNvPr>
              <p:cNvSpPr/>
              <p:nvPr/>
            </p:nvSpPr>
            <p:spPr>
              <a:xfrm>
                <a:off x="440306" y="4504727"/>
                <a:ext cx="6604211" cy="1282326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482F1D4-3C7A-4B08-85F1-09A854417EAD}"/>
                  </a:ext>
                </a:extLst>
              </p:cNvPr>
              <p:cNvSpPr/>
              <p:nvPr/>
            </p:nvSpPr>
            <p:spPr>
              <a:xfrm>
                <a:off x="3003400" y="4837515"/>
                <a:ext cx="830333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5520F00-01FF-43A9-B2AF-ABFE47D6243E}"/>
                  </a:ext>
                </a:extLst>
              </p:cNvPr>
              <p:cNvSpPr/>
              <p:nvPr/>
            </p:nvSpPr>
            <p:spPr>
              <a:xfrm>
                <a:off x="3884379" y="4834872"/>
                <a:ext cx="830333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82FE6B5-FD69-428A-ACC9-2D32AA335C31}"/>
                  </a:ext>
                </a:extLst>
              </p:cNvPr>
              <p:cNvSpPr/>
              <p:nvPr/>
            </p:nvSpPr>
            <p:spPr>
              <a:xfrm>
                <a:off x="4753095" y="4834877"/>
                <a:ext cx="830334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7D9CF5A-CC4C-4041-A096-D040DBCB2C55}"/>
                  </a:ext>
                </a:extLst>
              </p:cNvPr>
              <p:cNvSpPr/>
              <p:nvPr/>
            </p:nvSpPr>
            <p:spPr>
              <a:xfrm>
                <a:off x="5635460" y="4834876"/>
                <a:ext cx="830334" cy="759897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037265-77BE-4A70-B774-98E79DCEBF86}"/>
                  </a:ext>
                </a:extLst>
              </p:cNvPr>
              <p:cNvSpPr/>
              <p:nvPr/>
            </p:nvSpPr>
            <p:spPr>
              <a:xfrm rot="20732380">
                <a:off x="781557" y="4580651"/>
                <a:ext cx="155478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SALE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7C872B-FD42-47A7-89F4-99E8888753FA}"/>
                  </a:ext>
                </a:extLst>
              </p:cNvPr>
              <p:cNvSpPr/>
              <p:nvPr/>
            </p:nvSpPr>
            <p:spPr>
              <a:xfrm>
                <a:off x="6811950" y="4553336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4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/Content Suggestion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E8A82-52A2-478C-AA7F-401766D79ED0}"/>
              </a:ext>
            </a:extLst>
          </p:cNvPr>
          <p:cNvGrpSpPr/>
          <p:nvPr/>
        </p:nvGrpSpPr>
        <p:grpSpPr>
          <a:xfrm>
            <a:off x="-106915" y="1157314"/>
            <a:ext cx="12261126" cy="5416828"/>
            <a:chOff x="-106915" y="1157314"/>
            <a:chExt cx="12261126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EE6DED-68A0-4942-A221-155767670DEE}"/>
                </a:ext>
              </a:extLst>
            </p:cNvPr>
            <p:cNvGrpSpPr/>
            <p:nvPr/>
          </p:nvGrpSpPr>
          <p:grpSpPr>
            <a:xfrm>
              <a:off x="-106915" y="4992819"/>
              <a:ext cx="9605751" cy="1294263"/>
              <a:chOff x="411706" y="925773"/>
              <a:chExt cx="9605751" cy="1294263"/>
            </a:xfrm>
          </p:grpSpPr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55C009EE-7A84-4EF1-A71D-DFEB8E7F4DA8}"/>
                  </a:ext>
                </a:extLst>
              </p:cNvPr>
              <p:cNvSpPr/>
              <p:nvPr/>
            </p:nvSpPr>
            <p:spPr>
              <a:xfrm>
                <a:off x="1924334" y="1014484"/>
                <a:ext cx="8093123" cy="1110018"/>
              </a:xfrm>
              <a:prstGeom prst="wedgeRoundRectCallout">
                <a:avLst>
                  <a:gd name="adj1" fmla="val -54223"/>
                  <a:gd name="adj2" fmla="val -1373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 your overlay text here!!</a:t>
                </a:r>
              </a:p>
            </p:txBody>
          </p:sp>
          <p:pic>
            <p:nvPicPr>
              <p:cNvPr id="15" name="Graphic 14" descr="School boy">
                <a:extLst>
                  <a:ext uri="{FF2B5EF4-FFF2-40B4-BE49-F238E27FC236}">
                    <a16:creationId xmlns:a16="http://schemas.microsoft.com/office/drawing/2014/main" id="{0A1F887D-B18A-4F94-A0AB-85FA920B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1706" y="925773"/>
                <a:ext cx="1294263" cy="1294263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96524E9-BA57-4BCF-93AE-126B833DF796}"/>
                  </a:ext>
                </a:extLst>
              </p:cNvPr>
              <p:cNvSpPr/>
              <p:nvPr/>
            </p:nvSpPr>
            <p:spPr>
              <a:xfrm>
                <a:off x="9746226" y="1086796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69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B5044D-8BC8-471D-A8D1-2FC5450E008C}"/>
              </a:ext>
            </a:extLst>
          </p:cNvPr>
          <p:cNvSpPr txBox="1"/>
          <p:nvPr/>
        </p:nvSpPr>
        <p:spPr>
          <a:xfrm>
            <a:off x="723331" y="2593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Notification / Category /Custom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BED230-D873-4E70-962C-32273110CEA9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90EED4-361C-4336-BF97-D845492E1A45}"/>
                </a:ext>
              </a:extLst>
            </p:cNvPr>
            <p:cNvGrpSpPr/>
            <p:nvPr/>
          </p:nvGrpSpPr>
          <p:grpSpPr>
            <a:xfrm>
              <a:off x="150834" y="5200890"/>
              <a:ext cx="5635817" cy="999592"/>
              <a:chOff x="651251" y="3094736"/>
              <a:chExt cx="5635817" cy="99959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A4704A-1F15-4F08-8555-AC3CEB843E85}"/>
                  </a:ext>
                </a:extLst>
              </p:cNvPr>
              <p:cNvSpPr/>
              <p:nvPr/>
            </p:nvSpPr>
            <p:spPr>
              <a:xfrm>
                <a:off x="651251" y="3094736"/>
                <a:ext cx="5635817" cy="999592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/>
                  <a:t>Empty</a:t>
                </a:r>
              </a:p>
              <a:p>
                <a:pPr algn="ctr"/>
                <a:r>
                  <a:rPr lang="en-US" sz="2200" b="1" dirty="0"/>
                  <a:t>You can paste your own HTML code here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120FFC-72BE-4E36-AE28-7ACA0CAF9E2A}"/>
                  </a:ext>
                </a:extLst>
              </p:cNvPr>
              <p:cNvSpPr/>
              <p:nvPr/>
            </p:nvSpPr>
            <p:spPr>
              <a:xfrm>
                <a:off x="6049946" y="3136237"/>
                <a:ext cx="191627" cy="184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22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ABE8D2-3D76-4A1B-8371-5F1B9235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1157314"/>
            <a:ext cx="12116423" cy="54168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/C2A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C51906-29D5-40EE-9A7E-10450703EFEC}"/>
              </a:ext>
            </a:extLst>
          </p:cNvPr>
          <p:cNvGrpSpPr/>
          <p:nvPr/>
        </p:nvGrpSpPr>
        <p:grpSpPr>
          <a:xfrm>
            <a:off x="148557" y="5434659"/>
            <a:ext cx="11902416" cy="1164033"/>
            <a:chOff x="559574" y="606902"/>
            <a:chExt cx="11271633" cy="11394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F4B957-48BC-4118-BF83-C28EA08C4DB1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42D85-EB71-4C6F-9719-35C5751FBE28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781BAA-DA6D-419F-9F26-86D1049EEE24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C37F42-3BF5-4D04-8DD1-FA34A90D7AD5}"/>
                </a:ext>
              </a:extLst>
            </p:cNvPr>
            <p:cNvSpPr txBox="1"/>
            <p:nvPr/>
          </p:nvSpPr>
          <p:spPr>
            <a:xfrm>
              <a:off x="4588424" y="993914"/>
              <a:ext cx="3588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50470A-E88A-42D4-9714-199232D95F30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A0A5D2-A2EC-46D4-9B6F-F2CAE96B208B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A8DC878-D446-4149-81E3-C1C4C53C7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1AF5649-89B2-49CF-BF1A-5D6E37A6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2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143B12-ECAA-4129-BDE4-73094DD5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" y="759655"/>
            <a:ext cx="10586044" cy="4797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23E2C-C1AB-4A37-81EC-456C8DA4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39" y="5745920"/>
            <a:ext cx="6972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3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ABE8D2-3D76-4A1B-8371-5F1B9235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1157314"/>
            <a:ext cx="12116423" cy="54168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/C2A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C51906-29D5-40EE-9A7E-10450703EFEC}"/>
              </a:ext>
            </a:extLst>
          </p:cNvPr>
          <p:cNvGrpSpPr/>
          <p:nvPr/>
        </p:nvGrpSpPr>
        <p:grpSpPr>
          <a:xfrm>
            <a:off x="148557" y="5434659"/>
            <a:ext cx="11902416" cy="1164033"/>
            <a:chOff x="559574" y="606902"/>
            <a:chExt cx="11271633" cy="11394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F4B957-48BC-4118-BF83-C28EA08C4DB1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42D85-EB71-4C6F-9719-35C5751FBE28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781BAA-DA6D-419F-9F26-86D1049EEE24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C37F42-3BF5-4D04-8DD1-FA34A90D7AD5}"/>
                </a:ext>
              </a:extLst>
            </p:cNvPr>
            <p:cNvSpPr txBox="1"/>
            <p:nvPr/>
          </p:nvSpPr>
          <p:spPr>
            <a:xfrm>
              <a:off x="4588424" y="993914"/>
              <a:ext cx="3588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50470A-E88A-42D4-9714-199232D95F30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A0A5D2-A2EC-46D4-9B6F-F2CAE96B208B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A8DC878-D446-4149-81E3-C1C4C53C7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1AF5649-89B2-49CF-BF1A-5D6E37A6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2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7D045-DD8E-4FA3-A55C-29165B98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2" y="576775"/>
            <a:ext cx="11760590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C44C07D-9B11-4E97-B3DC-0AA4BA17706B}"/>
              </a:ext>
            </a:extLst>
          </p:cNvPr>
          <p:cNvGrpSpPr/>
          <p:nvPr/>
        </p:nvGrpSpPr>
        <p:grpSpPr>
          <a:xfrm>
            <a:off x="460182" y="1090603"/>
            <a:ext cx="11271633" cy="1139482"/>
            <a:chOff x="460182" y="1090603"/>
            <a:chExt cx="11271633" cy="113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40D5CC-0DC7-48E1-ABA0-DE61EE08C89C}"/>
                </a:ext>
              </a:extLst>
            </p:cNvPr>
            <p:cNvSpPr/>
            <p:nvPr/>
          </p:nvSpPr>
          <p:spPr>
            <a:xfrm>
              <a:off x="460182" y="1090603"/>
              <a:ext cx="11271633" cy="113948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Empty</a:t>
              </a:r>
            </a:p>
            <a:p>
              <a:pPr algn="ctr"/>
              <a:r>
                <a:rPr lang="en-US" sz="2200" b="1" dirty="0"/>
                <a:t>You can paste your own HTML code here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40CFC2-8832-4D38-A37E-635A8153BA42}"/>
                </a:ext>
              </a:extLst>
            </p:cNvPr>
            <p:cNvSpPr/>
            <p:nvPr/>
          </p:nvSpPr>
          <p:spPr>
            <a:xfrm>
              <a:off x="11438665" y="1117107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C6CCF1-D927-4C68-BCAB-A8CDB40B9BED}"/>
              </a:ext>
            </a:extLst>
          </p:cNvPr>
          <p:cNvGrpSpPr/>
          <p:nvPr/>
        </p:nvGrpSpPr>
        <p:grpSpPr>
          <a:xfrm>
            <a:off x="460183" y="2827606"/>
            <a:ext cx="11271633" cy="1139482"/>
            <a:chOff x="460183" y="2827606"/>
            <a:chExt cx="11271633" cy="11394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0A686C-25EE-47FF-BA12-00FE2696D1C2}"/>
                </a:ext>
              </a:extLst>
            </p:cNvPr>
            <p:cNvSpPr/>
            <p:nvPr/>
          </p:nvSpPr>
          <p:spPr>
            <a:xfrm>
              <a:off x="460183" y="2827606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Exclusive Launch Price Closes In…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F11D8E-D909-4527-A636-52835AC0C9F7}"/>
                </a:ext>
              </a:extLst>
            </p:cNvPr>
            <p:cNvSpPr/>
            <p:nvPr/>
          </p:nvSpPr>
          <p:spPr>
            <a:xfrm>
              <a:off x="5373854" y="3080825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400" dirty="0"/>
                <a:t>Days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CD2D6F-8557-4E6B-B5F2-AD1FD73B7CD8}"/>
                </a:ext>
              </a:extLst>
            </p:cNvPr>
            <p:cNvSpPr/>
            <p:nvPr/>
          </p:nvSpPr>
          <p:spPr>
            <a:xfrm>
              <a:off x="6271837" y="3078477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Hours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447FA1-5888-4C68-B194-898812832736}"/>
                </a:ext>
              </a:extLst>
            </p:cNvPr>
            <p:cNvSpPr/>
            <p:nvPr/>
          </p:nvSpPr>
          <p:spPr>
            <a:xfrm>
              <a:off x="7172174" y="3078481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Minutes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B0523FF-E397-4FF7-9158-2E4590408580}"/>
                </a:ext>
              </a:extLst>
            </p:cNvPr>
            <p:cNvSpPr/>
            <p:nvPr/>
          </p:nvSpPr>
          <p:spPr>
            <a:xfrm>
              <a:off x="8072508" y="3078480"/>
              <a:ext cx="858131" cy="675249"/>
            </a:xfrm>
            <a:prstGeom prst="roundRect">
              <a:avLst/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00</a:t>
              </a:r>
              <a:endParaRPr lang="en-US" b="1" dirty="0"/>
            </a:p>
            <a:p>
              <a:pPr algn="ctr"/>
              <a:endParaRPr lang="en-US" sz="800" dirty="0"/>
            </a:p>
            <a:p>
              <a:pPr algn="ctr"/>
              <a:r>
                <a:rPr lang="en-US" sz="1300" dirty="0"/>
                <a:t>Seconds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63AFB92-FA02-47E7-B18A-A2ACF3636877}"/>
                </a:ext>
              </a:extLst>
            </p:cNvPr>
            <p:cNvSpPr/>
            <p:nvPr/>
          </p:nvSpPr>
          <p:spPr>
            <a:xfrm>
              <a:off x="9467557" y="3207434"/>
              <a:ext cx="1997612" cy="422031"/>
            </a:xfrm>
            <a:prstGeom prst="roundRect">
              <a:avLst>
                <a:gd name="adj" fmla="val 1"/>
              </a:avLst>
            </a:prstGeom>
            <a:solidFill>
              <a:srgbClr val="643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BUY NOW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80F847-3109-4934-B099-818E572D1F93}"/>
                </a:ext>
              </a:extLst>
            </p:cNvPr>
            <p:cNvSpPr/>
            <p:nvPr/>
          </p:nvSpPr>
          <p:spPr>
            <a:xfrm>
              <a:off x="11445293" y="2846519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D8191-D804-4C7F-923D-95708081319E}"/>
              </a:ext>
            </a:extLst>
          </p:cNvPr>
          <p:cNvGrpSpPr/>
          <p:nvPr/>
        </p:nvGrpSpPr>
        <p:grpSpPr>
          <a:xfrm>
            <a:off x="506566" y="4383771"/>
            <a:ext cx="11271633" cy="1139482"/>
            <a:chOff x="506566" y="4383771"/>
            <a:chExt cx="11271633" cy="11394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33A49E-48D5-49C0-AE11-D4E2A4BEF253}"/>
                </a:ext>
              </a:extLst>
            </p:cNvPr>
            <p:cNvSpPr/>
            <p:nvPr/>
          </p:nvSpPr>
          <p:spPr>
            <a:xfrm>
              <a:off x="506566" y="4383771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Set Up Your Own Share Bar Today!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A30363-AFB8-4D62-A69B-415D0405A49A}"/>
                </a:ext>
              </a:extLst>
            </p:cNvPr>
            <p:cNvSpPr/>
            <p:nvPr/>
          </p:nvSpPr>
          <p:spPr>
            <a:xfrm>
              <a:off x="11485049" y="4410275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56C27-C2F7-4061-BBCD-A0ADFF52681D}"/>
              </a:ext>
            </a:extLst>
          </p:cNvPr>
          <p:cNvSpPr/>
          <p:nvPr/>
        </p:nvSpPr>
        <p:spPr>
          <a:xfrm>
            <a:off x="559574" y="606902"/>
            <a:ext cx="11271633" cy="1139482"/>
          </a:xfrm>
          <a:prstGeom prst="rect">
            <a:avLst/>
          </a:prstGeom>
          <a:solidFill>
            <a:srgbClr val="218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F3055-5F9C-4EB9-A83C-873D33F721FA}"/>
              </a:ext>
            </a:extLst>
          </p:cNvPr>
          <p:cNvSpPr txBox="1"/>
          <p:nvPr/>
        </p:nvSpPr>
        <p:spPr>
          <a:xfrm>
            <a:off x="1205949" y="993914"/>
            <a:ext cx="166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Your Logo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EDBFF5-C418-4A5F-BF5D-42F7F2BC6360}"/>
              </a:ext>
            </a:extLst>
          </p:cNvPr>
          <p:cNvSpPr/>
          <p:nvPr/>
        </p:nvSpPr>
        <p:spPr>
          <a:xfrm>
            <a:off x="675862" y="927654"/>
            <a:ext cx="569843" cy="530087"/>
          </a:xfrm>
          <a:prstGeom prst="ellipse">
            <a:avLst/>
          </a:prstGeom>
          <a:solidFill>
            <a:srgbClr val="DEE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F2641-3C34-465E-B486-949F2B0805A6}"/>
              </a:ext>
            </a:extLst>
          </p:cNvPr>
          <p:cNvSpPr txBox="1"/>
          <p:nvPr/>
        </p:nvSpPr>
        <p:spPr>
          <a:xfrm>
            <a:off x="2650439" y="993914"/>
            <a:ext cx="299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Set Up Your Own Overlay Today!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6F036F-5DB9-4F70-B23F-82E3C8F125F4}"/>
              </a:ext>
            </a:extLst>
          </p:cNvPr>
          <p:cNvSpPr/>
          <p:nvPr/>
        </p:nvSpPr>
        <p:spPr>
          <a:xfrm>
            <a:off x="11511553" y="659906"/>
            <a:ext cx="266646" cy="2478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340C1C-A6B2-400A-9ADB-7AA3C1A5A1C8}"/>
              </a:ext>
            </a:extLst>
          </p:cNvPr>
          <p:cNvSpPr/>
          <p:nvPr/>
        </p:nvSpPr>
        <p:spPr>
          <a:xfrm>
            <a:off x="6175514" y="974033"/>
            <a:ext cx="197457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Enter your email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1BEE00-53B7-4E73-A5DE-352C4935330C}"/>
              </a:ext>
            </a:extLst>
          </p:cNvPr>
          <p:cNvSpPr/>
          <p:nvPr/>
        </p:nvSpPr>
        <p:spPr>
          <a:xfrm>
            <a:off x="8262731" y="967409"/>
            <a:ext cx="1125102" cy="369332"/>
          </a:xfrm>
          <a:prstGeom prst="roundRect">
            <a:avLst/>
          </a:prstGeom>
          <a:solidFill>
            <a:srgbClr val="643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Yes, Get Tips!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29DF1-8954-4004-9214-E46BFE6C3ADB}"/>
              </a:ext>
            </a:extLst>
          </p:cNvPr>
          <p:cNvGrpSpPr/>
          <p:nvPr/>
        </p:nvGrpSpPr>
        <p:grpSpPr>
          <a:xfrm>
            <a:off x="10390095" y="818772"/>
            <a:ext cx="1125102" cy="678725"/>
            <a:chOff x="10390095" y="818772"/>
            <a:chExt cx="1125102" cy="6787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B40506-0CE2-4382-85CD-F1DFC529F49D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5F60FF7-1012-4215-811A-F9ABDE71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C80D2D-81DA-44C3-9BA0-753E685BB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3B4CA-20FC-47ED-8728-A98EC6381799}"/>
              </a:ext>
            </a:extLst>
          </p:cNvPr>
          <p:cNvGrpSpPr/>
          <p:nvPr/>
        </p:nvGrpSpPr>
        <p:grpSpPr>
          <a:xfrm>
            <a:off x="539696" y="2203788"/>
            <a:ext cx="11271633" cy="1139482"/>
            <a:chOff x="539696" y="2203788"/>
            <a:chExt cx="11271633" cy="11394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3F3020-4230-4ADD-A17D-967AEF3A14ED}"/>
                </a:ext>
              </a:extLst>
            </p:cNvPr>
            <p:cNvSpPr/>
            <p:nvPr/>
          </p:nvSpPr>
          <p:spPr>
            <a:xfrm>
              <a:off x="539696" y="2203788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931620-72E6-4557-B2D7-76A2B7E19F7D}"/>
                </a:ext>
              </a:extLst>
            </p:cNvPr>
            <p:cNvSpPr txBox="1"/>
            <p:nvPr/>
          </p:nvSpPr>
          <p:spPr>
            <a:xfrm>
              <a:off x="1570384" y="2586933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D1AF1E-2A5A-4668-9B37-72A2B4D6B6F9}"/>
                </a:ext>
              </a:extLst>
            </p:cNvPr>
            <p:cNvSpPr/>
            <p:nvPr/>
          </p:nvSpPr>
          <p:spPr>
            <a:xfrm>
              <a:off x="695740" y="2341510"/>
              <a:ext cx="771877" cy="805881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4E8C5A-27E4-43AF-93AA-BE1C7ED4303A}"/>
                </a:ext>
              </a:extLst>
            </p:cNvPr>
            <p:cNvSpPr txBox="1"/>
            <p:nvPr/>
          </p:nvSpPr>
          <p:spPr>
            <a:xfrm>
              <a:off x="2948611" y="2560429"/>
              <a:ext cx="4056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9F9DE5-4771-48C6-9657-40192ECBA939}"/>
                </a:ext>
              </a:extLst>
            </p:cNvPr>
            <p:cNvSpPr/>
            <p:nvPr/>
          </p:nvSpPr>
          <p:spPr>
            <a:xfrm>
              <a:off x="11491675" y="2256792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9E7F273-CB22-4CE8-BA02-31E1185BB5CF}"/>
                </a:ext>
              </a:extLst>
            </p:cNvPr>
            <p:cNvSpPr/>
            <p:nvPr/>
          </p:nvSpPr>
          <p:spPr>
            <a:xfrm>
              <a:off x="6579702" y="2471527"/>
              <a:ext cx="2674645" cy="5614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1775798-E50D-419C-86EE-0915BD60E46A}"/>
                </a:ext>
              </a:extLst>
            </p:cNvPr>
            <p:cNvSpPr/>
            <p:nvPr/>
          </p:nvSpPr>
          <p:spPr>
            <a:xfrm>
              <a:off x="9515060" y="2464903"/>
              <a:ext cx="1923607" cy="561488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Yes, Get Tips!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4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F0E0B-F0DC-4A07-BEBB-514293502A81}"/>
              </a:ext>
            </a:extLst>
          </p:cNvPr>
          <p:cNvGrpSpPr/>
          <p:nvPr/>
        </p:nvGrpSpPr>
        <p:grpSpPr>
          <a:xfrm>
            <a:off x="460183" y="580397"/>
            <a:ext cx="11271633" cy="1139482"/>
            <a:chOff x="559574" y="606902"/>
            <a:chExt cx="11271633" cy="1139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68F674-3F0C-450A-B99D-68FBFF1A6AE4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74F4E9-64BF-45EB-B8BD-3656B6F7CDFB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050D8D-822C-4100-810F-110DD357624C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E99CE3-0BC2-4353-8ECE-AECFAABCE284}"/>
                </a:ext>
              </a:extLst>
            </p:cNvPr>
            <p:cNvSpPr txBox="1"/>
            <p:nvPr/>
          </p:nvSpPr>
          <p:spPr>
            <a:xfrm>
              <a:off x="2650439" y="993914"/>
              <a:ext cx="299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2E7A3D-EF88-487A-BCB8-92A65FDEDFC3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D96708-0667-4D9B-9F37-DEABEA235B17}"/>
                </a:ext>
              </a:extLst>
            </p:cNvPr>
            <p:cNvSpPr/>
            <p:nvPr/>
          </p:nvSpPr>
          <p:spPr>
            <a:xfrm>
              <a:off x="6175514" y="974033"/>
              <a:ext cx="1974574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CB0842-701F-41D9-A90A-FD6B6F10EF63}"/>
                </a:ext>
              </a:extLst>
            </p:cNvPr>
            <p:cNvSpPr/>
            <p:nvPr/>
          </p:nvSpPr>
          <p:spPr>
            <a:xfrm>
              <a:off x="8262731" y="967409"/>
              <a:ext cx="1125102" cy="36933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Yes, Get Tips!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4155A1-2828-4B70-98F6-2F44F381B48D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93F86CE-790A-4655-9E3D-4DD2D4E73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B701EDA-2517-4595-9185-786C1E086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4F99A3-50A1-4FA0-BCF5-F33DF97AC20A}"/>
              </a:ext>
            </a:extLst>
          </p:cNvPr>
          <p:cNvGrpSpPr/>
          <p:nvPr/>
        </p:nvGrpSpPr>
        <p:grpSpPr>
          <a:xfrm>
            <a:off x="460184" y="2641110"/>
            <a:ext cx="5755086" cy="1139482"/>
            <a:chOff x="559574" y="606902"/>
            <a:chExt cx="11271633" cy="11394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07A190-3918-46A7-89C0-6E30F9E8996B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CC6ECA-435F-4C4F-B4B1-86361D39CD97}"/>
                </a:ext>
              </a:extLst>
            </p:cNvPr>
            <p:cNvSpPr txBox="1"/>
            <p:nvPr/>
          </p:nvSpPr>
          <p:spPr>
            <a:xfrm>
              <a:off x="1921049" y="954158"/>
              <a:ext cx="2448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322E4-BA73-4BD4-855A-8BAC9A391ABE}"/>
                </a:ext>
              </a:extLst>
            </p:cNvPr>
            <p:cNvSpPr/>
            <p:nvPr/>
          </p:nvSpPr>
          <p:spPr>
            <a:xfrm>
              <a:off x="675861" y="927654"/>
              <a:ext cx="1149670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8ED0B-6256-4EE8-AC69-651D2AF19807}"/>
                </a:ext>
              </a:extLst>
            </p:cNvPr>
            <p:cNvSpPr txBox="1"/>
            <p:nvPr/>
          </p:nvSpPr>
          <p:spPr>
            <a:xfrm>
              <a:off x="4749167" y="954158"/>
              <a:ext cx="690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6CEB15-FCE7-4123-8799-FAF7B25719B4}"/>
                </a:ext>
              </a:extLst>
            </p:cNvPr>
            <p:cNvSpPr/>
            <p:nvPr/>
          </p:nvSpPr>
          <p:spPr>
            <a:xfrm>
              <a:off x="11187194" y="659906"/>
              <a:ext cx="591007" cy="29425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AA0638-3BC5-4414-BB00-9D94362FDB90}"/>
              </a:ext>
            </a:extLst>
          </p:cNvPr>
          <p:cNvGrpSpPr/>
          <p:nvPr/>
        </p:nvGrpSpPr>
        <p:grpSpPr>
          <a:xfrm>
            <a:off x="387298" y="4008276"/>
            <a:ext cx="11271633" cy="1139482"/>
            <a:chOff x="559574" y="606902"/>
            <a:chExt cx="11271633" cy="11394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6B9A2D-314F-4BAE-88A3-770E1F27177F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F55396-03D8-4C64-B4CB-6A90B1F8B624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349DF02-4C9A-430F-816E-1E06BC162EC1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9DF28C-A4E3-4951-A9D5-275A4866BF07}"/>
                </a:ext>
              </a:extLst>
            </p:cNvPr>
            <p:cNvSpPr txBox="1"/>
            <p:nvPr/>
          </p:nvSpPr>
          <p:spPr>
            <a:xfrm>
              <a:off x="4588424" y="993914"/>
              <a:ext cx="3588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601EE2-59EE-4D63-A0CE-FE5A022A065B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A07D08D-BEBB-49EB-96E2-E0888F3C9271}"/>
                </a:ext>
              </a:extLst>
            </p:cNvPr>
            <p:cNvSpPr/>
            <p:nvPr/>
          </p:nvSpPr>
          <p:spPr>
            <a:xfrm>
              <a:off x="10390095" y="818772"/>
              <a:ext cx="1125102" cy="6787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ECECE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0A78433-2724-430A-AB01-F8226401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4353" y="947529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5239E1E-8E1C-4E29-A169-0B32AEE7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37" y="874646"/>
              <a:ext cx="569842" cy="5698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801EC-C0A7-4DFC-8745-06E341B241A7}"/>
              </a:ext>
            </a:extLst>
          </p:cNvPr>
          <p:cNvGrpSpPr/>
          <p:nvPr/>
        </p:nvGrpSpPr>
        <p:grpSpPr>
          <a:xfrm>
            <a:off x="440306" y="5784280"/>
            <a:ext cx="11271633" cy="1139482"/>
            <a:chOff x="559574" y="606902"/>
            <a:chExt cx="11271633" cy="113948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7AF95A-B666-4915-A4D0-96202DC04429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EE45E-9BAC-477F-AF0B-424DFC034B76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F79677-5366-4931-9B74-5D942A4B8D33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3329BC-2777-438F-A62B-29B3B47ED19E}"/>
                </a:ext>
              </a:extLst>
            </p:cNvPr>
            <p:cNvSpPr txBox="1"/>
            <p:nvPr/>
          </p:nvSpPr>
          <p:spPr>
            <a:xfrm>
              <a:off x="4588423" y="946289"/>
              <a:ext cx="4284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Set Up Your Own Overlay Today!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C9B9D3-8CD9-4CFD-AD49-E1A36394F0F1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0BA-2DE8-40AB-8FF2-C560219A0495}"/>
              </a:ext>
            </a:extLst>
          </p:cNvPr>
          <p:cNvGrpSpPr/>
          <p:nvPr/>
        </p:nvGrpSpPr>
        <p:grpSpPr>
          <a:xfrm>
            <a:off x="559574" y="559277"/>
            <a:ext cx="11271633" cy="1139482"/>
            <a:chOff x="559574" y="606902"/>
            <a:chExt cx="11271633" cy="11394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A50790-D2E7-451E-B1A5-C38B5258C52B}"/>
                </a:ext>
              </a:extLst>
            </p:cNvPr>
            <p:cNvSpPr/>
            <p:nvPr/>
          </p:nvSpPr>
          <p:spPr>
            <a:xfrm>
              <a:off x="559574" y="606902"/>
              <a:ext cx="11271633" cy="1139482"/>
            </a:xfrm>
            <a:prstGeom prst="rect">
              <a:avLst/>
            </a:prstGeom>
            <a:solidFill>
              <a:srgbClr val="2185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9E282D-C67D-4895-911B-584B7F0F0277}"/>
                </a:ext>
              </a:extLst>
            </p:cNvPr>
            <p:cNvSpPr txBox="1"/>
            <p:nvPr/>
          </p:nvSpPr>
          <p:spPr>
            <a:xfrm>
              <a:off x="1205949" y="993914"/>
              <a:ext cx="1669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Your Logo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91480B-F67A-4BED-B6BA-E3B59148E114}"/>
                </a:ext>
              </a:extLst>
            </p:cNvPr>
            <p:cNvSpPr/>
            <p:nvPr/>
          </p:nvSpPr>
          <p:spPr>
            <a:xfrm>
              <a:off x="675862" y="927654"/>
              <a:ext cx="569843" cy="530087"/>
            </a:xfrm>
            <a:prstGeom prst="ellipse">
              <a:avLst/>
            </a:prstGeom>
            <a:solidFill>
              <a:srgbClr val="DEE3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DFC2A-B78A-4AE0-9D65-6B372DA46D4E}"/>
                </a:ext>
              </a:extLst>
            </p:cNvPr>
            <p:cNvSpPr txBox="1"/>
            <p:nvPr/>
          </p:nvSpPr>
          <p:spPr>
            <a:xfrm>
              <a:off x="2650439" y="993914"/>
              <a:ext cx="299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Subscribe Newsletter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C0F16B-68D5-40DC-94D2-E36DC6D2DF76}"/>
                </a:ext>
              </a:extLst>
            </p:cNvPr>
            <p:cNvSpPr/>
            <p:nvPr/>
          </p:nvSpPr>
          <p:spPr>
            <a:xfrm>
              <a:off x="11511553" y="659906"/>
              <a:ext cx="266646" cy="2478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992F12-B89C-455E-863E-9499BA2D68C7}"/>
                </a:ext>
              </a:extLst>
            </p:cNvPr>
            <p:cNvSpPr/>
            <p:nvPr/>
          </p:nvSpPr>
          <p:spPr>
            <a:xfrm>
              <a:off x="6546573" y="974033"/>
              <a:ext cx="29949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/>
                  </a:solidFill>
                </a:rPr>
                <a:t>Enter your email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2C66D24-08A7-485F-A349-B171D6934616}"/>
                </a:ext>
              </a:extLst>
            </p:cNvPr>
            <p:cNvSpPr/>
            <p:nvPr/>
          </p:nvSpPr>
          <p:spPr>
            <a:xfrm>
              <a:off x="9753600" y="963136"/>
              <a:ext cx="1444487" cy="369332"/>
            </a:xfrm>
            <a:prstGeom prst="roundRect">
              <a:avLst/>
            </a:prstGeom>
            <a:solidFill>
              <a:srgbClr val="643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</a:rPr>
                <a:t>Subscribe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9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8E3A7-8BF2-451B-B536-F7B5585B833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B2F801-A270-44B5-9897-7F7950D377A8}"/>
                </a:ext>
              </a:extLst>
            </p:cNvPr>
            <p:cNvGrpSpPr/>
            <p:nvPr/>
          </p:nvGrpSpPr>
          <p:grpSpPr>
            <a:xfrm>
              <a:off x="118987" y="5038868"/>
              <a:ext cx="11977477" cy="1139482"/>
              <a:chOff x="559574" y="606902"/>
              <a:chExt cx="11271633" cy="11394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8466BE-7461-4213-8C2C-3CB3F91FAFEE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EBA6F-FC96-4870-9C6C-B344BD5CBB1C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4B56E3-7A52-4C2A-916E-EDCDAD87C900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CEB62-D22E-41F6-BBE3-D5DDF0F13D53}"/>
                  </a:ext>
                </a:extLst>
              </p:cNvPr>
              <p:cNvSpPr txBox="1"/>
              <p:nvPr/>
            </p:nvSpPr>
            <p:spPr>
              <a:xfrm>
                <a:off x="2650439" y="993914"/>
                <a:ext cx="299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714882-5C65-4722-AB8B-9D94C7382C93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3C344E-214F-4548-9992-E78C4B37082F}"/>
                  </a:ext>
                </a:extLst>
              </p:cNvPr>
              <p:cNvSpPr/>
              <p:nvPr/>
            </p:nvSpPr>
            <p:spPr>
              <a:xfrm>
                <a:off x="6175514" y="974033"/>
                <a:ext cx="1974574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DAC381C-07A6-4B21-B457-19B24E322425}"/>
                  </a:ext>
                </a:extLst>
              </p:cNvPr>
              <p:cNvSpPr/>
              <p:nvPr/>
            </p:nvSpPr>
            <p:spPr>
              <a:xfrm>
                <a:off x="8262731" y="967409"/>
                <a:ext cx="1125102" cy="36933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94C120-DFC3-4F52-8721-FF6A58C6153C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D8E85157-DAE1-44F3-9C28-145391250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F98C19F-FFDF-4743-8DAD-4CE89B196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Bar, Type / Bar / Category /C2A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/C2A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8765E1-AF0A-4C8D-AB38-4B0B114B2066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C51906-29D5-40EE-9A7E-10450703EFEC}"/>
                </a:ext>
              </a:extLst>
            </p:cNvPr>
            <p:cNvGrpSpPr/>
            <p:nvPr/>
          </p:nvGrpSpPr>
          <p:grpSpPr>
            <a:xfrm>
              <a:off x="148557" y="5038869"/>
              <a:ext cx="11902416" cy="1164033"/>
              <a:chOff x="559574" y="606902"/>
              <a:chExt cx="11271633" cy="11394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F4B957-48BC-4118-BF83-C28EA08C4DB1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242D85-EB71-4C6F-9719-35C5751FBE28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E781BAA-DA6D-419F-9F26-86D1049EEE24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C37F42-3BF5-4D04-8DD1-FA34A90D7AD5}"/>
                  </a:ext>
                </a:extLst>
              </p:cNvPr>
              <p:cNvSpPr txBox="1"/>
              <p:nvPr/>
            </p:nvSpPr>
            <p:spPr>
              <a:xfrm>
                <a:off x="4588424" y="993914"/>
                <a:ext cx="3588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150470A-E88A-42D4-9714-199232D95F30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5A0A5D2-A2EC-46D4-9B6F-F2CAE96B208B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A8DC878-D446-4149-81E3-C1C4C53C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51AF5649-89B2-49CF-BF1A-5D6E37A66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688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Shikha SGA</dc:creator>
  <cp:lastModifiedBy>Aditya Gupta</cp:lastModifiedBy>
  <cp:revision>17</cp:revision>
  <dcterms:created xsi:type="dcterms:W3CDTF">2020-03-12T12:15:13Z</dcterms:created>
  <dcterms:modified xsi:type="dcterms:W3CDTF">2020-03-12T19:44:13Z</dcterms:modified>
</cp:coreProperties>
</file>