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678B-45B5-42A0-A65D-54B8C4AE5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16618-4924-476C-AA24-2E0AEA061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5B70-A011-4E15-86F0-EE1B49A1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602C-719B-4DC0-AEDD-795C48EE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827DC-B8F3-4866-A28E-3AF7167F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D944-31EF-4A39-8636-10AC333D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8E606-D353-46DE-8EA8-EDE68C52C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70B6-B6B8-4D55-9F05-8D0BC808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312E5-EC68-4FC6-A37A-F7977D2A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57AA-9FFA-4A96-A3C8-27E0D4F8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98CE8-210D-43DC-9626-44681CC33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5B207-E399-42A9-B21F-BE071CDDE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556D-794B-41F9-9B4F-9437076F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CD41-2519-432F-AE9A-903943AA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E085-A979-4C0B-B196-8ABA7367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7DEE-5347-44A9-BFB3-E29A1394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645E-17C8-4563-80DE-3B15DB48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D9AE-0419-48FB-849A-018E03E4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676E-C000-46D5-B733-CF04E874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36C2-EF16-4F3A-9417-4B8130D5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A03-F0FC-4533-AF2C-E2050E56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53EC-B136-4BA1-AD3E-31A216307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CA24-E90F-4441-800D-254C472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320F-B84F-4A08-AA0A-E482B42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DCF7E-99E3-4739-B34F-98730092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ED1-1FBF-4A6B-B694-E4988886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B6D8-A2CC-4D2D-9614-438E5B34C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56E5-13EF-467F-839F-14DFB0E5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847F1-4F7A-487D-9DC2-E0F7A7F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B6D9-1048-473A-BA34-E24BEF6F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4914-7755-466C-BA4C-4D1B6A0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620A-0975-497A-A281-00C6BFE4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B81D9-86F5-4C5D-92A1-7888D7CE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F6651-8614-471C-80D1-27DA6D78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0230C-B02F-4546-8984-C83A6D74A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3B4FF-C092-410B-B0B8-2EBC5B8AD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985C4-1116-473C-B02C-35EFB8D5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C36B2-2E3E-48CC-9DA2-1C6748E6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D5770-5548-48B6-8921-A79DA36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15A4-EFEF-47F6-93D1-01F688E6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E4E-B5C0-4845-AA19-6E2184F1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8CE40-18DB-42B1-8DBC-D5C38771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FD0F1-0819-46F7-8DCE-92EDE302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9F9A-522C-4788-B6D2-A211B7E1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4C868-C4A5-4FC7-996A-75AE3EEE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55E7-02EA-40DC-A7BE-A272C22D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2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24D9-6222-4855-9720-225BDCA7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FBFE-6E17-4390-B52A-508C892C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AB21-EF43-46EE-BD10-B939FB32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1C38-AA68-4A3F-ACA3-77161B16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3E19B-069A-4015-B8AF-FD144596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ECC35-56E3-41F8-9913-6E730668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44D-E08F-4D35-9A6A-26B466FE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7EC62-0ACB-4E1D-932C-D414FF25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BD297-2720-455F-BCD2-BCAA3008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23CC-7488-4BA2-8FCF-CBDD570E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636D-FEB0-4AC3-9318-F4737AB7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CA3-C08E-43C4-B050-5B5B42A1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D75D1-4D0F-4772-BAD6-B088079F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3795-822F-4DB8-9962-8901C3BF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41F1-B227-413C-9BDA-D8464D720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2A4E-57FE-4E6C-AE30-46742AAC14E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1751-0A9E-435C-820A-4C1D69E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2C90-1C5F-42B6-9D52-E9B02A9F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2D06-1EA9-4599-8BB6-28DF3622B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8E3A7-8BF2-451B-B536-F7B5585B8337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B2F801-A270-44B5-9897-7F7950D377A8}"/>
                </a:ext>
              </a:extLst>
            </p:cNvPr>
            <p:cNvGrpSpPr/>
            <p:nvPr/>
          </p:nvGrpSpPr>
          <p:grpSpPr>
            <a:xfrm>
              <a:off x="118987" y="5038868"/>
              <a:ext cx="11977477" cy="1139482"/>
              <a:chOff x="559574" y="606902"/>
              <a:chExt cx="11271633" cy="11394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8466BE-7461-4213-8C2C-3CB3F91FAFEE}"/>
                  </a:ext>
                </a:extLst>
              </p:cNvPr>
              <p:cNvSpPr/>
              <p:nvPr/>
            </p:nvSpPr>
            <p:spPr>
              <a:xfrm>
                <a:off x="559574" y="606902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EBA6F-FC96-4870-9C6C-B344BD5CBB1C}"/>
                  </a:ext>
                </a:extLst>
              </p:cNvPr>
              <p:cNvSpPr txBox="1"/>
              <p:nvPr/>
            </p:nvSpPr>
            <p:spPr>
              <a:xfrm>
                <a:off x="1205949" y="993914"/>
                <a:ext cx="1669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4B56E3-7A52-4C2A-916E-EDCDAD87C900}"/>
                  </a:ext>
                </a:extLst>
              </p:cNvPr>
              <p:cNvSpPr/>
              <p:nvPr/>
            </p:nvSpPr>
            <p:spPr>
              <a:xfrm>
                <a:off x="675862" y="927654"/>
                <a:ext cx="569843" cy="530087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BCEB62-D22E-41F6-BBE3-D5DDF0F13D53}"/>
                  </a:ext>
                </a:extLst>
              </p:cNvPr>
              <p:cNvSpPr txBox="1"/>
              <p:nvPr/>
            </p:nvSpPr>
            <p:spPr>
              <a:xfrm>
                <a:off x="2650439" y="993914"/>
                <a:ext cx="299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1714882-5C65-4722-AB8B-9D94C7382C93}"/>
                  </a:ext>
                </a:extLst>
              </p:cNvPr>
              <p:cNvSpPr/>
              <p:nvPr/>
            </p:nvSpPr>
            <p:spPr>
              <a:xfrm>
                <a:off x="11511553" y="659906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3C344E-214F-4548-9992-E78C4B37082F}"/>
                  </a:ext>
                </a:extLst>
              </p:cNvPr>
              <p:cNvSpPr/>
              <p:nvPr/>
            </p:nvSpPr>
            <p:spPr>
              <a:xfrm>
                <a:off x="6175514" y="974033"/>
                <a:ext cx="1974574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Enter your email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DAC381C-07A6-4B21-B457-19B24E322425}"/>
                  </a:ext>
                </a:extLst>
              </p:cNvPr>
              <p:cNvSpPr/>
              <p:nvPr/>
            </p:nvSpPr>
            <p:spPr>
              <a:xfrm>
                <a:off x="8262731" y="967409"/>
                <a:ext cx="1125102" cy="369332"/>
              </a:xfrm>
              <a:prstGeom prst="roundRect">
                <a:avLst/>
              </a:prstGeom>
              <a:solidFill>
                <a:srgbClr val="6435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Yes, Get Tips!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994C120-DFC3-4F52-8721-FF6A58C6153C}"/>
                  </a:ext>
                </a:extLst>
              </p:cNvPr>
              <p:cNvSpPr/>
              <p:nvPr/>
            </p:nvSpPr>
            <p:spPr>
              <a:xfrm>
                <a:off x="10390095" y="818772"/>
                <a:ext cx="1125102" cy="6787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CE"/>
                  </a:solidFill>
                </a:endParaRPr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D8E85157-DAE1-44F3-9C28-145391250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54353" y="94752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7F98C19F-FFDF-4743-8DAD-4CE89B196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48837" y="874646"/>
                <a:ext cx="569842" cy="569842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401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Bar, Type / Bar / Category /</a:t>
            </a:r>
            <a:r>
              <a:rPr lang="en-US" dirty="0" err="1"/>
              <a:t>optin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1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/C2A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8765E1-AF0A-4C8D-AB38-4B0B114B2066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C51906-29D5-40EE-9A7E-10450703EFEC}"/>
                </a:ext>
              </a:extLst>
            </p:cNvPr>
            <p:cNvGrpSpPr/>
            <p:nvPr/>
          </p:nvGrpSpPr>
          <p:grpSpPr>
            <a:xfrm>
              <a:off x="148557" y="5038869"/>
              <a:ext cx="11902416" cy="1164033"/>
              <a:chOff x="559574" y="606902"/>
              <a:chExt cx="11271633" cy="11394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F4B957-48BC-4118-BF83-C28EA08C4DB1}"/>
                  </a:ext>
                </a:extLst>
              </p:cNvPr>
              <p:cNvSpPr/>
              <p:nvPr/>
            </p:nvSpPr>
            <p:spPr>
              <a:xfrm>
                <a:off x="559574" y="606902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242D85-EB71-4C6F-9719-35C5751FBE28}"/>
                  </a:ext>
                </a:extLst>
              </p:cNvPr>
              <p:cNvSpPr txBox="1"/>
              <p:nvPr/>
            </p:nvSpPr>
            <p:spPr>
              <a:xfrm>
                <a:off x="1205949" y="993914"/>
                <a:ext cx="1669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Your Logo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E781BAA-DA6D-419F-9F26-86D1049EEE24}"/>
                  </a:ext>
                </a:extLst>
              </p:cNvPr>
              <p:cNvSpPr/>
              <p:nvPr/>
            </p:nvSpPr>
            <p:spPr>
              <a:xfrm>
                <a:off x="675862" y="927654"/>
                <a:ext cx="569843" cy="530087"/>
              </a:xfrm>
              <a:prstGeom prst="ellipse">
                <a:avLst/>
              </a:prstGeom>
              <a:solidFill>
                <a:srgbClr val="DEE3D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C37F42-3BF5-4D04-8DD1-FA34A90D7AD5}"/>
                  </a:ext>
                </a:extLst>
              </p:cNvPr>
              <p:cNvSpPr txBox="1"/>
              <p:nvPr/>
            </p:nvSpPr>
            <p:spPr>
              <a:xfrm>
                <a:off x="4588424" y="993914"/>
                <a:ext cx="3588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Set Up Your Own Overlay Today!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150470A-E88A-42D4-9714-199232D95F30}"/>
                  </a:ext>
                </a:extLst>
              </p:cNvPr>
              <p:cNvSpPr/>
              <p:nvPr/>
            </p:nvSpPr>
            <p:spPr>
              <a:xfrm>
                <a:off x="11511553" y="659906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5A0A5D2-A2EC-46D4-9B6F-F2CAE96B208B}"/>
                  </a:ext>
                </a:extLst>
              </p:cNvPr>
              <p:cNvSpPr/>
              <p:nvPr/>
            </p:nvSpPr>
            <p:spPr>
              <a:xfrm>
                <a:off x="10390095" y="818772"/>
                <a:ext cx="1125102" cy="6787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CE"/>
                  </a:solidFill>
                </a:endParaRP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4A8DC878-D446-4149-81E3-C1C4C53C7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054353" y="94752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51AF5649-89B2-49CF-BF1A-5D6E37A66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48837" y="874646"/>
                <a:ext cx="569842" cy="5698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688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/Timer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7E7C7B-4569-4610-8D2C-CDB88DAFDCFC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1C03-F26A-47EB-8782-4BE2EC17B154}"/>
                </a:ext>
              </a:extLst>
            </p:cNvPr>
            <p:cNvGrpSpPr/>
            <p:nvPr/>
          </p:nvGrpSpPr>
          <p:grpSpPr>
            <a:xfrm>
              <a:off x="159931" y="5066167"/>
              <a:ext cx="11863745" cy="1164033"/>
              <a:chOff x="460183" y="2827606"/>
              <a:chExt cx="11271633" cy="11394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1485AC-C637-4D54-98B1-4607B74B3EE7}"/>
                  </a:ext>
                </a:extLst>
              </p:cNvPr>
              <p:cNvSpPr/>
              <p:nvPr/>
            </p:nvSpPr>
            <p:spPr>
              <a:xfrm>
                <a:off x="460183" y="2827606"/>
                <a:ext cx="11271633" cy="1139482"/>
              </a:xfrm>
              <a:prstGeom prst="rect">
                <a:avLst/>
              </a:prstGeom>
              <a:solidFill>
                <a:srgbClr val="2185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b="1" dirty="0"/>
                  <a:t>Exclusive Launch Price Closes In…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AD40299-8EC9-4427-8588-FE2977E14D10}"/>
                  </a:ext>
                </a:extLst>
              </p:cNvPr>
              <p:cNvSpPr/>
              <p:nvPr/>
            </p:nvSpPr>
            <p:spPr>
              <a:xfrm>
                <a:off x="5373854" y="3080825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400" dirty="0"/>
                  <a:t>Days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F9A6439-F00E-48D5-B295-A23F4980255E}"/>
                  </a:ext>
                </a:extLst>
              </p:cNvPr>
              <p:cNvSpPr/>
              <p:nvPr/>
            </p:nvSpPr>
            <p:spPr>
              <a:xfrm>
                <a:off x="6271837" y="3078477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Hours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FCB1B30-0A38-4756-B8EF-DFCD80A3DA5F}"/>
                  </a:ext>
                </a:extLst>
              </p:cNvPr>
              <p:cNvSpPr/>
              <p:nvPr/>
            </p:nvSpPr>
            <p:spPr>
              <a:xfrm>
                <a:off x="7172174" y="3078481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Minutes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AD61C05-FDC7-469F-BD02-D4E31EA011FD}"/>
                  </a:ext>
                </a:extLst>
              </p:cNvPr>
              <p:cNvSpPr/>
              <p:nvPr/>
            </p:nvSpPr>
            <p:spPr>
              <a:xfrm>
                <a:off x="8072508" y="3078480"/>
                <a:ext cx="858131" cy="675249"/>
              </a:xfrm>
              <a:prstGeom prst="roundRect">
                <a:avLst/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00</a:t>
                </a:r>
                <a:endParaRPr lang="en-US" b="1" dirty="0"/>
              </a:p>
              <a:p>
                <a:pPr algn="ctr"/>
                <a:endParaRPr lang="en-US" sz="800" dirty="0"/>
              </a:p>
              <a:p>
                <a:pPr algn="ctr"/>
                <a:r>
                  <a:rPr lang="en-US" sz="1300" dirty="0"/>
                  <a:t>Seconds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F151298-95C1-4692-B36B-68AEEF245EC6}"/>
                  </a:ext>
                </a:extLst>
              </p:cNvPr>
              <p:cNvSpPr/>
              <p:nvPr/>
            </p:nvSpPr>
            <p:spPr>
              <a:xfrm>
                <a:off x="9467557" y="3207434"/>
                <a:ext cx="1997612" cy="422031"/>
              </a:xfrm>
              <a:prstGeom prst="roundRect">
                <a:avLst>
                  <a:gd name="adj" fmla="val 1"/>
                </a:avLst>
              </a:prstGeom>
              <a:solidFill>
                <a:srgbClr val="6435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/>
                  <a:t>BUY NOW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7BBA4F-878A-4762-A610-85DAD67A46CE}"/>
                  </a:ext>
                </a:extLst>
              </p:cNvPr>
              <p:cNvSpPr/>
              <p:nvPr/>
            </p:nvSpPr>
            <p:spPr>
              <a:xfrm>
                <a:off x="11445293" y="2846519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52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3EBE7C7-56A0-4664-99D6-6FE084B63D1D}"/>
              </a:ext>
            </a:extLst>
          </p:cNvPr>
          <p:cNvSpPr txBox="1"/>
          <p:nvPr/>
        </p:nvSpPr>
        <p:spPr>
          <a:xfrm>
            <a:off x="723331" y="259307"/>
            <a:ext cx="305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/ Bar / Category /Custom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5949A4-F27B-412D-9446-A9F143650ADF}"/>
              </a:ext>
            </a:extLst>
          </p:cNvPr>
          <p:cNvGrpSpPr/>
          <p:nvPr/>
        </p:nvGrpSpPr>
        <p:grpSpPr>
          <a:xfrm>
            <a:off x="37788" y="1157314"/>
            <a:ext cx="12116423" cy="5416828"/>
            <a:chOff x="37788" y="1157314"/>
            <a:chExt cx="12116423" cy="5416828"/>
          </a:xfrm>
        </p:grpSpPr>
        <p:pic>
          <p:nvPicPr>
            <p:cNvPr id="3" name="Picture 2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41ABE8D2-3D76-4A1B-8371-5F1B923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8" y="1157314"/>
              <a:ext cx="12116423" cy="54168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4EED89-A3F8-4960-AC13-6842C40042C2}"/>
                </a:ext>
              </a:extLst>
            </p:cNvPr>
            <p:cNvGrpSpPr/>
            <p:nvPr/>
          </p:nvGrpSpPr>
          <p:grpSpPr>
            <a:xfrm>
              <a:off x="159931" y="5034814"/>
              <a:ext cx="11891042" cy="1256803"/>
              <a:chOff x="460182" y="1090603"/>
              <a:chExt cx="11271633" cy="113948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E6D5EA-DEC7-4B56-B97A-5C4602AAACBF}"/>
                  </a:ext>
                </a:extLst>
              </p:cNvPr>
              <p:cNvSpPr/>
              <p:nvPr/>
            </p:nvSpPr>
            <p:spPr>
              <a:xfrm>
                <a:off x="460182" y="1090603"/>
                <a:ext cx="11271633" cy="1139482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/>
                  <a:t>Empty</a:t>
                </a:r>
              </a:p>
              <a:p>
                <a:pPr algn="ctr"/>
                <a:r>
                  <a:rPr lang="en-US" sz="2200" b="1" dirty="0"/>
                  <a:t>You can paste your own HTML code here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E86232-3282-4DFD-9923-C20C384014FF}"/>
                  </a:ext>
                </a:extLst>
              </p:cNvPr>
              <p:cNvSpPr/>
              <p:nvPr/>
            </p:nvSpPr>
            <p:spPr>
              <a:xfrm>
                <a:off x="11438665" y="1117107"/>
                <a:ext cx="266646" cy="24786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78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Shikha SGA</dc:creator>
  <cp:lastModifiedBy>Aditya Gupta</cp:lastModifiedBy>
  <cp:revision>2</cp:revision>
  <dcterms:created xsi:type="dcterms:W3CDTF">2020-03-12T17:52:50Z</dcterms:created>
  <dcterms:modified xsi:type="dcterms:W3CDTF">2020-03-12T18:15:00Z</dcterms:modified>
</cp:coreProperties>
</file>