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70" r:id="rId13"/>
    <p:sldId id="271" r:id="rId14"/>
    <p:sldId id="272" r:id="rId15"/>
    <p:sldId id="274" r:id="rId16"/>
    <p:sldId id="273" r:id="rId17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23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BE82D-9311-4CF0-B585-40121F0CFD42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4CEF1-C3D8-4611-A150-503E84F128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18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4CEF1-C3D8-4611-A150-503E84F128A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370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28699" y="1028700"/>
            <a:ext cx="16230600" cy="8229600"/>
          </a:xfrm>
          <a:custGeom>
            <a:avLst/>
            <a:gdLst/>
            <a:ahLst/>
            <a:cxnLst/>
            <a:rect l="l" t="t" r="r" b="b"/>
            <a:pathLst>
              <a:path w="16230600" h="8229600">
                <a:moveTo>
                  <a:pt x="16021049" y="8229599"/>
                </a:moveTo>
                <a:lnTo>
                  <a:pt x="209549" y="8229599"/>
                </a:lnTo>
                <a:lnTo>
                  <a:pt x="168477" y="8225536"/>
                </a:lnTo>
                <a:lnTo>
                  <a:pt x="129358" y="8213648"/>
                </a:lnTo>
                <a:lnTo>
                  <a:pt x="93291" y="8194393"/>
                </a:lnTo>
                <a:lnTo>
                  <a:pt x="61375" y="8168223"/>
                </a:lnTo>
                <a:lnTo>
                  <a:pt x="35206" y="8136308"/>
                </a:lnTo>
                <a:lnTo>
                  <a:pt x="15951" y="8100241"/>
                </a:lnTo>
                <a:lnTo>
                  <a:pt x="4063" y="8061121"/>
                </a:lnTo>
                <a:lnTo>
                  <a:pt x="0" y="8020049"/>
                </a:lnTo>
                <a:lnTo>
                  <a:pt x="0" y="209549"/>
                </a:lnTo>
                <a:lnTo>
                  <a:pt x="4063" y="168477"/>
                </a:lnTo>
                <a:lnTo>
                  <a:pt x="15951" y="129358"/>
                </a:lnTo>
                <a:lnTo>
                  <a:pt x="35206" y="93291"/>
                </a:lnTo>
                <a:lnTo>
                  <a:pt x="61375" y="61375"/>
                </a:lnTo>
                <a:lnTo>
                  <a:pt x="93291" y="35206"/>
                </a:lnTo>
                <a:lnTo>
                  <a:pt x="129358" y="15951"/>
                </a:lnTo>
                <a:lnTo>
                  <a:pt x="168477" y="4063"/>
                </a:lnTo>
                <a:lnTo>
                  <a:pt x="209549" y="0"/>
                </a:lnTo>
                <a:lnTo>
                  <a:pt x="16021049" y="0"/>
                </a:lnTo>
                <a:lnTo>
                  <a:pt x="16062121" y="4063"/>
                </a:lnTo>
                <a:lnTo>
                  <a:pt x="16101240" y="15951"/>
                </a:lnTo>
                <a:lnTo>
                  <a:pt x="16137308" y="35206"/>
                </a:lnTo>
                <a:lnTo>
                  <a:pt x="16169223" y="61375"/>
                </a:lnTo>
                <a:lnTo>
                  <a:pt x="16195392" y="93291"/>
                </a:lnTo>
                <a:lnTo>
                  <a:pt x="16214648" y="129358"/>
                </a:lnTo>
                <a:lnTo>
                  <a:pt x="16226536" y="168477"/>
                </a:lnTo>
                <a:lnTo>
                  <a:pt x="16230599" y="209549"/>
                </a:lnTo>
                <a:lnTo>
                  <a:pt x="16230599" y="8020049"/>
                </a:lnTo>
                <a:lnTo>
                  <a:pt x="16226536" y="8061121"/>
                </a:lnTo>
                <a:lnTo>
                  <a:pt x="16214648" y="8100241"/>
                </a:lnTo>
                <a:lnTo>
                  <a:pt x="16195392" y="8136308"/>
                </a:lnTo>
                <a:lnTo>
                  <a:pt x="16169223" y="8168223"/>
                </a:lnTo>
                <a:lnTo>
                  <a:pt x="16137308" y="8194393"/>
                </a:lnTo>
                <a:lnTo>
                  <a:pt x="16101240" y="8213648"/>
                </a:lnTo>
                <a:lnTo>
                  <a:pt x="16062121" y="8225536"/>
                </a:lnTo>
                <a:lnTo>
                  <a:pt x="16021049" y="8229599"/>
                </a:lnTo>
                <a:close/>
              </a:path>
            </a:pathLst>
          </a:custGeom>
          <a:solidFill>
            <a:srgbClr val="155C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40356" y="2254001"/>
            <a:ext cx="9407286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0" i="0">
                <a:solidFill>
                  <a:srgbClr val="0A4E7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25871" y="5775772"/>
            <a:ext cx="14036256" cy="1241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rgbClr val="0A4E7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059729" y="2975285"/>
            <a:ext cx="6936105" cy="6121400"/>
          </a:xfrm>
          <a:custGeom>
            <a:avLst/>
            <a:gdLst/>
            <a:ahLst/>
            <a:cxnLst/>
            <a:rect l="l" t="t" r="r" b="b"/>
            <a:pathLst>
              <a:path w="6936105" h="6121400">
                <a:moveTo>
                  <a:pt x="37375" y="355599"/>
                </a:moveTo>
                <a:lnTo>
                  <a:pt x="8438" y="355599"/>
                </a:lnTo>
                <a:lnTo>
                  <a:pt x="0" y="342899"/>
                </a:lnTo>
                <a:lnTo>
                  <a:pt x="0" y="0"/>
                </a:lnTo>
                <a:lnTo>
                  <a:pt x="6935677" y="0"/>
                </a:lnTo>
                <a:lnTo>
                  <a:pt x="6935677" y="266699"/>
                </a:lnTo>
                <a:lnTo>
                  <a:pt x="135414" y="266699"/>
                </a:lnTo>
                <a:lnTo>
                  <a:pt x="123301" y="279399"/>
                </a:lnTo>
                <a:lnTo>
                  <a:pt x="112112" y="279399"/>
                </a:lnTo>
                <a:lnTo>
                  <a:pt x="102339" y="292099"/>
                </a:lnTo>
                <a:lnTo>
                  <a:pt x="96507" y="304799"/>
                </a:lnTo>
                <a:lnTo>
                  <a:pt x="91281" y="317499"/>
                </a:lnTo>
                <a:lnTo>
                  <a:pt x="3814" y="317499"/>
                </a:lnTo>
                <a:lnTo>
                  <a:pt x="2393" y="330199"/>
                </a:lnTo>
                <a:lnTo>
                  <a:pt x="7706" y="342899"/>
                </a:lnTo>
                <a:lnTo>
                  <a:pt x="22324" y="342899"/>
                </a:lnTo>
                <a:lnTo>
                  <a:pt x="37375" y="355599"/>
                </a:lnTo>
                <a:close/>
              </a:path>
              <a:path w="6936105" h="6121400">
                <a:moveTo>
                  <a:pt x="6935677" y="507999"/>
                </a:moveTo>
                <a:lnTo>
                  <a:pt x="147884" y="507999"/>
                </a:lnTo>
                <a:lnTo>
                  <a:pt x="172606" y="495299"/>
                </a:lnTo>
                <a:lnTo>
                  <a:pt x="193428" y="482599"/>
                </a:lnTo>
                <a:lnTo>
                  <a:pt x="199776" y="469899"/>
                </a:lnTo>
                <a:lnTo>
                  <a:pt x="205257" y="457199"/>
                </a:lnTo>
                <a:lnTo>
                  <a:pt x="209987" y="444499"/>
                </a:lnTo>
                <a:lnTo>
                  <a:pt x="214081" y="431799"/>
                </a:lnTo>
                <a:lnTo>
                  <a:pt x="218249" y="419099"/>
                </a:lnTo>
                <a:lnTo>
                  <a:pt x="220265" y="393699"/>
                </a:lnTo>
                <a:lnTo>
                  <a:pt x="220345" y="380999"/>
                </a:lnTo>
                <a:lnTo>
                  <a:pt x="217084" y="355599"/>
                </a:lnTo>
                <a:lnTo>
                  <a:pt x="214640" y="342899"/>
                </a:lnTo>
                <a:lnTo>
                  <a:pt x="211531" y="330199"/>
                </a:lnTo>
                <a:lnTo>
                  <a:pt x="207916" y="330199"/>
                </a:lnTo>
                <a:lnTo>
                  <a:pt x="205178" y="317499"/>
                </a:lnTo>
                <a:lnTo>
                  <a:pt x="201847" y="304799"/>
                </a:lnTo>
                <a:lnTo>
                  <a:pt x="197967" y="304799"/>
                </a:lnTo>
                <a:lnTo>
                  <a:pt x="193582" y="292099"/>
                </a:lnTo>
                <a:lnTo>
                  <a:pt x="183679" y="279399"/>
                </a:lnTo>
                <a:lnTo>
                  <a:pt x="172621" y="279399"/>
                </a:lnTo>
                <a:lnTo>
                  <a:pt x="160638" y="266699"/>
                </a:lnTo>
                <a:lnTo>
                  <a:pt x="6935677" y="266699"/>
                </a:lnTo>
                <a:lnTo>
                  <a:pt x="6935677" y="507999"/>
                </a:lnTo>
                <a:close/>
              </a:path>
              <a:path w="6936105" h="6121400">
                <a:moveTo>
                  <a:pt x="82765" y="342899"/>
                </a:moveTo>
                <a:lnTo>
                  <a:pt x="66527" y="330199"/>
                </a:lnTo>
                <a:lnTo>
                  <a:pt x="50187" y="330199"/>
                </a:lnTo>
                <a:lnTo>
                  <a:pt x="34107" y="317499"/>
                </a:lnTo>
                <a:lnTo>
                  <a:pt x="91281" y="317499"/>
                </a:lnTo>
                <a:lnTo>
                  <a:pt x="86691" y="330199"/>
                </a:lnTo>
                <a:lnTo>
                  <a:pt x="82765" y="342899"/>
                </a:lnTo>
                <a:close/>
              </a:path>
              <a:path w="6936105" h="6121400">
                <a:moveTo>
                  <a:pt x="54572" y="357187"/>
                </a:moveTo>
                <a:lnTo>
                  <a:pt x="52658" y="355599"/>
                </a:lnTo>
                <a:lnTo>
                  <a:pt x="53737" y="355599"/>
                </a:lnTo>
                <a:lnTo>
                  <a:pt x="54572" y="357187"/>
                </a:lnTo>
                <a:close/>
              </a:path>
              <a:path w="6936105" h="6121400">
                <a:moveTo>
                  <a:pt x="67969" y="368299"/>
                </a:moveTo>
                <a:lnTo>
                  <a:pt x="60417" y="368299"/>
                </a:lnTo>
                <a:lnTo>
                  <a:pt x="54572" y="357187"/>
                </a:lnTo>
                <a:lnTo>
                  <a:pt x="67969" y="368299"/>
                </a:lnTo>
                <a:close/>
              </a:path>
              <a:path w="6936105" h="6121400">
                <a:moveTo>
                  <a:pt x="0" y="825499"/>
                </a:moveTo>
                <a:lnTo>
                  <a:pt x="0" y="380999"/>
                </a:lnTo>
                <a:lnTo>
                  <a:pt x="28176" y="380999"/>
                </a:lnTo>
                <a:lnTo>
                  <a:pt x="37606" y="393699"/>
                </a:lnTo>
                <a:lnTo>
                  <a:pt x="74443" y="393699"/>
                </a:lnTo>
                <a:lnTo>
                  <a:pt x="77046" y="419099"/>
                </a:lnTo>
                <a:lnTo>
                  <a:pt x="83016" y="444499"/>
                </a:lnTo>
                <a:lnTo>
                  <a:pt x="91673" y="457199"/>
                </a:lnTo>
                <a:lnTo>
                  <a:pt x="102339" y="482599"/>
                </a:lnTo>
                <a:lnTo>
                  <a:pt x="123161" y="495299"/>
                </a:lnTo>
                <a:lnTo>
                  <a:pt x="147884" y="507999"/>
                </a:lnTo>
                <a:lnTo>
                  <a:pt x="6935677" y="507999"/>
                </a:lnTo>
                <a:lnTo>
                  <a:pt x="6935677" y="723899"/>
                </a:lnTo>
                <a:lnTo>
                  <a:pt x="115874" y="723899"/>
                </a:lnTo>
                <a:lnTo>
                  <a:pt x="98949" y="736599"/>
                </a:lnTo>
                <a:lnTo>
                  <a:pt x="85607" y="761999"/>
                </a:lnTo>
                <a:lnTo>
                  <a:pt x="76600" y="787399"/>
                </a:lnTo>
                <a:lnTo>
                  <a:pt x="67324" y="787399"/>
                </a:lnTo>
                <a:lnTo>
                  <a:pt x="57990" y="800099"/>
                </a:lnTo>
                <a:lnTo>
                  <a:pt x="39148" y="800099"/>
                </a:lnTo>
                <a:lnTo>
                  <a:pt x="29411" y="812799"/>
                </a:lnTo>
                <a:lnTo>
                  <a:pt x="19631" y="812799"/>
                </a:lnTo>
                <a:lnTo>
                  <a:pt x="0" y="825499"/>
                </a:lnTo>
                <a:close/>
              </a:path>
              <a:path w="6936105" h="6121400">
                <a:moveTo>
                  <a:pt x="6935677" y="990599"/>
                </a:moveTo>
                <a:lnTo>
                  <a:pt x="155725" y="990599"/>
                </a:lnTo>
                <a:lnTo>
                  <a:pt x="176033" y="977899"/>
                </a:lnTo>
                <a:lnTo>
                  <a:pt x="192195" y="965199"/>
                </a:lnTo>
                <a:lnTo>
                  <a:pt x="197279" y="952499"/>
                </a:lnTo>
                <a:lnTo>
                  <a:pt x="201654" y="939799"/>
                </a:lnTo>
                <a:lnTo>
                  <a:pt x="205308" y="939799"/>
                </a:lnTo>
                <a:lnTo>
                  <a:pt x="208224" y="927099"/>
                </a:lnTo>
                <a:lnTo>
                  <a:pt x="209977" y="914399"/>
                </a:lnTo>
                <a:lnTo>
                  <a:pt x="210343" y="901699"/>
                </a:lnTo>
                <a:lnTo>
                  <a:pt x="209264" y="888999"/>
                </a:lnTo>
                <a:lnTo>
                  <a:pt x="206683" y="863599"/>
                </a:lnTo>
                <a:lnTo>
                  <a:pt x="212739" y="850899"/>
                </a:lnTo>
                <a:lnTo>
                  <a:pt x="217452" y="838199"/>
                </a:lnTo>
                <a:lnTo>
                  <a:pt x="220402" y="825499"/>
                </a:lnTo>
                <a:lnTo>
                  <a:pt x="221171" y="812799"/>
                </a:lnTo>
                <a:lnTo>
                  <a:pt x="219808" y="800099"/>
                </a:lnTo>
                <a:lnTo>
                  <a:pt x="216508" y="774699"/>
                </a:lnTo>
                <a:lnTo>
                  <a:pt x="211070" y="761999"/>
                </a:lnTo>
                <a:lnTo>
                  <a:pt x="203292" y="749299"/>
                </a:lnTo>
                <a:lnTo>
                  <a:pt x="193835" y="736599"/>
                </a:lnTo>
                <a:lnTo>
                  <a:pt x="183814" y="736599"/>
                </a:lnTo>
                <a:lnTo>
                  <a:pt x="173013" y="723899"/>
                </a:lnTo>
                <a:lnTo>
                  <a:pt x="6935677" y="723899"/>
                </a:lnTo>
                <a:lnTo>
                  <a:pt x="6935677" y="990599"/>
                </a:lnTo>
                <a:close/>
              </a:path>
              <a:path w="6936105" h="6121400">
                <a:moveTo>
                  <a:pt x="76138" y="888999"/>
                </a:moveTo>
                <a:lnTo>
                  <a:pt x="18699" y="888999"/>
                </a:lnTo>
                <a:lnTo>
                  <a:pt x="37356" y="876299"/>
                </a:lnTo>
                <a:lnTo>
                  <a:pt x="55983" y="876299"/>
                </a:lnTo>
                <a:lnTo>
                  <a:pt x="74597" y="863599"/>
                </a:lnTo>
                <a:lnTo>
                  <a:pt x="75521" y="876299"/>
                </a:lnTo>
                <a:lnTo>
                  <a:pt x="76138" y="888999"/>
                </a:lnTo>
                <a:close/>
              </a:path>
              <a:path w="6936105" h="6121400">
                <a:moveTo>
                  <a:pt x="3853" y="1358899"/>
                </a:moveTo>
                <a:lnTo>
                  <a:pt x="0" y="1358899"/>
                </a:lnTo>
                <a:lnTo>
                  <a:pt x="0" y="888999"/>
                </a:lnTo>
                <a:lnTo>
                  <a:pt x="77017" y="888999"/>
                </a:lnTo>
                <a:lnTo>
                  <a:pt x="78084" y="901699"/>
                </a:lnTo>
                <a:lnTo>
                  <a:pt x="79411" y="901699"/>
                </a:lnTo>
                <a:lnTo>
                  <a:pt x="81070" y="914399"/>
                </a:lnTo>
                <a:lnTo>
                  <a:pt x="87495" y="927099"/>
                </a:lnTo>
                <a:lnTo>
                  <a:pt x="95249" y="952499"/>
                </a:lnTo>
                <a:lnTo>
                  <a:pt x="104738" y="965199"/>
                </a:lnTo>
                <a:lnTo>
                  <a:pt x="116365" y="977899"/>
                </a:lnTo>
                <a:lnTo>
                  <a:pt x="134694" y="990599"/>
                </a:lnTo>
                <a:lnTo>
                  <a:pt x="6935677" y="990599"/>
                </a:lnTo>
                <a:lnTo>
                  <a:pt x="6935677" y="1231899"/>
                </a:lnTo>
                <a:lnTo>
                  <a:pt x="135785" y="1231899"/>
                </a:lnTo>
                <a:lnTo>
                  <a:pt x="112078" y="1244599"/>
                </a:lnTo>
                <a:lnTo>
                  <a:pt x="93169" y="1257299"/>
                </a:lnTo>
                <a:lnTo>
                  <a:pt x="80386" y="1282699"/>
                </a:lnTo>
                <a:lnTo>
                  <a:pt x="75059" y="1320799"/>
                </a:lnTo>
                <a:lnTo>
                  <a:pt x="74751" y="1333499"/>
                </a:lnTo>
                <a:lnTo>
                  <a:pt x="56369" y="1333499"/>
                </a:lnTo>
                <a:lnTo>
                  <a:pt x="38550" y="1346199"/>
                </a:lnTo>
                <a:lnTo>
                  <a:pt x="20992" y="1346199"/>
                </a:lnTo>
                <a:lnTo>
                  <a:pt x="3853" y="1358899"/>
                </a:lnTo>
                <a:close/>
              </a:path>
              <a:path w="6936105" h="6121400">
                <a:moveTo>
                  <a:pt x="6935677" y="1511299"/>
                </a:moveTo>
                <a:lnTo>
                  <a:pt x="157401" y="1511299"/>
                </a:lnTo>
                <a:lnTo>
                  <a:pt x="166952" y="1498599"/>
                </a:lnTo>
                <a:lnTo>
                  <a:pt x="175549" y="1485899"/>
                </a:lnTo>
                <a:lnTo>
                  <a:pt x="198090" y="1447799"/>
                </a:lnTo>
                <a:lnTo>
                  <a:pt x="199617" y="1409699"/>
                </a:lnTo>
                <a:lnTo>
                  <a:pt x="199747" y="1371599"/>
                </a:lnTo>
                <a:lnTo>
                  <a:pt x="202035" y="1358899"/>
                </a:lnTo>
                <a:lnTo>
                  <a:pt x="202213" y="1346199"/>
                </a:lnTo>
                <a:lnTo>
                  <a:pt x="200311" y="1333499"/>
                </a:lnTo>
                <a:lnTo>
                  <a:pt x="196356" y="1320799"/>
                </a:lnTo>
                <a:lnTo>
                  <a:pt x="191877" y="1282699"/>
                </a:lnTo>
                <a:lnTo>
                  <a:pt x="178439" y="1257299"/>
                </a:lnTo>
                <a:lnTo>
                  <a:pt x="158817" y="1231899"/>
                </a:lnTo>
                <a:lnTo>
                  <a:pt x="6935677" y="1231899"/>
                </a:lnTo>
                <a:lnTo>
                  <a:pt x="6935677" y="1511299"/>
                </a:lnTo>
                <a:close/>
              </a:path>
              <a:path w="6936105" h="6121400">
                <a:moveTo>
                  <a:pt x="15617" y="1866899"/>
                </a:moveTo>
                <a:lnTo>
                  <a:pt x="154" y="1866899"/>
                </a:lnTo>
                <a:lnTo>
                  <a:pt x="154" y="1435099"/>
                </a:lnTo>
                <a:lnTo>
                  <a:pt x="72901" y="1435099"/>
                </a:lnTo>
                <a:lnTo>
                  <a:pt x="76032" y="1447799"/>
                </a:lnTo>
                <a:lnTo>
                  <a:pt x="81301" y="1473199"/>
                </a:lnTo>
                <a:lnTo>
                  <a:pt x="88420" y="1485899"/>
                </a:lnTo>
                <a:lnTo>
                  <a:pt x="97099" y="1498599"/>
                </a:lnTo>
                <a:lnTo>
                  <a:pt x="105549" y="1498599"/>
                </a:lnTo>
                <a:lnTo>
                  <a:pt x="114881" y="1511299"/>
                </a:lnTo>
                <a:lnTo>
                  <a:pt x="6935677" y="1511299"/>
                </a:lnTo>
                <a:lnTo>
                  <a:pt x="6935677" y="1816099"/>
                </a:lnTo>
                <a:lnTo>
                  <a:pt x="160445" y="1816099"/>
                </a:lnTo>
                <a:lnTo>
                  <a:pt x="146301" y="1828799"/>
                </a:lnTo>
                <a:lnTo>
                  <a:pt x="133762" y="1828799"/>
                </a:lnTo>
                <a:lnTo>
                  <a:pt x="122927" y="1841499"/>
                </a:lnTo>
                <a:lnTo>
                  <a:pt x="113899" y="1854199"/>
                </a:lnTo>
                <a:lnTo>
                  <a:pt x="31383" y="1854199"/>
                </a:lnTo>
                <a:lnTo>
                  <a:pt x="15617" y="1866899"/>
                </a:lnTo>
                <a:close/>
              </a:path>
              <a:path w="6936105" h="6121400">
                <a:moveTo>
                  <a:pt x="6935677" y="2095499"/>
                </a:moveTo>
                <a:lnTo>
                  <a:pt x="177329" y="2095499"/>
                </a:lnTo>
                <a:lnTo>
                  <a:pt x="204583" y="2070099"/>
                </a:lnTo>
                <a:lnTo>
                  <a:pt x="220826" y="2031999"/>
                </a:lnTo>
                <a:lnTo>
                  <a:pt x="221479" y="1993899"/>
                </a:lnTo>
                <a:lnTo>
                  <a:pt x="221325" y="1981199"/>
                </a:lnTo>
                <a:lnTo>
                  <a:pt x="224431" y="1981199"/>
                </a:lnTo>
                <a:lnTo>
                  <a:pt x="226989" y="1968499"/>
                </a:lnTo>
                <a:lnTo>
                  <a:pt x="228911" y="1968499"/>
                </a:lnTo>
                <a:lnTo>
                  <a:pt x="230110" y="1955799"/>
                </a:lnTo>
                <a:lnTo>
                  <a:pt x="230536" y="1943099"/>
                </a:lnTo>
                <a:lnTo>
                  <a:pt x="229359" y="1930399"/>
                </a:lnTo>
                <a:lnTo>
                  <a:pt x="226707" y="1917699"/>
                </a:lnTo>
                <a:lnTo>
                  <a:pt x="222712" y="1904999"/>
                </a:lnTo>
                <a:lnTo>
                  <a:pt x="217057" y="1866899"/>
                </a:lnTo>
                <a:lnTo>
                  <a:pt x="202560" y="1841499"/>
                </a:lnTo>
                <a:lnTo>
                  <a:pt x="182572" y="1828799"/>
                </a:lnTo>
                <a:lnTo>
                  <a:pt x="160445" y="1816099"/>
                </a:lnTo>
                <a:lnTo>
                  <a:pt x="6935677" y="1816099"/>
                </a:lnTo>
                <a:lnTo>
                  <a:pt x="6935677" y="2095499"/>
                </a:lnTo>
                <a:close/>
              </a:path>
              <a:path w="6936105" h="6121400">
                <a:moveTo>
                  <a:pt x="85540" y="2412999"/>
                </a:moveTo>
                <a:lnTo>
                  <a:pt x="462" y="2412999"/>
                </a:lnTo>
                <a:lnTo>
                  <a:pt x="462" y="1968499"/>
                </a:lnTo>
                <a:lnTo>
                  <a:pt x="5394" y="1968499"/>
                </a:lnTo>
                <a:lnTo>
                  <a:pt x="20414" y="1955799"/>
                </a:lnTo>
                <a:lnTo>
                  <a:pt x="50281" y="1955799"/>
                </a:lnTo>
                <a:lnTo>
                  <a:pt x="65041" y="1943099"/>
                </a:lnTo>
                <a:lnTo>
                  <a:pt x="89084" y="1943099"/>
                </a:lnTo>
                <a:lnTo>
                  <a:pt x="88314" y="1955799"/>
                </a:lnTo>
                <a:lnTo>
                  <a:pt x="87697" y="1968499"/>
                </a:lnTo>
                <a:lnTo>
                  <a:pt x="88160" y="2006599"/>
                </a:lnTo>
                <a:lnTo>
                  <a:pt x="97754" y="2044699"/>
                </a:lnTo>
                <a:lnTo>
                  <a:pt x="116307" y="2082799"/>
                </a:lnTo>
                <a:lnTo>
                  <a:pt x="143645" y="2095499"/>
                </a:lnTo>
                <a:lnTo>
                  <a:pt x="6935677" y="2095499"/>
                </a:lnTo>
                <a:lnTo>
                  <a:pt x="6935677" y="2349499"/>
                </a:lnTo>
                <a:lnTo>
                  <a:pt x="148423" y="2349499"/>
                </a:lnTo>
                <a:lnTo>
                  <a:pt x="135876" y="2362199"/>
                </a:lnTo>
                <a:lnTo>
                  <a:pt x="123763" y="2362199"/>
                </a:lnTo>
                <a:lnTo>
                  <a:pt x="112574" y="2374899"/>
                </a:lnTo>
                <a:lnTo>
                  <a:pt x="102802" y="2387599"/>
                </a:lnTo>
                <a:lnTo>
                  <a:pt x="97959" y="2387599"/>
                </a:lnTo>
                <a:lnTo>
                  <a:pt x="93419" y="2400299"/>
                </a:lnTo>
                <a:lnTo>
                  <a:pt x="89255" y="2400299"/>
                </a:lnTo>
                <a:lnTo>
                  <a:pt x="85540" y="2412999"/>
                </a:lnTo>
                <a:close/>
              </a:path>
              <a:path w="6936105" h="6121400">
                <a:moveTo>
                  <a:pt x="6935677" y="2590799"/>
                </a:moveTo>
                <a:lnTo>
                  <a:pt x="168558" y="2590799"/>
                </a:lnTo>
                <a:lnTo>
                  <a:pt x="181772" y="2578099"/>
                </a:lnTo>
                <a:lnTo>
                  <a:pt x="193108" y="2565399"/>
                </a:lnTo>
                <a:lnTo>
                  <a:pt x="210054" y="2527299"/>
                </a:lnTo>
                <a:lnTo>
                  <a:pt x="211923" y="2489199"/>
                </a:lnTo>
                <a:lnTo>
                  <a:pt x="211769" y="2489199"/>
                </a:lnTo>
                <a:lnTo>
                  <a:pt x="210998" y="2476499"/>
                </a:lnTo>
                <a:lnTo>
                  <a:pt x="209919" y="2476499"/>
                </a:lnTo>
                <a:lnTo>
                  <a:pt x="211181" y="2463799"/>
                </a:lnTo>
                <a:lnTo>
                  <a:pt x="212154" y="2463799"/>
                </a:lnTo>
                <a:lnTo>
                  <a:pt x="212780" y="2451099"/>
                </a:lnTo>
                <a:lnTo>
                  <a:pt x="213002" y="2451099"/>
                </a:lnTo>
                <a:lnTo>
                  <a:pt x="211709" y="2425699"/>
                </a:lnTo>
                <a:lnTo>
                  <a:pt x="194044" y="2387599"/>
                </a:lnTo>
                <a:lnTo>
                  <a:pt x="173083" y="2362199"/>
                </a:lnTo>
                <a:lnTo>
                  <a:pt x="161100" y="2362199"/>
                </a:lnTo>
                <a:lnTo>
                  <a:pt x="148423" y="2349499"/>
                </a:lnTo>
                <a:lnTo>
                  <a:pt x="6935677" y="2349499"/>
                </a:lnTo>
                <a:lnTo>
                  <a:pt x="6935677" y="2590799"/>
                </a:lnTo>
                <a:close/>
              </a:path>
              <a:path w="6936105" h="6121400">
                <a:moveTo>
                  <a:pt x="99565" y="2997199"/>
                </a:moveTo>
                <a:lnTo>
                  <a:pt x="616" y="2997199"/>
                </a:lnTo>
                <a:lnTo>
                  <a:pt x="616" y="2501899"/>
                </a:lnTo>
                <a:lnTo>
                  <a:pt x="20961" y="2501899"/>
                </a:lnTo>
                <a:lnTo>
                  <a:pt x="24351" y="2489199"/>
                </a:lnTo>
                <a:lnTo>
                  <a:pt x="24197" y="2476499"/>
                </a:lnTo>
                <a:lnTo>
                  <a:pt x="72747" y="2476499"/>
                </a:lnTo>
                <a:lnTo>
                  <a:pt x="72131" y="2489199"/>
                </a:lnTo>
                <a:lnTo>
                  <a:pt x="71976" y="2489199"/>
                </a:lnTo>
                <a:lnTo>
                  <a:pt x="71976" y="2501899"/>
                </a:lnTo>
                <a:lnTo>
                  <a:pt x="74592" y="2527299"/>
                </a:lnTo>
                <a:lnTo>
                  <a:pt x="81686" y="2539999"/>
                </a:lnTo>
                <a:lnTo>
                  <a:pt x="92827" y="2565399"/>
                </a:lnTo>
                <a:lnTo>
                  <a:pt x="107580" y="2578099"/>
                </a:lnTo>
                <a:lnTo>
                  <a:pt x="118592" y="2590799"/>
                </a:lnTo>
                <a:lnTo>
                  <a:pt x="6935677" y="2590799"/>
                </a:lnTo>
                <a:lnTo>
                  <a:pt x="6935677" y="2933699"/>
                </a:lnTo>
                <a:lnTo>
                  <a:pt x="138795" y="2933699"/>
                </a:lnTo>
                <a:lnTo>
                  <a:pt x="120912" y="2946399"/>
                </a:lnTo>
                <a:lnTo>
                  <a:pt x="107652" y="2971799"/>
                </a:lnTo>
                <a:lnTo>
                  <a:pt x="99565" y="2997199"/>
                </a:lnTo>
                <a:close/>
              </a:path>
              <a:path w="6936105" h="6121400">
                <a:moveTo>
                  <a:pt x="6935677" y="3187699"/>
                </a:moveTo>
                <a:lnTo>
                  <a:pt x="163836" y="3187699"/>
                </a:lnTo>
                <a:lnTo>
                  <a:pt x="170309" y="3174999"/>
                </a:lnTo>
                <a:lnTo>
                  <a:pt x="191781" y="3174999"/>
                </a:lnTo>
                <a:lnTo>
                  <a:pt x="209727" y="3149599"/>
                </a:lnTo>
                <a:lnTo>
                  <a:pt x="221720" y="3124199"/>
                </a:lnTo>
                <a:lnTo>
                  <a:pt x="225332" y="3086099"/>
                </a:lnTo>
                <a:lnTo>
                  <a:pt x="224617" y="3073399"/>
                </a:lnTo>
                <a:lnTo>
                  <a:pt x="224003" y="3060699"/>
                </a:lnTo>
                <a:lnTo>
                  <a:pt x="223706" y="3035299"/>
                </a:lnTo>
                <a:lnTo>
                  <a:pt x="223945" y="3022599"/>
                </a:lnTo>
                <a:lnTo>
                  <a:pt x="219360" y="2984499"/>
                </a:lnTo>
                <a:lnTo>
                  <a:pt x="205296" y="2959099"/>
                </a:lnTo>
                <a:lnTo>
                  <a:pt x="184758" y="2933699"/>
                </a:lnTo>
                <a:lnTo>
                  <a:pt x="6935677" y="2933699"/>
                </a:lnTo>
                <a:lnTo>
                  <a:pt x="6935677" y="3187699"/>
                </a:lnTo>
                <a:close/>
              </a:path>
              <a:path w="6936105" h="6121400">
                <a:moveTo>
                  <a:pt x="75984" y="3009899"/>
                </a:moveTo>
                <a:lnTo>
                  <a:pt x="32405" y="3009899"/>
                </a:lnTo>
                <a:lnTo>
                  <a:pt x="20498" y="2997199"/>
                </a:lnTo>
                <a:lnTo>
                  <a:pt x="83844" y="2997199"/>
                </a:lnTo>
                <a:lnTo>
                  <a:pt x="75984" y="3009899"/>
                </a:lnTo>
                <a:close/>
              </a:path>
              <a:path w="6936105" h="6121400">
                <a:moveTo>
                  <a:pt x="133316" y="3187699"/>
                </a:moveTo>
                <a:lnTo>
                  <a:pt x="59203" y="3187699"/>
                </a:lnTo>
                <a:lnTo>
                  <a:pt x="60761" y="3174999"/>
                </a:lnTo>
                <a:lnTo>
                  <a:pt x="55947" y="3162299"/>
                </a:lnTo>
                <a:lnTo>
                  <a:pt x="47834" y="3162299"/>
                </a:lnTo>
                <a:lnTo>
                  <a:pt x="39475" y="3149599"/>
                </a:lnTo>
                <a:lnTo>
                  <a:pt x="30914" y="3149599"/>
                </a:lnTo>
                <a:lnTo>
                  <a:pt x="22194" y="3136899"/>
                </a:lnTo>
                <a:lnTo>
                  <a:pt x="60810" y="3136899"/>
                </a:lnTo>
                <a:lnTo>
                  <a:pt x="69973" y="3124199"/>
                </a:lnTo>
                <a:lnTo>
                  <a:pt x="92013" y="3124199"/>
                </a:lnTo>
                <a:lnTo>
                  <a:pt x="94171" y="3136899"/>
                </a:lnTo>
                <a:lnTo>
                  <a:pt x="97099" y="3149599"/>
                </a:lnTo>
                <a:lnTo>
                  <a:pt x="106378" y="3162299"/>
                </a:lnTo>
                <a:lnTo>
                  <a:pt x="118850" y="3174999"/>
                </a:lnTo>
                <a:lnTo>
                  <a:pt x="133316" y="3187699"/>
                </a:lnTo>
                <a:close/>
              </a:path>
              <a:path w="6936105" h="6121400">
                <a:moveTo>
                  <a:pt x="462" y="3543299"/>
                </a:moveTo>
                <a:lnTo>
                  <a:pt x="462" y="3162299"/>
                </a:lnTo>
                <a:lnTo>
                  <a:pt x="12038" y="3162299"/>
                </a:lnTo>
                <a:lnTo>
                  <a:pt x="23369" y="3174999"/>
                </a:lnTo>
                <a:lnTo>
                  <a:pt x="34382" y="3174999"/>
                </a:lnTo>
                <a:lnTo>
                  <a:pt x="45004" y="3187699"/>
                </a:lnTo>
                <a:lnTo>
                  <a:pt x="6935677" y="3187699"/>
                </a:lnTo>
                <a:lnTo>
                  <a:pt x="6935677" y="3454399"/>
                </a:lnTo>
                <a:lnTo>
                  <a:pt x="139426" y="3454399"/>
                </a:lnTo>
                <a:lnTo>
                  <a:pt x="130060" y="3467099"/>
                </a:lnTo>
                <a:lnTo>
                  <a:pt x="121605" y="3479799"/>
                </a:lnTo>
                <a:lnTo>
                  <a:pt x="113160" y="3479799"/>
                </a:lnTo>
                <a:lnTo>
                  <a:pt x="106289" y="3492499"/>
                </a:lnTo>
                <a:lnTo>
                  <a:pt x="101297" y="3517899"/>
                </a:lnTo>
                <a:lnTo>
                  <a:pt x="98486" y="3530599"/>
                </a:lnTo>
                <a:lnTo>
                  <a:pt x="24968" y="3530599"/>
                </a:lnTo>
                <a:lnTo>
                  <a:pt x="462" y="3543299"/>
                </a:lnTo>
                <a:close/>
              </a:path>
              <a:path w="6936105" h="6121400">
                <a:moveTo>
                  <a:pt x="6935677" y="3708399"/>
                </a:moveTo>
                <a:lnTo>
                  <a:pt x="160599" y="3708399"/>
                </a:lnTo>
                <a:lnTo>
                  <a:pt x="171901" y="3695699"/>
                </a:lnTo>
                <a:lnTo>
                  <a:pt x="192482" y="3695699"/>
                </a:lnTo>
                <a:lnTo>
                  <a:pt x="201443" y="3682999"/>
                </a:lnTo>
                <a:lnTo>
                  <a:pt x="211545" y="3670299"/>
                </a:lnTo>
                <a:lnTo>
                  <a:pt x="219263" y="3644899"/>
                </a:lnTo>
                <a:lnTo>
                  <a:pt x="224005" y="3632199"/>
                </a:lnTo>
                <a:lnTo>
                  <a:pt x="225178" y="3606799"/>
                </a:lnTo>
                <a:lnTo>
                  <a:pt x="225178" y="3594099"/>
                </a:lnTo>
                <a:lnTo>
                  <a:pt x="224716" y="3581399"/>
                </a:lnTo>
                <a:lnTo>
                  <a:pt x="223945" y="3581399"/>
                </a:lnTo>
                <a:lnTo>
                  <a:pt x="223694" y="3555999"/>
                </a:lnTo>
                <a:lnTo>
                  <a:pt x="223533" y="3555999"/>
                </a:lnTo>
                <a:lnTo>
                  <a:pt x="223328" y="3543299"/>
                </a:lnTo>
                <a:lnTo>
                  <a:pt x="221616" y="3517899"/>
                </a:lnTo>
                <a:lnTo>
                  <a:pt x="216566" y="3505199"/>
                </a:lnTo>
                <a:lnTo>
                  <a:pt x="208655" y="3479799"/>
                </a:lnTo>
                <a:lnTo>
                  <a:pt x="198360" y="3467099"/>
                </a:lnTo>
                <a:lnTo>
                  <a:pt x="190076" y="3467099"/>
                </a:lnTo>
                <a:lnTo>
                  <a:pt x="180982" y="3454399"/>
                </a:lnTo>
                <a:lnTo>
                  <a:pt x="6935677" y="3454399"/>
                </a:lnTo>
                <a:lnTo>
                  <a:pt x="6935677" y="3708399"/>
                </a:lnTo>
                <a:close/>
              </a:path>
              <a:path w="6936105" h="6121400">
                <a:moveTo>
                  <a:pt x="308" y="4165599"/>
                </a:moveTo>
                <a:lnTo>
                  <a:pt x="308" y="3632199"/>
                </a:lnTo>
                <a:lnTo>
                  <a:pt x="20325" y="3632199"/>
                </a:lnTo>
                <a:lnTo>
                  <a:pt x="30283" y="3619499"/>
                </a:lnTo>
                <a:lnTo>
                  <a:pt x="51899" y="3619499"/>
                </a:lnTo>
                <a:lnTo>
                  <a:pt x="63557" y="3606799"/>
                </a:lnTo>
                <a:lnTo>
                  <a:pt x="95866" y="3606799"/>
                </a:lnTo>
                <a:lnTo>
                  <a:pt x="97210" y="3632199"/>
                </a:lnTo>
                <a:lnTo>
                  <a:pt x="102224" y="3644899"/>
                </a:lnTo>
                <a:lnTo>
                  <a:pt x="110301" y="3670299"/>
                </a:lnTo>
                <a:lnTo>
                  <a:pt x="120835" y="3682999"/>
                </a:lnTo>
                <a:lnTo>
                  <a:pt x="129649" y="3695699"/>
                </a:lnTo>
                <a:lnTo>
                  <a:pt x="139330" y="3695699"/>
                </a:lnTo>
                <a:lnTo>
                  <a:pt x="149704" y="3708399"/>
                </a:lnTo>
                <a:lnTo>
                  <a:pt x="6935677" y="3708399"/>
                </a:lnTo>
                <a:lnTo>
                  <a:pt x="6935677" y="4013199"/>
                </a:lnTo>
                <a:lnTo>
                  <a:pt x="156864" y="4013199"/>
                </a:lnTo>
                <a:lnTo>
                  <a:pt x="133877" y="4038599"/>
                </a:lnTo>
                <a:lnTo>
                  <a:pt x="116353" y="4063999"/>
                </a:lnTo>
                <a:lnTo>
                  <a:pt x="104651" y="4102099"/>
                </a:lnTo>
                <a:lnTo>
                  <a:pt x="103572" y="4114799"/>
                </a:lnTo>
                <a:lnTo>
                  <a:pt x="58009" y="4114799"/>
                </a:lnTo>
                <a:lnTo>
                  <a:pt x="36226" y="4127499"/>
                </a:lnTo>
                <a:lnTo>
                  <a:pt x="18186" y="4140199"/>
                </a:lnTo>
                <a:lnTo>
                  <a:pt x="14333" y="4140199"/>
                </a:lnTo>
                <a:lnTo>
                  <a:pt x="14487" y="4152899"/>
                </a:lnTo>
                <a:lnTo>
                  <a:pt x="5856" y="4152899"/>
                </a:lnTo>
                <a:lnTo>
                  <a:pt x="308" y="4165599"/>
                </a:lnTo>
                <a:close/>
              </a:path>
              <a:path w="6936105" h="6121400">
                <a:moveTo>
                  <a:pt x="6935677" y="4292599"/>
                </a:moveTo>
                <a:lnTo>
                  <a:pt x="171980" y="4292599"/>
                </a:lnTo>
                <a:lnTo>
                  <a:pt x="205450" y="4267199"/>
                </a:lnTo>
                <a:lnTo>
                  <a:pt x="220790" y="4241799"/>
                </a:lnTo>
                <a:lnTo>
                  <a:pt x="230842" y="4216399"/>
                </a:lnTo>
                <a:lnTo>
                  <a:pt x="235056" y="4178299"/>
                </a:lnTo>
                <a:lnTo>
                  <a:pt x="232884" y="4152899"/>
                </a:lnTo>
                <a:lnTo>
                  <a:pt x="239044" y="4140199"/>
                </a:lnTo>
                <a:lnTo>
                  <a:pt x="243673" y="4127499"/>
                </a:lnTo>
                <a:lnTo>
                  <a:pt x="246452" y="4114799"/>
                </a:lnTo>
                <a:lnTo>
                  <a:pt x="247064" y="4102099"/>
                </a:lnTo>
                <a:lnTo>
                  <a:pt x="241672" y="4063999"/>
                </a:lnTo>
                <a:lnTo>
                  <a:pt x="228549" y="4038599"/>
                </a:lnTo>
                <a:lnTo>
                  <a:pt x="209156" y="4013199"/>
                </a:lnTo>
                <a:lnTo>
                  <a:pt x="6935677" y="4013199"/>
                </a:lnTo>
                <a:lnTo>
                  <a:pt x="6935677" y="4292599"/>
                </a:lnTo>
                <a:close/>
              </a:path>
              <a:path w="6936105" h="6121400">
                <a:moveTo>
                  <a:pt x="101877" y="4127499"/>
                </a:moveTo>
                <a:lnTo>
                  <a:pt x="80803" y="4114799"/>
                </a:lnTo>
                <a:lnTo>
                  <a:pt x="102648" y="4114799"/>
                </a:lnTo>
                <a:lnTo>
                  <a:pt x="101877" y="4127499"/>
                </a:lnTo>
                <a:close/>
              </a:path>
              <a:path w="6936105" h="6121400">
                <a:moveTo>
                  <a:pt x="100567" y="4724399"/>
                </a:moveTo>
                <a:lnTo>
                  <a:pt x="308" y="4724399"/>
                </a:lnTo>
                <a:lnTo>
                  <a:pt x="308" y="4203699"/>
                </a:lnTo>
                <a:lnTo>
                  <a:pt x="24797" y="4203699"/>
                </a:lnTo>
                <a:lnTo>
                  <a:pt x="49185" y="4190999"/>
                </a:lnTo>
                <a:lnTo>
                  <a:pt x="73371" y="4190999"/>
                </a:lnTo>
                <a:lnTo>
                  <a:pt x="97253" y="4178299"/>
                </a:lnTo>
                <a:lnTo>
                  <a:pt x="96945" y="4203699"/>
                </a:lnTo>
                <a:lnTo>
                  <a:pt x="108047" y="4254499"/>
                </a:lnTo>
                <a:lnTo>
                  <a:pt x="136286" y="4279899"/>
                </a:lnTo>
                <a:lnTo>
                  <a:pt x="171980" y="4292599"/>
                </a:lnTo>
                <a:lnTo>
                  <a:pt x="6935677" y="4292599"/>
                </a:lnTo>
                <a:lnTo>
                  <a:pt x="6935677" y="4610099"/>
                </a:lnTo>
                <a:lnTo>
                  <a:pt x="147884" y="4610099"/>
                </a:lnTo>
                <a:lnTo>
                  <a:pt x="127423" y="4635499"/>
                </a:lnTo>
                <a:lnTo>
                  <a:pt x="113494" y="4660899"/>
                </a:lnTo>
                <a:lnTo>
                  <a:pt x="108350" y="4698999"/>
                </a:lnTo>
                <a:lnTo>
                  <a:pt x="108196" y="4711699"/>
                </a:lnTo>
                <a:lnTo>
                  <a:pt x="100567" y="4724399"/>
                </a:lnTo>
                <a:close/>
              </a:path>
              <a:path w="6936105" h="6121400">
                <a:moveTo>
                  <a:pt x="6935677" y="4851399"/>
                </a:moveTo>
                <a:lnTo>
                  <a:pt x="185124" y="4851399"/>
                </a:lnTo>
                <a:lnTo>
                  <a:pt x="197281" y="4838699"/>
                </a:lnTo>
                <a:lnTo>
                  <a:pt x="208513" y="4838699"/>
                </a:lnTo>
                <a:lnTo>
                  <a:pt x="218242" y="4825999"/>
                </a:lnTo>
                <a:lnTo>
                  <a:pt x="226103" y="4813299"/>
                </a:lnTo>
                <a:lnTo>
                  <a:pt x="232114" y="4787899"/>
                </a:lnTo>
                <a:lnTo>
                  <a:pt x="235928" y="4775199"/>
                </a:lnTo>
                <a:lnTo>
                  <a:pt x="237200" y="4762499"/>
                </a:lnTo>
                <a:lnTo>
                  <a:pt x="236988" y="4724399"/>
                </a:lnTo>
                <a:lnTo>
                  <a:pt x="236892" y="4698999"/>
                </a:lnTo>
                <a:lnTo>
                  <a:pt x="231882" y="4660899"/>
                </a:lnTo>
                <a:lnTo>
                  <a:pt x="208556" y="4622799"/>
                </a:lnTo>
                <a:lnTo>
                  <a:pt x="197204" y="4610099"/>
                </a:lnTo>
                <a:lnTo>
                  <a:pt x="6935677" y="4610099"/>
                </a:lnTo>
                <a:lnTo>
                  <a:pt x="6935677" y="4851399"/>
                </a:lnTo>
                <a:close/>
              </a:path>
              <a:path w="6936105" h="6121400">
                <a:moveTo>
                  <a:pt x="67890" y="4775199"/>
                </a:moveTo>
                <a:lnTo>
                  <a:pt x="41917" y="4775199"/>
                </a:lnTo>
                <a:lnTo>
                  <a:pt x="54406" y="4762499"/>
                </a:lnTo>
                <a:lnTo>
                  <a:pt x="67890" y="4775199"/>
                </a:lnTo>
                <a:close/>
              </a:path>
              <a:path w="6936105" h="6121400">
                <a:moveTo>
                  <a:pt x="85540" y="5130799"/>
                </a:moveTo>
                <a:lnTo>
                  <a:pt x="308" y="5130799"/>
                </a:lnTo>
                <a:lnTo>
                  <a:pt x="308" y="4787899"/>
                </a:lnTo>
                <a:lnTo>
                  <a:pt x="16823" y="4787899"/>
                </a:lnTo>
                <a:lnTo>
                  <a:pt x="29399" y="4775199"/>
                </a:lnTo>
                <a:lnTo>
                  <a:pt x="95088" y="4775199"/>
                </a:lnTo>
                <a:lnTo>
                  <a:pt x="108659" y="4762499"/>
                </a:lnTo>
                <a:lnTo>
                  <a:pt x="110679" y="4787899"/>
                </a:lnTo>
                <a:lnTo>
                  <a:pt x="114535" y="4800599"/>
                </a:lnTo>
                <a:lnTo>
                  <a:pt x="120037" y="4813299"/>
                </a:lnTo>
                <a:lnTo>
                  <a:pt x="127000" y="4825999"/>
                </a:lnTo>
                <a:lnTo>
                  <a:pt x="136555" y="4838699"/>
                </a:lnTo>
                <a:lnTo>
                  <a:pt x="147961" y="4838699"/>
                </a:lnTo>
                <a:lnTo>
                  <a:pt x="160291" y="4851399"/>
                </a:lnTo>
                <a:lnTo>
                  <a:pt x="6935677" y="4851399"/>
                </a:lnTo>
                <a:lnTo>
                  <a:pt x="6935677" y="5092699"/>
                </a:lnTo>
                <a:lnTo>
                  <a:pt x="180578" y="5092699"/>
                </a:lnTo>
                <a:lnTo>
                  <a:pt x="172320" y="5105399"/>
                </a:lnTo>
                <a:lnTo>
                  <a:pt x="130410" y="5105399"/>
                </a:lnTo>
                <a:lnTo>
                  <a:pt x="113974" y="5118099"/>
                </a:lnTo>
                <a:lnTo>
                  <a:pt x="87543" y="5118099"/>
                </a:lnTo>
                <a:lnTo>
                  <a:pt x="85540" y="5130799"/>
                </a:lnTo>
                <a:close/>
              </a:path>
              <a:path w="6936105" h="6121400">
                <a:moveTo>
                  <a:pt x="6935677" y="5270499"/>
                </a:moveTo>
                <a:lnTo>
                  <a:pt x="220246" y="5270499"/>
                </a:lnTo>
                <a:lnTo>
                  <a:pt x="242414" y="5257799"/>
                </a:lnTo>
                <a:lnTo>
                  <a:pt x="257665" y="5232399"/>
                </a:lnTo>
                <a:lnTo>
                  <a:pt x="262375" y="5194299"/>
                </a:lnTo>
                <a:lnTo>
                  <a:pt x="252921" y="5143499"/>
                </a:lnTo>
                <a:lnTo>
                  <a:pt x="250917" y="5143499"/>
                </a:lnTo>
                <a:lnTo>
                  <a:pt x="240420" y="5118099"/>
                </a:lnTo>
                <a:lnTo>
                  <a:pt x="227509" y="5105399"/>
                </a:lnTo>
                <a:lnTo>
                  <a:pt x="213009" y="5092699"/>
                </a:lnTo>
                <a:lnTo>
                  <a:pt x="6935677" y="5092699"/>
                </a:lnTo>
                <a:lnTo>
                  <a:pt x="6935677" y="5270499"/>
                </a:lnTo>
                <a:close/>
              </a:path>
              <a:path w="6936105" h="6121400">
                <a:moveTo>
                  <a:pt x="154" y="5638799"/>
                </a:moveTo>
                <a:lnTo>
                  <a:pt x="154" y="5206999"/>
                </a:lnTo>
                <a:lnTo>
                  <a:pt x="31444" y="5206999"/>
                </a:lnTo>
                <a:lnTo>
                  <a:pt x="45833" y="5194299"/>
                </a:lnTo>
                <a:lnTo>
                  <a:pt x="90038" y="5194299"/>
                </a:lnTo>
                <a:lnTo>
                  <a:pt x="105306" y="5206999"/>
                </a:lnTo>
                <a:lnTo>
                  <a:pt x="120286" y="5219699"/>
                </a:lnTo>
                <a:lnTo>
                  <a:pt x="134860" y="5219699"/>
                </a:lnTo>
                <a:lnTo>
                  <a:pt x="148467" y="5257799"/>
                </a:lnTo>
                <a:lnTo>
                  <a:pt x="169649" y="5270499"/>
                </a:lnTo>
                <a:lnTo>
                  <a:pt x="6935677" y="5270499"/>
                </a:lnTo>
                <a:lnTo>
                  <a:pt x="6935677" y="5473699"/>
                </a:lnTo>
                <a:lnTo>
                  <a:pt x="6918726" y="5486399"/>
                </a:lnTo>
                <a:lnTo>
                  <a:pt x="6902136" y="5486399"/>
                </a:lnTo>
                <a:lnTo>
                  <a:pt x="6885979" y="5499099"/>
                </a:lnTo>
                <a:lnTo>
                  <a:pt x="6870328" y="5511799"/>
                </a:lnTo>
                <a:lnTo>
                  <a:pt x="6846773" y="5524499"/>
                </a:lnTo>
                <a:lnTo>
                  <a:pt x="6825227" y="5549899"/>
                </a:lnTo>
                <a:lnTo>
                  <a:pt x="189883" y="5549899"/>
                </a:lnTo>
                <a:lnTo>
                  <a:pt x="187879" y="5562599"/>
                </a:lnTo>
                <a:lnTo>
                  <a:pt x="184643" y="5562599"/>
                </a:lnTo>
                <a:lnTo>
                  <a:pt x="158636" y="5575299"/>
                </a:lnTo>
                <a:lnTo>
                  <a:pt x="132645" y="5575299"/>
                </a:lnTo>
                <a:lnTo>
                  <a:pt x="80762" y="5600699"/>
                </a:lnTo>
                <a:lnTo>
                  <a:pt x="60538" y="5613399"/>
                </a:lnTo>
                <a:lnTo>
                  <a:pt x="40458" y="5613399"/>
                </a:lnTo>
                <a:lnTo>
                  <a:pt x="154" y="5638799"/>
                </a:lnTo>
                <a:close/>
              </a:path>
              <a:path w="6936105" h="6121400">
                <a:moveTo>
                  <a:pt x="6690971" y="5600699"/>
                </a:moveTo>
                <a:lnTo>
                  <a:pt x="273273" y="5600699"/>
                </a:lnTo>
                <a:lnTo>
                  <a:pt x="270183" y="5587999"/>
                </a:lnTo>
                <a:lnTo>
                  <a:pt x="264088" y="5575299"/>
                </a:lnTo>
                <a:lnTo>
                  <a:pt x="255868" y="5562599"/>
                </a:lnTo>
                <a:lnTo>
                  <a:pt x="246406" y="5549899"/>
                </a:lnTo>
                <a:lnTo>
                  <a:pt x="6825227" y="5549899"/>
                </a:lnTo>
                <a:lnTo>
                  <a:pt x="6805848" y="5562599"/>
                </a:lnTo>
                <a:lnTo>
                  <a:pt x="6788795" y="5587999"/>
                </a:lnTo>
                <a:lnTo>
                  <a:pt x="6690971" y="5600699"/>
                </a:lnTo>
                <a:close/>
              </a:path>
              <a:path w="6936105" h="6121400">
                <a:moveTo>
                  <a:pt x="5150125" y="5664199"/>
                </a:moveTo>
                <a:lnTo>
                  <a:pt x="272557" y="5664199"/>
                </a:lnTo>
                <a:lnTo>
                  <a:pt x="275577" y="5651499"/>
                </a:lnTo>
                <a:lnTo>
                  <a:pt x="277441" y="5638799"/>
                </a:lnTo>
                <a:lnTo>
                  <a:pt x="277889" y="5626099"/>
                </a:lnTo>
                <a:lnTo>
                  <a:pt x="277140" y="5613399"/>
                </a:lnTo>
                <a:lnTo>
                  <a:pt x="275596" y="5600699"/>
                </a:lnTo>
                <a:lnTo>
                  <a:pt x="5320276" y="5600699"/>
                </a:lnTo>
                <a:lnTo>
                  <a:pt x="5232123" y="5626099"/>
                </a:lnTo>
                <a:lnTo>
                  <a:pt x="5190296" y="5638799"/>
                </a:lnTo>
                <a:lnTo>
                  <a:pt x="5150125" y="5664199"/>
                </a:lnTo>
                <a:close/>
              </a:path>
              <a:path w="6936105" h="6121400">
                <a:moveTo>
                  <a:pt x="5655324" y="5689599"/>
                </a:moveTo>
                <a:lnTo>
                  <a:pt x="5605877" y="5689599"/>
                </a:lnTo>
                <a:lnTo>
                  <a:pt x="5566053" y="5664199"/>
                </a:lnTo>
                <a:lnTo>
                  <a:pt x="5521879" y="5638799"/>
                </a:lnTo>
                <a:lnTo>
                  <a:pt x="5473666" y="5613399"/>
                </a:lnTo>
                <a:lnTo>
                  <a:pt x="5421724" y="5600699"/>
                </a:lnTo>
                <a:lnTo>
                  <a:pt x="6593215" y="5600699"/>
                </a:lnTo>
                <a:lnTo>
                  <a:pt x="6544352" y="5613399"/>
                </a:lnTo>
                <a:lnTo>
                  <a:pt x="6446094" y="5626099"/>
                </a:lnTo>
                <a:lnTo>
                  <a:pt x="6347288" y="5626099"/>
                </a:lnTo>
                <a:lnTo>
                  <a:pt x="6297880" y="5638799"/>
                </a:lnTo>
                <a:lnTo>
                  <a:pt x="6199057" y="5638799"/>
                </a:lnTo>
                <a:lnTo>
                  <a:pt x="6149641" y="5651499"/>
                </a:lnTo>
                <a:lnTo>
                  <a:pt x="6050800" y="5651499"/>
                </a:lnTo>
                <a:lnTo>
                  <a:pt x="6001376" y="5664199"/>
                </a:lnTo>
                <a:lnTo>
                  <a:pt x="5902518" y="5664199"/>
                </a:lnTo>
                <a:lnTo>
                  <a:pt x="5853085" y="5676899"/>
                </a:lnTo>
                <a:lnTo>
                  <a:pt x="5704769" y="5676899"/>
                </a:lnTo>
                <a:lnTo>
                  <a:pt x="5655324" y="5689599"/>
                </a:lnTo>
                <a:close/>
              </a:path>
              <a:path w="6936105" h="6121400">
                <a:moveTo>
                  <a:pt x="150646" y="5676899"/>
                </a:moveTo>
                <a:lnTo>
                  <a:pt x="143580" y="5676899"/>
                </a:lnTo>
                <a:lnTo>
                  <a:pt x="146400" y="5664199"/>
                </a:lnTo>
                <a:lnTo>
                  <a:pt x="144568" y="5651499"/>
                </a:lnTo>
                <a:lnTo>
                  <a:pt x="149177" y="5651499"/>
                </a:lnTo>
                <a:lnTo>
                  <a:pt x="149637" y="5664199"/>
                </a:lnTo>
                <a:lnTo>
                  <a:pt x="150646" y="5676899"/>
                </a:lnTo>
                <a:close/>
              </a:path>
              <a:path w="6936105" h="6121400">
                <a:moveTo>
                  <a:pt x="268642" y="5676899"/>
                </a:moveTo>
                <a:lnTo>
                  <a:pt x="268487" y="5676899"/>
                </a:lnTo>
                <a:lnTo>
                  <a:pt x="268642" y="5664199"/>
                </a:lnTo>
                <a:lnTo>
                  <a:pt x="268642" y="5676899"/>
                </a:lnTo>
                <a:close/>
              </a:path>
              <a:path w="6936105" h="6121400">
                <a:moveTo>
                  <a:pt x="4541944" y="5740399"/>
                </a:moveTo>
                <a:lnTo>
                  <a:pt x="4406327" y="5740399"/>
                </a:lnTo>
                <a:lnTo>
                  <a:pt x="4378724" y="5727699"/>
                </a:lnTo>
                <a:lnTo>
                  <a:pt x="249000" y="5727699"/>
                </a:lnTo>
                <a:lnTo>
                  <a:pt x="256658" y="5714999"/>
                </a:lnTo>
                <a:lnTo>
                  <a:pt x="262640" y="5702299"/>
                </a:lnTo>
                <a:lnTo>
                  <a:pt x="266946" y="5676899"/>
                </a:lnTo>
                <a:lnTo>
                  <a:pt x="268642" y="5676899"/>
                </a:lnTo>
                <a:lnTo>
                  <a:pt x="268642" y="5664199"/>
                </a:lnTo>
                <a:lnTo>
                  <a:pt x="4835708" y="5664199"/>
                </a:lnTo>
                <a:lnTo>
                  <a:pt x="4541944" y="5740399"/>
                </a:lnTo>
                <a:close/>
              </a:path>
              <a:path w="6936105" h="6121400">
                <a:moveTo>
                  <a:pt x="5136254" y="5676899"/>
                </a:moveTo>
                <a:lnTo>
                  <a:pt x="4933981" y="5676899"/>
                </a:lnTo>
                <a:lnTo>
                  <a:pt x="4909535" y="5664199"/>
                </a:lnTo>
                <a:lnTo>
                  <a:pt x="5143190" y="5664199"/>
                </a:lnTo>
                <a:lnTo>
                  <a:pt x="5136254" y="5676899"/>
                </a:lnTo>
                <a:close/>
              </a:path>
              <a:path w="6936105" h="6121400">
                <a:moveTo>
                  <a:pt x="462" y="5981699"/>
                </a:moveTo>
                <a:lnTo>
                  <a:pt x="462" y="5689599"/>
                </a:lnTo>
                <a:lnTo>
                  <a:pt x="34269" y="5689599"/>
                </a:lnTo>
                <a:lnTo>
                  <a:pt x="68162" y="5676899"/>
                </a:lnTo>
                <a:lnTo>
                  <a:pt x="152276" y="5676899"/>
                </a:lnTo>
                <a:lnTo>
                  <a:pt x="155751" y="5689599"/>
                </a:lnTo>
                <a:lnTo>
                  <a:pt x="160426" y="5702299"/>
                </a:lnTo>
                <a:lnTo>
                  <a:pt x="166343" y="5714999"/>
                </a:lnTo>
                <a:lnTo>
                  <a:pt x="173546" y="5727699"/>
                </a:lnTo>
                <a:lnTo>
                  <a:pt x="181587" y="5727699"/>
                </a:lnTo>
                <a:lnTo>
                  <a:pt x="190480" y="5740399"/>
                </a:lnTo>
                <a:lnTo>
                  <a:pt x="4294166" y="5740399"/>
                </a:lnTo>
                <a:lnTo>
                  <a:pt x="4252300" y="5753099"/>
                </a:lnTo>
                <a:lnTo>
                  <a:pt x="4211343" y="5753099"/>
                </a:lnTo>
                <a:lnTo>
                  <a:pt x="4196793" y="5765799"/>
                </a:lnTo>
                <a:lnTo>
                  <a:pt x="4182444" y="5765799"/>
                </a:lnTo>
                <a:lnTo>
                  <a:pt x="4168212" y="5778499"/>
                </a:lnTo>
                <a:lnTo>
                  <a:pt x="4154008" y="5778499"/>
                </a:lnTo>
                <a:lnTo>
                  <a:pt x="4139930" y="5791199"/>
                </a:lnTo>
                <a:lnTo>
                  <a:pt x="3779701" y="5791199"/>
                </a:lnTo>
                <a:lnTo>
                  <a:pt x="3726336" y="5803899"/>
                </a:lnTo>
                <a:lnTo>
                  <a:pt x="1706894" y="5803899"/>
                </a:lnTo>
                <a:lnTo>
                  <a:pt x="1686294" y="5816599"/>
                </a:lnTo>
                <a:lnTo>
                  <a:pt x="1653897" y="5816599"/>
                </a:lnTo>
                <a:lnTo>
                  <a:pt x="1606327" y="5829299"/>
                </a:lnTo>
                <a:lnTo>
                  <a:pt x="1560792" y="5829299"/>
                </a:lnTo>
                <a:lnTo>
                  <a:pt x="1515849" y="5841999"/>
                </a:lnTo>
                <a:lnTo>
                  <a:pt x="1470055" y="5867399"/>
                </a:lnTo>
                <a:lnTo>
                  <a:pt x="1424280" y="5867399"/>
                </a:lnTo>
                <a:lnTo>
                  <a:pt x="1377726" y="5880099"/>
                </a:lnTo>
                <a:lnTo>
                  <a:pt x="1334048" y="5892799"/>
                </a:lnTo>
                <a:lnTo>
                  <a:pt x="1293997" y="5905499"/>
                </a:lnTo>
                <a:lnTo>
                  <a:pt x="1258324" y="5930899"/>
                </a:lnTo>
                <a:lnTo>
                  <a:pt x="138559" y="5930899"/>
                </a:lnTo>
                <a:lnTo>
                  <a:pt x="133781" y="5943599"/>
                </a:lnTo>
                <a:lnTo>
                  <a:pt x="126075" y="5943599"/>
                </a:lnTo>
                <a:lnTo>
                  <a:pt x="114650" y="5956299"/>
                </a:lnTo>
                <a:lnTo>
                  <a:pt x="92437" y="5956299"/>
                </a:lnTo>
                <a:lnTo>
                  <a:pt x="81532" y="5968999"/>
                </a:lnTo>
                <a:lnTo>
                  <a:pt x="14781" y="5968999"/>
                </a:lnTo>
                <a:lnTo>
                  <a:pt x="462" y="5981699"/>
                </a:lnTo>
                <a:close/>
              </a:path>
              <a:path w="6936105" h="6121400">
                <a:moveTo>
                  <a:pt x="5082170" y="5689599"/>
                </a:moveTo>
                <a:lnTo>
                  <a:pt x="5015265" y="5689599"/>
                </a:lnTo>
                <a:lnTo>
                  <a:pt x="5012029" y="5676899"/>
                </a:lnTo>
                <a:lnTo>
                  <a:pt x="5097915" y="5676899"/>
                </a:lnTo>
                <a:lnTo>
                  <a:pt x="5082170" y="5689599"/>
                </a:lnTo>
                <a:close/>
              </a:path>
              <a:path w="6936105" h="6121400">
                <a:moveTo>
                  <a:pt x="4336467" y="5740399"/>
                </a:moveTo>
                <a:lnTo>
                  <a:pt x="232499" y="5740399"/>
                </a:lnTo>
                <a:lnTo>
                  <a:pt x="239666" y="5727699"/>
                </a:lnTo>
                <a:lnTo>
                  <a:pt x="4378724" y="5727699"/>
                </a:lnTo>
                <a:lnTo>
                  <a:pt x="4336467" y="5740399"/>
                </a:lnTo>
                <a:close/>
              </a:path>
              <a:path w="6936105" h="6121400">
                <a:moveTo>
                  <a:pt x="4097752" y="5803899"/>
                </a:moveTo>
                <a:lnTo>
                  <a:pt x="4046582" y="5803899"/>
                </a:lnTo>
                <a:lnTo>
                  <a:pt x="3992327" y="5791199"/>
                </a:lnTo>
                <a:lnTo>
                  <a:pt x="4125880" y="5791199"/>
                </a:lnTo>
                <a:lnTo>
                  <a:pt x="4097752" y="5803899"/>
                </a:lnTo>
                <a:close/>
              </a:path>
              <a:path w="6936105" h="6121400">
                <a:moveTo>
                  <a:pt x="1686294" y="5816599"/>
                </a:moveTo>
                <a:lnTo>
                  <a:pt x="1706894" y="5803899"/>
                </a:lnTo>
                <a:lnTo>
                  <a:pt x="1710254" y="5803899"/>
                </a:lnTo>
                <a:lnTo>
                  <a:pt x="1686294" y="5816599"/>
                </a:lnTo>
                <a:close/>
              </a:path>
              <a:path w="6936105" h="6121400">
                <a:moveTo>
                  <a:pt x="1704943" y="5816599"/>
                </a:moveTo>
                <a:lnTo>
                  <a:pt x="1686294" y="5816599"/>
                </a:lnTo>
                <a:lnTo>
                  <a:pt x="1710254" y="5803899"/>
                </a:lnTo>
                <a:lnTo>
                  <a:pt x="1716248" y="5803899"/>
                </a:lnTo>
                <a:lnTo>
                  <a:pt x="1704943" y="5816599"/>
                </a:lnTo>
                <a:close/>
              </a:path>
              <a:path w="6936105" h="6121400">
                <a:moveTo>
                  <a:pt x="2044175" y="5867399"/>
                </a:moveTo>
                <a:lnTo>
                  <a:pt x="2008317" y="5841999"/>
                </a:lnTo>
                <a:lnTo>
                  <a:pt x="1968961" y="5829299"/>
                </a:lnTo>
                <a:lnTo>
                  <a:pt x="1926485" y="5816599"/>
                </a:lnTo>
                <a:lnTo>
                  <a:pt x="1881264" y="5803899"/>
                </a:lnTo>
                <a:lnTo>
                  <a:pt x="3311092" y="5803899"/>
                </a:lnTo>
                <a:lnTo>
                  <a:pt x="3262354" y="5816599"/>
                </a:lnTo>
                <a:lnTo>
                  <a:pt x="3164266" y="5816599"/>
                </a:lnTo>
                <a:lnTo>
                  <a:pt x="3115261" y="5829299"/>
                </a:lnTo>
                <a:lnTo>
                  <a:pt x="3066512" y="5829299"/>
                </a:lnTo>
                <a:lnTo>
                  <a:pt x="2970473" y="5854699"/>
                </a:lnTo>
                <a:lnTo>
                  <a:pt x="2093806" y="5854699"/>
                </a:lnTo>
                <a:lnTo>
                  <a:pt x="2044175" y="5867399"/>
                </a:lnTo>
                <a:close/>
              </a:path>
              <a:path w="6936105" h="6121400">
                <a:moveTo>
                  <a:pt x="3672364" y="5816599"/>
                </a:moveTo>
                <a:lnTo>
                  <a:pt x="3477992" y="5816599"/>
                </a:lnTo>
                <a:lnTo>
                  <a:pt x="3446877" y="5803899"/>
                </a:lnTo>
                <a:lnTo>
                  <a:pt x="3726336" y="5803899"/>
                </a:lnTo>
                <a:lnTo>
                  <a:pt x="3672364" y="5816599"/>
                </a:lnTo>
                <a:close/>
              </a:path>
              <a:path w="6936105" h="6121400">
                <a:moveTo>
                  <a:pt x="3591159" y="5829299"/>
                </a:moveTo>
                <a:lnTo>
                  <a:pt x="3565555" y="5829299"/>
                </a:lnTo>
                <a:lnTo>
                  <a:pt x="3537041" y="5816599"/>
                </a:lnTo>
                <a:lnTo>
                  <a:pt x="3622427" y="5816599"/>
                </a:lnTo>
                <a:lnTo>
                  <a:pt x="3591159" y="5829299"/>
                </a:lnTo>
                <a:close/>
              </a:path>
              <a:path w="6936105" h="6121400">
                <a:moveTo>
                  <a:pt x="2656210" y="5968999"/>
                </a:moveTo>
                <a:lnTo>
                  <a:pt x="2413307" y="5968999"/>
                </a:lnTo>
                <a:lnTo>
                  <a:pt x="2373791" y="5930899"/>
                </a:lnTo>
                <a:lnTo>
                  <a:pt x="2331486" y="5905499"/>
                </a:lnTo>
                <a:lnTo>
                  <a:pt x="2286840" y="5892799"/>
                </a:lnTo>
                <a:lnTo>
                  <a:pt x="2240301" y="5880099"/>
                </a:lnTo>
                <a:lnTo>
                  <a:pt x="2143336" y="5854699"/>
                </a:lnTo>
                <a:lnTo>
                  <a:pt x="2939595" y="5854699"/>
                </a:lnTo>
                <a:lnTo>
                  <a:pt x="2878706" y="5880099"/>
                </a:lnTo>
                <a:lnTo>
                  <a:pt x="2848868" y="5880099"/>
                </a:lnTo>
                <a:lnTo>
                  <a:pt x="2742829" y="5930899"/>
                </a:lnTo>
                <a:lnTo>
                  <a:pt x="2730827" y="5943599"/>
                </a:lnTo>
                <a:lnTo>
                  <a:pt x="2708459" y="5943599"/>
                </a:lnTo>
                <a:lnTo>
                  <a:pt x="2695570" y="5956299"/>
                </a:lnTo>
                <a:lnTo>
                  <a:pt x="2669446" y="5956299"/>
                </a:lnTo>
                <a:lnTo>
                  <a:pt x="2656210" y="5968999"/>
                </a:lnTo>
                <a:close/>
              </a:path>
              <a:path w="6936105" h="6121400">
                <a:moveTo>
                  <a:pt x="958754" y="6121399"/>
                </a:moveTo>
                <a:lnTo>
                  <a:pt x="690947" y="6121399"/>
                </a:lnTo>
                <a:lnTo>
                  <a:pt x="672881" y="6095999"/>
                </a:lnTo>
                <a:lnTo>
                  <a:pt x="651722" y="6070599"/>
                </a:lnTo>
                <a:lnTo>
                  <a:pt x="627443" y="6057899"/>
                </a:lnTo>
                <a:lnTo>
                  <a:pt x="491046" y="5994399"/>
                </a:lnTo>
                <a:lnTo>
                  <a:pt x="384853" y="5994399"/>
                </a:lnTo>
                <a:lnTo>
                  <a:pt x="341358" y="5968999"/>
                </a:lnTo>
                <a:lnTo>
                  <a:pt x="295248" y="5956299"/>
                </a:lnTo>
                <a:lnTo>
                  <a:pt x="199285" y="5956299"/>
                </a:lnTo>
                <a:lnTo>
                  <a:pt x="196048" y="5943599"/>
                </a:lnTo>
                <a:lnTo>
                  <a:pt x="184643" y="5943599"/>
                </a:lnTo>
                <a:lnTo>
                  <a:pt x="180019" y="5930899"/>
                </a:lnTo>
                <a:lnTo>
                  <a:pt x="1258324" y="5930899"/>
                </a:lnTo>
                <a:lnTo>
                  <a:pt x="1227781" y="5956299"/>
                </a:lnTo>
                <a:lnTo>
                  <a:pt x="1203118" y="5994399"/>
                </a:lnTo>
                <a:lnTo>
                  <a:pt x="1185088" y="6045199"/>
                </a:lnTo>
                <a:lnTo>
                  <a:pt x="1174441" y="6083299"/>
                </a:lnTo>
                <a:lnTo>
                  <a:pt x="1173671" y="6095999"/>
                </a:lnTo>
                <a:lnTo>
                  <a:pt x="1173208" y="6095999"/>
                </a:lnTo>
                <a:lnTo>
                  <a:pt x="1172900" y="6108699"/>
                </a:lnTo>
                <a:lnTo>
                  <a:pt x="1012295" y="6108699"/>
                </a:lnTo>
                <a:lnTo>
                  <a:pt x="958754" y="6121399"/>
                </a:lnTo>
                <a:close/>
              </a:path>
              <a:path w="6936105" h="6121400">
                <a:moveTo>
                  <a:pt x="58259" y="5981699"/>
                </a:moveTo>
                <a:lnTo>
                  <a:pt x="43767" y="5968999"/>
                </a:lnTo>
                <a:lnTo>
                  <a:pt x="65812" y="5968999"/>
                </a:lnTo>
                <a:lnTo>
                  <a:pt x="58259" y="5981699"/>
                </a:lnTo>
                <a:close/>
              </a:path>
            </a:pathLst>
          </a:custGeom>
          <a:solidFill>
            <a:srgbClr val="155C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584983" y="4083773"/>
            <a:ext cx="6103620" cy="4377690"/>
          </a:xfrm>
          <a:custGeom>
            <a:avLst/>
            <a:gdLst/>
            <a:ahLst/>
            <a:cxnLst/>
            <a:rect l="l" t="t" r="r" b="b"/>
            <a:pathLst>
              <a:path w="6103620" h="4377690">
                <a:moveTo>
                  <a:pt x="6103404" y="4330941"/>
                </a:moveTo>
                <a:lnTo>
                  <a:pt x="0" y="4330941"/>
                </a:lnTo>
                <a:lnTo>
                  <a:pt x="0" y="4377182"/>
                </a:lnTo>
                <a:lnTo>
                  <a:pt x="6103404" y="4377182"/>
                </a:lnTo>
                <a:lnTo>
                  <a:pt x="6103404" y="4330941"/>
                </a:lnTo>
                <a:close/>
              </a:path>
              <a:path w="6103620" h="4377690">
                <a:moveTo>
                  <a:pt x="6103404" y="3712273"/>
                </a:moveTo>
                <a:lnTo>
                  <a:pt x="0" y="3712273"/>
                </a:lnTo>
                <a:lnTo>
                  <a:pt x="0" y="3758514"/>
                </a:lnTo>
                <a:lnTo>
                  <a:pt x="6103404" y="3758514"/>
                </a:lnTo>
                <a:lnTo>
                  <a:pt x="6103404" y="3712273"/>
                </a:lnTo>
                <a:close/>
              </a:path>
              <a:path w="6103620" h="4377690">
                <a:moveTo>
                  <a:pt x="6103404" y="3093618"/>
                </a:moveTo>
                <a:lnTo>
                  <a:pt x="0" y="3093618"/>
                </a:lnTo>
                <a:lnTo>
                  <a:pt x="0" y="3139846"/>
                </a:lnTo>
                <a:lnTo>
                  <a:pt x="6103404" y="3139846"/>
                </a:lnTo>
                <a:lnTo>
                  <a:pt x="6103404" y="3093618"/>
                </a:lnTo>
                <a:close/>
              </a:path>
              <a:path w="6103620" h="4377690">
                <a:moveTo>
                  <a:pt x="6103404" y="2474798"/>
                </a:moveTo>
                <a:lnTo>
                  <a:pt x="0" y="2474798"/>
                </a:lnTo>
                <a:lnTo>
                  <a:pt x="0" y="2521039"/>
                </a:lnTo>
                <a:lnTo>
                  <a:pt x="6103404" y="2521039"/>
                </a:lnTo>
                <a:lnTo>
                  <a:pt x="6103404" y="2474798"/>
                </a:lnTo>
                <a:close/>
              </a:path>
              <a:path w="6103620" h="4377690">
                <a:moveTo>
                  <a:pt x="6103404" y="1856130"/>
                </a:moveTo>
                <a:lnTo>
                  <a:pt x="0" y="1856130"/>
                </a:lnTo>
                <a:lnTo>
                  <a:pt x="0" y="1902371"/>
                </a:lnTo>
                <a:lnTo>
                  <a:pt x="6103404" y="1902371"/>
                </a:lnTo>
                <a:lnTo>
                  <a:pt x="6103404" y="1856130"/>
                </a:lnTo>
                <a:close/>
              </a:path>
              <a:path w="6103620" h="4377690">
                <a:moveTo>
                  <a:pt x="6103404" y="1237475"/>
                </a:moveTo>
                <a:lnTo>
                  <a:pt x="0" y="1237475"/>
                </a:lnTo>
                <a:lnTo>
                  <a:pt x="0" y="1283716"/>
                </a:lnTo>
                <a:lnTo>
                  <a:pt x="6103404" y="1283716"/>
                </a:lnTo>
                <a:lnTo>
                  <a:pt x="6103404" y="1237475"/>
                </a:lnTo>
                <a:close/>
              </a:path>
              <a:path w="6103620" h="4377690">
                <a:moveTo>
                  <a:pt x="6103404" y="618807"/>
                </a:moveTo>
                <a:lnTo>
                  <a:pt x="0" y="618807"/>
                </a:lnTo>
                <a:lnTo>
                  <a:pt x="0" y="665048"/>
                </a:lnTo>
                <a:lnTo>
                  <a:pt x="6103404" y="665048"/>
                </a:lnTo>
                <a:lnTo>
                  <a:pt x="6103404" y="618807"/>
                </a:lnTo>
                <a:close/>
              </a:path>
              <a:path w="6103620" h="4377690">
                <a:moveTo>
                  <a:pt x="6103404" y="0"/>
                </a:moveTo>
                <a:lnTo>
                  <a:pt x="0" y="0"/>
                </a:lnTo>
                <a:lnTo>
                  <a:pt x="0" y="46228"/>
                </a:lnTo>
                <a:lnTo>
                  <a:pt x="6103404" y="46228"/>
                </a:lnTo>
                <a:lnTo>
                  <a:pt x="6103404" y="0"/>
                </a:lnTo>
                <a:close/>
              </a:path>
            </a:pathLst>
          </a:custGeom>
          <a:solidFill>
            <a:srgbClr val="0A4E7C">
              <a:alpha val="29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298068" y="2975285"/>
            <a:ext cx="6936105" cy="6121400"/>
          </a:xfrm>
          <a:custGeom>
            <a:avLst/>
            <a:gdLst/>
            <a:ahLst/>
            <a:cxnLst/>
            <a:rect l="l" t="t" r="r" b="b"/>
            <a:pathLst>
              <a:path w="6936105" h="6121400">
                <a:moveTo>
                  <a:pt x="37375" y="355599"/>
                </a:moveTo>
                <a:lnTo>
                  <a:pt x="8438" y="355599"/>
                </a:lnTo>
                <a:lnTo>
                  <a:pt x="0" y="342899"/>
                </a:lnTo>
                <a:lnTo>
                  <a:pt x="0" y="0"/>
                </a:lnTo>
                <a:lnTo>
                  <a:pt x="6935677" y="0"/>
                </a:lnTo>
                <a:lnTo>
                  <a:pt x="6935677" y="266699"/>
                </a:lnTo>
                <a:lnTo>
                  <a:pt x="135414" y="266699"/>
                </a:lnTo>
                <a:lnTo>
                  <a:pt x="123301" y="279399"/>
                </a:lnTo>
                <a:lnTo>
                  <a:pt x="112112" y="279399"/>
                </a:lnTo>
                <a:lnTo>
                  <a:pt x="102339" y="292099"/>
                </a:lnTo>
                <a:lnTo>
                  <a:pt x="96507" y="304799"/>
                </a:lnTo>
                <a:lnTo>
                  <a:pt x="91281" y="317499"/>
                </a:lnTo>
                <a:lnTo>
                  <a:pt x="3814" y="317499"/>
                </a:lnTo>
                <a:lnTo>
                  <a:pt x="2393" y="330199"/>
                </a:lnTo>
                <a:lnTo>
                  <a:pt x="7706" y="342899"/>
                </a:lnTo>
                <a:lnTo>
                  <a:pt x="22324" y="342899"/>
                </a:lnTo>
                <a:lnTo>
                  <a:pt x="37375" y="355599"/>
                </a:lnTo>
                <a:close/>
              </a:path>
              <a:path w="6936105" h="6121400">
                <a:moveTo>
                  <a:pt x="6935677" y="507999"/>
                </a:moveTo>
                <a:lnTo>
                  <a:pt x="147884" y="507999"/>
                </a:lnTo>
                <a:lnTo>
                  <a:pt x="172606" y="495299"/>
                </a:lnTo>
                <a:lnTo>
                  <a:pt x="193428" y="482599"/>
                </a:lnTo>
                <a:lnTo>
                  <a:pt x="199776" y="469899"/>
                </a:lnTo>
                <a:lnTo>
                  <a:pt x="205257" y="457199"/>
                </a:lnTo>
                <a:lnTo>
                  <a:pt x="209987" y="444499"/>
                </a:lnTo>
                <a:lnTo>
                  <a:pt x="214081" y="431799"/>
                </a:lnTo>
                <a:lnTo>
                  <a:pt x="218249" y="419099"/>
                </a:lnTo>
                <a:lnTo>
                  <a:pt x="220265" y="393699"/>
                </a:lnTo>
                <a:lnTo>
                  <a:pt x="220345" y="380999"/>
                </a:lnTo>
                <a:lnTo>
                  <a:pt x="217084" y="355599"/>
                </a:lnTo>
                <a:lnTo>
                  <a:pt x="214640" y="342899"/>
                </a:lnTo>
                <a:lnTo>
                  <a:pt x="211531" y="330199"/>
                </a:lnTo>
                <a:lnTo>
                  <a:pt x="207916" y="330199"/>
                </a:lnTo>
                <a:lnTo>
                  <a:pt x="205178" y="317499"/>
                </a:lnTo>
                <a:lnTo>
                  <a:pt x="201847" y="304799"/>
                </a:lnTo>
                <a:lnTo>
                  <a:pt x="197967" y="304799"/>
                </a:lnTo>
                <a:lnTo>
                  <a:pt x="193582" y="292099"/>
                </a:lnTo>
                <a:lnTo>
                  <a:pt x="183679" y="279399"/>
                </a:lnTo>
                <a:lnTo>
                  <a:pt x="172621" y="279399"/>
                </a:lnTo>
                <a:lnTo>
                  <a:pt x="160638" y="266699"/>
                </a:lnTo>
                <a:lnTo>
                  <a:pt x="6935677" y="266699"/>
                </a:lnTo>
                <a:lnTo>
                  <a:pt x="6935677" y="507999"/>
                </a:lnTo>
                <a:close/>
              </a:path>
              <a:path w="6936105" h="6121400">
                <a:moveTo>
                  <a:pt x="82765" y="342899"/>
                </a:moveTo>
                <a:lnTo>
                  <a:pt x="66527" y="330199"/>
                </a:lnTo>
                <a:lnTo>
                  <a:pt x="50187" y="330199"/>
                </a:lnTo>
                <a:lnTo>
                  <a:pt x="34107" y="317499"/>
                </a:lnTo>
                <a:lnTo>
                  <a:pt x="91281" y="317499"/>
                </a:lnTo>
                <a:lnTo>
                  <a:pt x="86691" y="330199"/>
                </a:lnTo>
                <a:lnTo>
                  <a:pt x="82765" y="342899"/>
                </a:lnTo>
                <a:close/>
              </a:path>
              <a:path w="6936105" h="6121400">
                <a:moveTo>
                  <a:pt x="54572" y="357187"/>
                </a:moveTo>
                <a:lnTo>
                  <a:pt x="52658" y="355599"/>
                </a:lnTo>
                <a:lnTo>
                  <a:pt x="53737" y="355599"/>
                </a:lnTo>
                <a:lnTo>
                  <a:pt x="54572" y="357187"/>
                </a:lnTo>
                <a:close/>
              </a:path>
              <a:path w="6936105" h="6121400">
                <a:moveTo>
                  <a:pt x="67969" y="368299"/>
                </a:moveTo>
                <a:lnTo>
                  <a:pt x="60417" y="368299"/>
                </a:lnTo>
                <a:lnTo>
                  <a:pt x="54572" y="357187"/>
                </a:lnTo>
                <a:lnTo>
                  <a:pt x="67969" y="368299"/>
                </a:lnTo>
                <a:close/>
              </a:path>
              <a:path w="6936105" h="6121400">
                <a:moveTo>
                  <a:pt x="0" y="825499"/>
                </a:moveTo>
                <a:lnTo>
                  <a:pt x="0" y="380999"/>
                </a:lnTo>
                <a:lnTo>
                  <a:pt x="28176" y="380999"/>
                </a:lnTo>
                <a:lnTo>
                  <a:pt x="37606" y="393699"/>
                </a:lnTo>
                <a:lnTo>
                  <a:pt x="74443" y="393699"/>
                </a:lnTo>
                <a:lnTo>
                  <a:pt x="77046" y="419099"/>
                </a:lnTo>
                <a:lnTo>
                  <a:pt x="83016" y="444499"/>
                </a:lnTo>
                <a:lnTo>
                  <a:pt x="91673" y="457199"/>
                </a:lnTo>
                <a:lnTo>
                  <a:pt x="102339" y="482599"/>
                </a:lnTo>
                <a:lnTo>
                  <a:pt x="123161" y="495299"/>
                </a:lnTo>
                <a:lnTo>
                  <a:pt x="147884" y="507999"/>
                </a:lnTo>
                <a:lnTo>
                  <a:pt x="6935677" y="507999"/>
                </a:lnTo>
                <a:lnTo>
                  <a:pt x="6935677" y="723899"/>
                </a:lnTo>
                <a:lnTo>
                  <a:pt x="115874" y="723899"/>
                </a:lnTo>
                <a:lnTo>
                  <a:pt x="98949" y="736599"/>
                </a:lnTo>
                <a:lnTo>
                  <a:pt x="85607" y="761999"/>
                </a:lnTo>
                <a:lnTo>
                  <a:pt x="76600" y="787399"/>
                </a:lnTo>
                <a:lnTo>
                  <a:pt x="67324" y="787399"/>
                </a:lnTo>
                <a:lnTo>
                  <a:pt x="57990" y="800099"/>
                </a:lnTo>
                <a:lnTo>
                  <a:pt x="39148" y="800099"/>
                </a:lnTo>
                <a:lnTo>
                  <a:pt x="29411" y="812799"/>
                </a:lnTo>
                <a:lnTo>
                  <a:pt x="19631" y="812799"/>
                </a:lnTo>
                <a:lnTo>
                  <a:pt x="0" y="825499"/>
                </a:lnTo>
                <a:close/>
              </a:path>
              <a:path w="6936105" h="6121400">
                <a:moveTo>
                  <a:pt x="6935677" y="990599"/>
                </a:moveTo>
                <a:lnTo>
                  <a:pt x="155725" y="990599"/>
                </a:lnTo>
                <a:lnTo>
                  <a:pt x="176033" y="977899"/>
                </a:lnTo>
                <a:lnTo>
                  <a:pt x="192195" y="965199"/>
                </a:lnTo>
                <a:lnTo>
                  <a:pt x="197279" y="952499"/>
                </a:lnTo>
                <a:lnTo>
                  <a:pt x="201654" y="939799"/>
                </a:lnTo>
                <a:lnTo>
                  <a:pt x="205308" y="939799"/>
                </a:lnTo>
                <a:lnTo>
                  <a:pt x="208224" y="927099"/>
                </a:lnTo>
                <a:lnTo>
                  <a:pt x="209977" y="914399"/>
                </a:lnTo>
                <a:lnTo>
                  <a:pt x="210343" y="901699"/>
                </a:lnTo>
                <a:lnTo>
                  <a:pt x="209264" y="888999"/>
                </a:lnTo>
                <a:lnTo>
                  <a:pt x="206683" y="863599"/>
                </a:lnTo>
                <a:lnTo>
                  <a:pt x="212739" y="850899"/>
                </a:lnTo>
                <a:lnTo>
                  <a:pt x="217452" y="838199"/>
                </a:lnTo>
                <a:lnTo>
                  <a:pt x="220402" y="825499"/>
                </a:lnTo>
                <a:lnTo>
                  <a:pt x="221171" y="812799"/>
                </a:lnTo>
                <a:lnTo>
                  <a:pt x="219808" y="800099"/>
                </a:lnTo>
                <a:lnTo>
                  <a:pt x="216508" y="774699"/>
                </a:lnTo>
                <a:lnTo>
                  <a:pt x="211070" y="761999"/>
                </a:lnTo>
                <a:lnTo>
                  <a:pt x="203292" y="749299"/>
                </a:lnTo>
                <a:lnTo>
                  <a:pt x="193835" y="736599"/>
                </a:lnTo>
                <a:lnTo>
                  <a:pt x="183814" y="736599"/>
                </a:lnTo>
                <a:lnTo>
                  <a:pt x="173013" y="723899"/>
                </a:lnTo>
                <a:lnTo>
                  <a:pt x="6935677" y="723899"/>
                </a:lnTo>
                <a:lnTo>
                  <a:pt x="6935677" y="990599"/>
                </a:lnTo>
                <a:close/>
              </a:path>
              <a:path w="6936105" h="6121400">
                <a:moveTo>
                  <a:pt x="76138" y="888999"/>
                </a:moveTo>
                <a:lnTo>
                  <a:pt x="18699" y="888999"/>
                </a:lnTo>
                <a:lnTo>
                  <a:pt x="37356" y="876299"/>
                </a:lnTo>
                <a:lnTo>
                  <a:pt x="55983" y="876299"/>
                </a:lnTo>
                <a:lnTo>
                  <a:pt x="74597" y="863599"/>
                </a:lnTo>
                <a:lnTo>
                  <a:pt x="75521" y="876299"/>
                </a:lnTo>
                <a:lnTo>
                  <a:pt x="76138" y="888999"/>
                </a:lnTo>
                <a:close/>
              </a:path>
              <a:path w="6936105" h="6121400">
                <a:moveTo>
                  <a:pt x="3853" y="1358899"/>
                </a:moveTo>
                <a:lnTo>
                  <a:pt x="0" y="1358899"/>
                </a:lnTo>
                <a:lnTo>
                  <a:pt x="0" y="888999"/>
                </a:lnTo>
                <a:lnTo>
                  <a:pt x="77017" y="888999"/>
                </a:lnTo>
                <a:lnTo>
                  <a:pt x="78084" y="901699"/>
                </a:lnTo>
                <a:lnTo>
                  <a:pt x="79411" y="901699"/>
                </a:lnTo>
                <a:lnTo>
                  <a:pt x="81070" y="914399"/>
                </a:lnTo>
                <a:lnTo>
                  <a:pt x="87495" y="927099"/>
                </a:lnTo>
                <a:lnTo>
                  <a:pt x="95249" y="952499"/>
                </a:lnTo>
                <a:lnTo>
                  <a:pt x="104738" y="965199"/>
                </a:lnTo>
                <a:lnTo>
                  <a:pt x="116365" y="977899"/>
                </a:lnTo>
                <a:lnTo>
                  <a:pt x="134694" y="990599"/>
                </a:lnTo>
                <a:lnTo>
                  <a:pt x="6935677" y="990599"/>
                </a:lnTo>
                <a:lnTo>
                  <a:pt x="6935677" y="1231899"/>
                </a:lnTo>
                <a:lnTo>
                  <a:pt x="135785" y="1231899"/>
                </a:lnTo>
                <a:lnTo>
                  <a:pt x="112078" y="1244599"/>
                </a:lnTo>
                <a:lnTo>
                  <a:pt x="93169" y="1257299"/>
                </a:lnTo>
                <a:lnTo>
                  <a:pt x="80386" y="1282699"/>
                </a:lnTo>
                <a:lnTo>
                  <a:pt x="75059" y="1320799"/>
                </a:lnTo>
                <a:lnTo>
                  <a:pt x="74751" y="1333499"/>
                </a:lnTo>
                <a:lnTo>
                  <a:pt x="56369" y="1333499"/>
                </a:lnTo>
                <a:lnTo>
                  <a:pt x="38550" y="1346199"/>
                </a:lnTo>
                <a:lnTo>
                  <a:pt x="20992" y="1346199"/>
                </a:lnTo>
                <a:lnTo>
                  <a:pt x="3853" y="1358899"/>
                </a:lnTo>
                <a:close/>
              </a:path>
              <a:path w="6936105" h="6121400">
                <a:moveTo>
                  <a:pt x="6935677" y="1511299"/>
                </a:moveTo>
                <a:lnTo>
                  <a:pt x="157401" y="1511299"/>
                </a:lnTo>
                <a:lnTo>
                  <a:pt x="166952" y="1498599"/>
                </a:lnTo>
                <a:lnTo>
                  <a:pt x="175549" y="1485899"/>
                </a:lnTo>
                <a:lnTo>
                  <a:pt x="198090" y="1447799"/>
                </a:lnTo>
                <a:lnTo>
                  <a:pt x="199617" y="1409699"/>
                </a:lnTo>
                <a:lnTo>
                  <a:pt x="199747" y="1371599"/>
                </a:lnTo>
                <a:lnTo>
                  <a:pt x="202035" y="1358899"/>
                </a:lnTo>
                <a:lnTo>
                  <a:pt x="202213" y="1346199"/>
                </a:lnTo>
                <a:lnTo>
                  <a:pt x="200311" y="1333499"/>
                </a:lnTo>
                <a:lnTo>
                  <a:pt x="196356" y="1320799"/>
                </a:lnTo>
                <a:lnTo>
                  <a:pt x="191877" y="1282699"/>
                </a:lnTo>
                <a:lnTo>
                  <a:pt x="178439" y="1257299"/>
                </a:lnTo>
                <a:lnTo>
                  <a:pt x="158817" y="1231899"/>
                </a:lnTo>
                <a:lnTo>
                  <a:pt x="6935677" y="1231899"/>
                </a:lnTo>
                <a:lnTo>
                  <a:pt x="6935677" y="1511299"/>
                </a:lnTo>
                <a:close/>
              </a:path>
              <a:path w="6936105" h="6121400">
                <a:moveTo>
                  <a:pt x="15617" y="1866899"/>
                </a:moveTo>
                <a:lnTo>
                  <a:pt x="154" y="1866899"/>
                </a:lnTo>
                <a:lnTo>
                  <a:pt x="154" y="1435099"/>
                </a:lnTo>
                <a:lnTo>
                  <a:pt x="72901" y="1435099"/>
                </a:lnTo>
                <a:lnTo>
                  <a:pt x="76032" y="1447799"/>
                </a:lnTo>
                <a:lnTo>
                  <a:pt x="81301" y="1473199"/>
                </a:lnTo>
                <a:lnTo>
                  <a:pt x="88420" y="1485899"/>
                </a:lnTo>
                <a:lnTo>
                  <a:pt x="97099" y="1498599"/>
                </a:lnTo>
                <a:lnTo>
                  <a:pt x="105549" y="1498599"/>
                </a:lnTo>
                <a:lnTo>
                  <a:pt x="114881" y="1511299"/>
                </a:lnTo>
                <a:lnTo>
                  <a:pt x="6935677" y="1511299"/>
                </a:lnTo>
                <a:lnTo>
                  <a:pt x="6935677" y="1816099"/>
                </a:lnTo>
                <a:lnTo>
                  <a:pt x="160445" y="1816099"/>
                </a:lnTo>
                <a:lnTo>
                  <a:pt x="146301" y="1828799"/>
                </a:lnTo>
                <a:lnTo>
                  <a:pt x="133762" y="1828799"/>
                </a:lnTo>
                <a:lnTo>
                  <a:pt x="122927" y="1841499"/>
                </a:lnTo>
                <a:lnTo>
                  <a:pt x="113899" y="1854199"/>
                </a:lnTo>
                <a:lnTo>
                  <a:pt x="31383" y="1854199"/>
                </a:lnTo>
                <a:lnTo>
                  <a:pt x="15617" y="1866899"/>
                </a:lnTo>
                <a:close/>
              </a:path>
              <a:path w="6936105" h="6121400">
                <a:moveTo>
                  <a:pt x="6935677" y="2095499"/>
                </a:moveTo>
                <a:lnTo>
                  <a:pt x="177329" y="2095499"/>
                </a:lnTo>
                <a:lnTo>
                  <a:pt x="204583" y="2070099"/>
                </a:lnTo>
                <a:lnTo>
                  <a:pt x="220826" y="2031999"/>
                </a:lnTo>
                <a:lnTo>
                  <a:pt x="221479" y="1993899"/>
                </a:lnTo>
                <a:lnTo>
                  <a:pt x="221325" y="1981199"/>
                </a:lnTo>
                <a:lnTo>
                  <a:pt x="224431" y="1981199"/>
                </a:lnTo>
                <a:lnTo>
                  <a:pt x="226989" y="1968499"/>
                </a:lnTo>
                <a:lnTo>
                  <a:pt x="228911" y="1968499"/>
                </a:lnTo>
                <a:lnTo>
                  <a:pt x="230110" y="1955799"/>
                </a:lnTo>
                <a:lnTo>
                  <a:pt x="230536" y="1943099"/>
                </a:lnTo>
                <a:lnTo>
                  <a:pt x="229359" y="1930399"/>
                </a:lnTo>
                <a:lnTo>
                  <a:pt x="226707" y="1917699"/>
                </a:lnTo>
                <a:lnTo>
                  <a:pt x="222712" y="1904999"/>
                </a:lnTo>
                <a:lnTo>
                  <a:pt x="217057" y="1866899"/>
                </a:lnTo>
                <a:lnTo>
                  <a:pt x="202560" y="1841499"/>
                </a:lnTo>
                <a:lnTo>
                  <a:pt x="182572" y="1828799"/>
                </a:lnTo>
                <a:lnTo>
                  <a:pt x="160445" y="1816099"/>
                </a:lnTo>
                <a:lnTo>
                  <a:pt x="6935677" y="1816099"/>
                </a:lnTo>
                <a:lnTo>
                  <a:pt x="6935677" y="2095499"/>
                </a:lnTo>
                <a:close/>
              </a:path>
              <a:path w="6936105" h="6121400">
                <a:moveTo>
                  <a:pt x="85540" y="2412999"/>
                </a:moveTo>
                <a:lnTo>
                  <a:pt x="462" y="2412999"/>
                </a:lnTo>
                <a:lnTo>
                  <a:pt x="462" y="1968499"/>
                </a:lnTo>
                <a:lnTo>
                  <a:pt x="5394" y="1968499"/>
                </a:lnTo>
                <a:lnTo>
                  <a:pt x="20414" y="1955799"/>
                </a:lnTo>
                <a:lnTo>
                  <a:pt x="50281" y="1955799"/>
                </a:lnTo>
                <a:lnTo>
                  <a:pt x="65041" y="1943099"/>
                </a:lnTo>
                <a:lnTo>
                  <a:pt x="89084" y="1943099"/>
                </a:lnTo>
                <a:lnTo>
                  <a:pt x="88314" y="1955799"/>
                </a:lnTo>
                <a:lnTo>
                  <a:pt x="87697" y="1968499"/>
                </a:lnTo>
                <a:lnTo>
                  <a:pt x="88160" y="2006599"/>
                </a:lnTo>
                <a:lnTo>
                  <a:pt x="97754" y="2044699"/>
                </a:lnTo>
                <a:lnTo>
                  <a:pt x="116307" y="2082799"/>
                </a:lnTo>
                <a:lnTo>
                  <a:pt x="143645" y="2095499"/>
                </a:lnTo>
                <a:lnTo>
                  <a:pt x="6935677" y="2095499"/>
                </a:lnTo>
                <a:lnTo>
                  <a:pt x="6935677" y="2349499"/>
                </a:lnTo>
                <a:lnTo>
                  <a:pt x="148423" y="2349499"/>
                </a:lnTo>
                <a:lnTo>
                  <a:pt x="135876" y="2362199"/>
                </a:lnTo>
                <a:lnTo>
                  <a:pt x="123763" y="2362199"/>
                </a:lnTo>
                <a:lnTo>
                  <a:pt x="112574" y="2374899"/>
                </a:lnTo>
                <a:lnTo>
                  <a:pt x="102802" y="2387599"/>
                </a:lnTo>
                <a:lnTo>
                  <a:pt x="97959" y="2387599"/>
                </a:lnTo>
                <a:lnTo>
                  <a:pt x="93419" y="2400299"/>
                </a:lnTo>
                <a:lnTo>
                  <a:pt x="89255" y="2400299"/>
                </a:lnTo>
                <a:lnTo>
                  <a:pt x="85540" y="2412999"/>
                </a:lnTo>
                <a:close/>
              </a:path>
              <a:path w="6936105" h="6121400">
                <a:moveTo>
                  <a:pt x="6935677" y="2590799"/>
                </a:moveTo>
                <a:lnTo>
                  <a:pt x="168558" y="2590799"/>
                </a:lnTo>
                <a:lnTo>
                  <a:pt x="181772" y="2578099"/>
                </a:lnTo>
                <a:lnTo>
                  <a:pt x="193108" y="2565399"/>
                </a:lnTo>
                <a:lnTo>
                  <a:pt x="210054" y="2527299"/>
                </a:lnTo>
                <a:lnTo>
                  <a:pt x="211923" y="2489199"/>
                </a:lnTo>
                <a:lnTo>
                  <a:pt x="211769" y="2489199"/>
                </a:lnTo>
                <a:lnTo>
                  <a:pt x="210998" y="2476499"/>
                </a:lnTo>
                <a:lnTo>
                  <a:pt x="209919" y="2476499"/>
                </a:lnTo>
                <a:lnTo>
                  <a:pt x="211181" y="2463799"/>
                </a:lnTo>
                <a:lnTo>
                  <a:pt x="212154" y="2463799"/>
                </a:lnTo>
                <a:lnTo>
                  <a:pt x="212780" y="2451099"/>
                </a:lnTo>
                <a:lnTo>
                  <a:pt x="213002" y="2451099"/>
                </a:lnTo>
                <a:lnTo>
                  <a:pt x="211709" y="2425699"/>
                </a:lnTo>
                <a:lnTo>
                  <a:pt x="194044" y="2387599"/>
                </a:lnTo>
                <a:lnTo>
                  <a:pt x="173083" y="2362199"/>
                </a:lnTo>
                <a:lnTo>
                  <a:pt x="161100" y="2362199"/>
                </a:lnTo>
                <a:lnTo>
                  <a:pt x="148423" y="2349499"/>
                </a:lnTo>
                <a:lnTo>
                  <a:pt x="6935677" y="2349499"/>
                </a:lnTo>
                <a:lnTo>
                  <a:pt x="6935677" y="2590799"/>
                </a:lnTo>
                <a:close/>
              </a:path>
              <a:path w="6936105" h="6121400">
                <a:moveTo>
                  <a:pt x="99565" y="2997199"/>
                </a:moveTo>
                <a:lnTo>
                  <a:pt x="616" y="2997199"/>
                </a:lnTo>
                <a:lnTo>
                  <a:pt x="616" y="2501899"/>
                </a:lnTo>
                <a:lnTo>
                  <a:pt x="20961" y="2501899"/>
                </a:lnTo>
                <a:lnTo>
                  <a:pt x="24351" y="2489199"/>
                </a:lnTo>
                <a:lnTo>
                  <a:pt x="24197" y="2476499"/>
                </a:lnTo>
                <a:lnTo>
                  <a:pt x="72747" y="2476499"/>
                </a:lnTo>
                <a:lnTo>
                  <a:pt x="72131" y="2489199"/>
                </a:lnTo>
                <a:lnTo>
                  <a:pt x="71976" y="2489199"/>
                </a:lnTo>
                <a:lnTo>
                  <a:pt x="71976" y="2501899"/>
                </a:lnTo>
                <a:lnTo>
                  <a:pt x="74592" y="2527299"/>
                </a:lnTo>
                <a:lnTo>
                  <a:pt x="81686" y="2539999"/>
                </a:lnTo>
                <a:lnTo>
                  <a:pt x="92827" y="2565399"/>
                </a:lnTo>
                <a:lnTo>
                  <a:pt x="107580" y="2578099"/>
                </a:lnTo>
                <a:lnTo>
                  <a:pt x="118592" y="2590799"/>
                </a:lnTo>
                <a:lnTo>
                  <a:pt x="6935677" y="2590799"/>
                </a:lnTo>
                <a:lnTo>
                  <a:pt x="6935677" y="2933699"/>
                </a:lnTo>
                <a:lnTo>
                  <a:pt x="138795" y="2933699"/>
                </a:lnTo>
                <a:lnTo>
                  <a:pt x="120912" y="2946399"/>
                </a:lnTo>
                <a:lnTo>
                  <a:pt x="107652" y="2971799"/>
                </a:lnTo>
                <a:lnTo>
                  <a:pt x="99565" y="2997199"/>
                </a:lnTo>
                <a:close/>
              </a:path>
              <a:path w="6936105" h="6121400">
                <a:moveTo>
                  <a:pt x="6935677" y="3187699"/>
                </a:moveTo>
                <a:lnTo>
                  <a:pt x="163836" y="3187699"/>
                </a:lnTo>
                <a:lnTo>
                  <a:pt x="170309" y="3174999"/>
                </a:lnTo>
                <a:lnTo>
                  <a:pt x="191781" y="3174999"/>
                </a:lnTo>
                <a:lnTo>
                  <a:pt x="209727" y="3149599"/>
                </a:lnTo>
                <a:lnTo>
                  <a:pt x="221720" y="3124199"/>
                </a:lnTo>
                <a:lnTo>
                  <a:pt x="225332" y="3086099"/>
                </a:lnTo>
                <a:lnTo>
                  <a:pt x="224617" y="3073399"/>
                </a:lnTo>
                <a:lnTo>
                  <a:pt x="224003" y="3060699"/>
                </a:lnTo>
                <a:lnTo>
                  <a:pt x="223706" y="3035299"/>
                </a:lnTo>
                <a:lnTo>
                  <a:pt x="223945" y="3022599"/>
                </a:lnTo>
                <a:lnTo>
                  <a:pt x="219360" y="2984499"/>
                </a:lnTo>
                <a:lnTo>
                  <a:pt x="205296" y="2959099"/>
                </a:lnTo>
                <a:lnTo>
                  <a:pt x="184758" y="2933699"/>
                </a:lnTo>
                <a:lnTo>
                  <a:pt x="6935677" y="2933699"/>
                </a:lnTo>
                <a:lnTo>
                  <a:pt x="6935677" y="3187699"/>
                </a:lnTo>
                <a:close/>
              </a:path>
              <a:path w="6936105" h="6121400">
                <a:moveTo>
                  <a:pt x="75984" y="3009899"/>
                </a:moveTo>
                <a:lnTo>
                  <a:pt x="32405" y="3009899"/>
                </a:lnTo>
                <a:lnTo>
                  <a:pt x="20498" y="2997199"/>
                </a:lnTo>
                <a:lnTo>
                  <a:pt x="83844" y="2997199"/>
                </a:lnTo>
                <a:lnTo>
                  <a:pt x="75984" y="3009899"/>
                </a:lnTo>
                <a:close/>
              </a:path>
              <a:path w="6936105" h="6121400">
                <a:moveTo>
                  <a:pt x="133316" y="3187699"/>
                </a:moveTo>
                <a:lnTo>
                  <a:pt x="59203" y="3187699"/>
                </a:lnTo>
                <a:lnTo>
                  <a:pt x="60761" y="3174999"/>
                </a:lnTo>
                <a:lnTo>
                  <a:pt x="55947" y="3162299"/>
                </a:lnTo>
                <a:lnTo>
                  <a:pt x="47834" y="3162299"/>
                </a:lnTo>
                <a:lnTo>
                  <a:pt x="39475" y="3149599"/>
                </a:lnTo>
                <a:lnTo>
                  <a:pt x="30914" y="3149599"/>
                </a:lnTo>
                <a:lnTo>
                  <a:pt x="22194" y="3136899"/>
                </a:lnTo>
                <a:lnTo>
                  <a:pt x="60810" y="3136899"/>
                </a:lnTo>
                <a:lnTo>
                  <a:pt x="69973" y="3124199"/>
                </a:lnTo>
                <a:lnTo>
                  <a:pt x="92013" y="3124199"/>
                </a:lnTo>
                <a:lnTo>
                  <a:pt x="94171" y="3136899"/>
                </a:lnTo>
                <a:lnTo>
                  <a:pt x="97099" y="3149599"/>
                </a:lnTo>
                <a:lnTo>
                  <a:pt x="106378" y="3162299"/>
                </a:lnTo>
                <a:lnTo>
                  <a:pt x="118850" y="3174999"/>
                </a:lnTo>
                <a:lnTo>
                  <a:pt x="133316" y="3187699"/>
                </a:lnTo>
                <a:close/>
              </a:path>
              <a:path w="6936105" h="6121400">
                <a:moveTo>
                  <a:pt x="462" y="3543299"/>
                </a:moveTo>
                <a:lnTo>
                  <a:pt x="462" y="3162299"/>
                </a:lnTo>
                <a:lnTo>
                  <a:pt x="12038" y="3162299"/>
                </a:lnTo>
                <a:lnTo>
                  <a:pt x="23369" y="3174999"/>
                </a:lnTo>
                <a:lnTo>
                  <a:pt x="34382" y="3174999"/>
                </a:lnTo>
                <a:lnTo>
                  <a:pt x="45004" y="3187699"/>
                </a:lnTo>
                <a:lnTo>
                  <a:pt x="6935677" y="3187699"/>
                </a:lnTo>
                <a:lnTo>
                  <a:pt x="6935677" y="3454399"/>
                </a:lnTo>
                <a:lnTo>
                  <a:pt x="139426" y="3454399"/>
                </a:lnTo>
                <a:lnTo>
                  <a:pt x="130060" y="3467099"/>
                </a:lnTo>
                <a:lnTo>
                  <a:pt x="121605" y="3479799"/>
                </a:lnTo>
                <a:lnTo>
                  <a:pt x="113160" y="3479799"/>
                </a:lnTo>
                <a:lnTo>
                  <a:pt x="106289" y="3492499"/>
                </a:lnTo>
                <a:lnTo>
                  <a:pt x="101297" y="3517899"/>
                </a:lnTo>
                <a:lnTo>
                  <a:pt x="98486" y="3530599"/>
                </a:lnTo>
                <a:lnTo>
                  <a:pt x="24968" y="3530599"/>
                </a:lnTo>
                <a:lnTo>
                  <a:pt x="462" y="3543299"/>
                </a:lnTo>
                <a:close/>
              </a:path>
              <a:path w="6936105" h="6121400">
                <a:moveTo>
                  <a:pt x="6935677" y="3708399"/>
                </a:moveTo>
                <a:lnTo>
                  <a:pt x="160599" y="3708399"/>
                </a:lnTo>
                <a:lnTo>
                  <a:pt x="171901" y="3695699"/>
                </a:lnTo>
                <a:lnTo>
                  <a:pt x="192482" y="3695699"/>
                </a:lnTo>
                <a:lnTo>
                  <a:pt x="201443" y="3682999"/>
                </a:lnTo>
                <a:lnTo>
                  <a:pt x="211545" y="3670299"/>
                </a:lnTo>
                <a:lnTo>
                  <a:pt x="219263" y="3644899"/>
                </a:lnTo>
                <a:lnTo>
                  <a:pt x="224005" y="3632199"/>
                </a:lnTo>
                <a:lnTo>
                  <a:pt x="225178" y="3606799"/>
                </a:lnTo>
                <a:lnTo>
                  <a:pt x="225178" y="3594099"/>
                </a:lnTo>
                <a:lnTo>
                  <a:pt x="224716" y="3581399"/>
                </a:lnTo>
                <a:lnTo>
                  <a:pt x="223945" y="3581399"/>
                </a:lnTo>
                <a:lnTo>
                  <a:pt x="223694" y="3555999"/>
                </a:lnTo>
                <a:lnTo>
                  <a:pt x="223533" y="3555999"/>
                </a:lnTo>
                <a:lnTo>
                  <a:pt x="223328" y="3543299"/>
                </a:lnTo>
                <a:lnTo>
                  <a:pt x="221616" y="3517899"/>
                </a:lnTo>
                <a:lnTo>
                  <a:pt x="216566" y="3505199"/>
                </a:lnTo>
                <a:lnTo>
                  <a:pt x="208655" y="3479799"/>
                </a:lnTo>
                <a:lnTo>
                  <a:pt x="198360" y="3467099"/>
                </a:lnTo>
                <a:lnTo>
                  <a:pt x="190076" y="3467099"/>
                </a:lnTo>
                <a:lnTo>
                  <a:pt x="180982" y="3454399"/>
                </a:lnTo>
                <a:lnTo>
                  <a:pt x="6935677" y="3454399"/>
                </a:lnTo>
                <a:lnTo>
                  <a:pt x="6935677" y="3708399"/>
                </a:lnTo>
                <a:close/>
              </a:path>
              <a:path w="6936105" h="6121400">
                <a:moveTo>
                  <a:pt x="308" y="4165599"/>
                </a:moveTo>
                <a:lnTo>
                  <a:pt x="308" y="3632199"/>
                </a:lnTo>
                <a:lnTo>
                  <a:pt x="20325" y="3632199"/>
                </a:lnTo>
                <a:lnTo>
                  <a:pt x="30283" y="3619499"/>
                </a:lnTo>
                <a:lnTo>
                  <a:pt x="51899" y="3619499"/>
                </a:lnTo>
                <a:lnTo>
                  <a:pt x="63557" y="3606799"/>
                </a:lnTo>
                <a:lnTo>
                  <a:pt x="95866" y="3606799"/>
                </a:lnTo>
                <a:lnTo>
                  <a:pt x="97210" y="3632199"/>
                </a:lnTo>
                <a:lnTo>
                  <a:pt x="102224" y="3644899"/>
                </a:lnTo>
                <a:lnTo>
                  <a:pt x="110301" y="3670299"/>
                </a:lnTo>
                <a:lnTo>
                  <a:pt x="120835" y="3682999"/>
                </a:lnTo>
                <a:lnTo>
                  <a:pt x="129649" y="3695699"/>
                </a:lnTo>
                <a:lnTo>
                  <a:pt x="139330" y="3695699"/>
                </a:lnTo>
                <a:lnTo>
                  <a:pt x="149704" y="3708399"/>
                </a:lnTo>
                <a:lnTo>
                  <a:pt x="6935677" y="3708399"/>
                </a:lnTo>
                <a:lnTo>
                  <a:pt x="6935677" y="4013199"/>
                </a:lnTo>
                <a:lnTo>
                  <a:pt x="156864" y="4013199"/>
                </a:lnTo>
                <a:lnTo>
                  <a:pt x="133877" y="4038599"/>
                </a:lnTo>
                <a:lnTo>
                  <a:pt x="116353" y="4063999"/>
                </a:lnTo>
                <a:lnTo>
                  <a:pt x="104651" y="4102099"/>
                </a:lnTo>
                <a:lnTo>
                  <a:pt x="103572" y="4114799"/>
                </a:lnTo>
                <a:lnTo>
                  <a:pt x="58009" y="4114799"/>
                </a:lnTo>
                <a:lnTo>
                  <a:pt x="36226" y="4127499"/>
                </a:lnTo>
                <a:lnTo>
                  <a:pt x="18186" y="4140199"/>
                </a:lnTo>
                <a:lnTo>
                  <a:pt x="14333" y="4140199"/>
                </a:lnTo>
                <a:lnTo>
                  <a:pt x="14487" y="4152899"/>
                </a:lnTo>
                <a:lnTo>
                  <a:pt x="5856" y="4152899"/>
                </a:lnTo>
                <a:lnTo>
                  <a:pt x="308" y="4165599"/>
                </a:lnTo>
                <a:close/>
              </a:path>
              <a:path w="6936105" h="6121400">
                <a:moveTo>
                  <a:pt x="6935677" y="4292599"/>
                </a:moveTo>
                <a:lnTo>
                  <a:pt x="171980" y="4292599"/>
                </a:lnTo>
                <a:lnTo>
                  <a:pt x="205450" y="4267199"/>
                </a:lnTo>
                <a:lnTo>
                  <a:pt x="220790" y="4241799"/>
                </a:lnTo>
                <a:lnTo>
                  <a:pt x="230842" y="4216399"/>
                </a:lnTo>
                <a:lnTo>
                  <a:pt x="235056" y="4178299"/>
                </a:lnTo>
                <a:lnTo>
                  <a:pt x="232884" y="4152899"/>
                </a:lnTo>
                <a:lnTo>
                  <a:pt x="239044" y="4140199"/>
                </a:lnTo>
                <a:lnTo>
                  <a:pt x="243673" y="4127499"/>
                </a:lnTo>
                <a:lnTo>
                  <a:pt x="246452" y="4114799"/>
                </a:lnTo>
                <a:lnTo>
                  <a:pt x="247064" y="4102099"/>
                </a:lnTo>
                <a:lnTo>
                  <a:pt x="241672" y="4063999"/>
                </a:lnTo>
                <a:lnTo>
                  <a:pt x="228549" y="4038599"/>
                </a:lnTo>
                <a:lnTo>
                  <a:pt x="209156" y="4013199"/>
                </a:lnTo>
                <a:lnTo>
                  <a:pt x="6935677" y="4013199"/>
                </a:lnTo>
                <a:lnTo>
                  <a:pt x="6935677" y="4292599"/>
                </a:lnTo>
                <a:close/>
              </a:path>
              <a:path w="6936105" h="6121400">
                <a:moveTo>
                  <a:pt x="101877" y="4127499"/>
                </a:moveTo>
                <a:lnTo>
                  <a:pt x="80803" y="4114799"/>
                </a:lnTo>
                <a:lnTo>
                  <a:pt x="102648" y="4114799"/>
                </a:lnTo>
                <a:lnTo>
                  <a:pt x="101877" y="4127499"/>
                </a:lnTo>
                <a:close/>
              </a:path>
              <a:path w="6936105" h="6121400">
                <a:moveTo>
                  <a:pt x="100567" y="4724399"/>
                </a:moveTo>
                <a:lnTo>
                  <a:pt x="308" y="4724399"/>
                </a:lnTo>
                <a:lnTo>
                  <a:pt x="308" y="4203699"/>
                </a:lnTo>
                <a:lnTo>
                  <a:pt x="24797" y="4203699"/>
                </a:lnTo>
                <a:lnTo>
                  <a:pt x="49185" y="4190999"/>
                </a:lnTo>
                <a:lnTo>
                  <a:pt x="73371" y="4190999"/>
                </a:lnTo>
                <a:lnTo>
                  <a:pt x="97253" y="4178299"/>
                </a:lnTo>
                <a:lnTo>
                  <a:pt x="96945" y="4203699"/>
                </a:lnTo>
                <a:lnTo>
                  <a:pt x="108047" y="4254499"/>
                </a:lnTo>
                <a:lnTo>
                  <a:pt x="136286" y="4279899"/>
                </a:lnTo>
                <a:lnTo>
                  <a:pt x="171980" y="4292599"/>
                </a:lnTo>
                <a:lnTo>
                  <a:pt x="6935677" y="4292599"/>
                </a:lnTo>
                <a:lnTo>
                  <a:pt x="6935677" y="4610099"/>
                </a:lnTo>
                <a:lnTo>
                  <a:pt x="147884" y="4610099"/>
                </a:lnTo>
                <a:lnTo>
                  <a:pt x="127423" y="4635499"/>
                </a:lnTo>
                <a:lnTo>
                  <a:pt x="113494" y="4660899"/>
                </a:lnTo>
                <a:lnTo>
                  <a:pt x="108350" y="4698999"/>
                </a:lnTo>
                <a:lnTo>
                  <a:pt x="108196" y="4711699"/>
                </a:lnTo>
                <a:lnTo>
                  <a:pt x="100567" y="4724399"/>
                </a:lnTo>
                <a:close/>
              </a:path>
              <a:path w="6936105" h="6121400">
                <a:moveTo>
                  <a:pt x="6935677" y="4851399"/>
                </a:moveTo>
                <a:lnTo>
                  <a:pt x="185124" y="4851399"/>
                </a:lnTo>
                <a:lnTo>
                  <a:pt x="197281" y="4838699"/>
                </a:lnTo>
                <a:lnTo>
                  <a:pt x="208513" y="4838699"/>
                </a:lnTo>
                <a:lnTo>
                  <a:pt x="218242" y="4825999"/>
                </a:lnTo>
                <a:lnTo>
                  <a:pt x="226103" y="4813299"/>
                </a:lnTo>
                <a:lnTo>
                  <a:pt x="232114" y="4787899"/>
                </a:lnTo>
                <a:lnTo>
                  <a:pt x="235928" y="4775199"/>
                </a:lnTo>
                <a:lnTo>
                  <a:pt x="237200" y="4762499"/>
                </a:lnTo>
                <a:lnTo>
                  <a:pt x="236988" y="4724399"/>
                </a:lnTo>
                <a:lnTo>
                  <a:pt x="236892" y="4698999"/>
                </a:lnTo>
                <a:lnTo>
                  <a:pt x="231882" y="4660899"/>
                </a:lnTo>
                <a:lnTo>
                  <a:pt x="208556" y="4622799"/>
                </a:lnTo>
                <a:lnTo>
                  <a:pt x="197204" y="4610099"/>
                </a:lnTo>
                <a:lnTo>
                  <a:pt x="6935677" y="4610099"/>
                </a:lnTo>
                <a:lnTo>
                  <a:pt x="6935677" y="4851399"/>
                </a:lnTo>
                <a:close/>
              </a:path>
              <a:path w="6936105" h="6121400">
                <a:moveTo>
                  <a:pt x="67890" y="4775199"/>
                </a:moveTo>
                <a:lnTo>
                  <a:pt x="41917" y="4775199"/>
                </a:lnTo>
                <a:lnTo>
                  <a:pt x="54406" y="4762499"/>
                </a:lnTo>
                <a:lnTo>
                  <a:pt x="67890" y="4775199"/>
                </a:lnTo>
                <a:close/>
              </a:path>
              <a:path w="6936105" h="6121400">
                <a:moveTo>
                  <a:pt x="85540" y="5130799"/>
                </a:moveTo>
                <a:lnTo>
                  <a:pt x="308" y="5130799"/>
                </a:lnTo>
                <a:lnTo>
                  <a:pt x="308" y="4787899"/>
                </a:lnTo>
                <a:lnTo>
                  <a:pt x="16823" y="4787899"/>
                </a:lnTo>
                <a:lnTo>
                  <a:pt x="29399" y="4775199"/>
                </a:lnTo>
                <a:lnTo>
                  <a:pt x="95088" y="4775199"/>
                </a:lnTo>
                <a:lnTo>
                  <a:pt x="108659" y="4762499"/>
                </a:lnTo>
                <a:lnTo>
                  <a:pt x="110679" y="4787899"/>
                </a:lnTo>
                <a:lnTo>
                  <a:pt x="114535" y="4800599"/>
                </a:lnTo>
                <a:lnTo>
                  <a:pt x="120037" y="4813299"/>
                </a:lnTo>
                <a:lnTo>
                  <a:pt x="127000" y="4825999"/>
                </a:lnTo>
                <a:lnTo>
                  <a:pt x="136555" y="4838699"/>
                </a:lnTo>
                <a:lnTo>
                  <a:pt x="147961" y="4838699"/>
                </a:lnTo>
                <a:lnTo>
                  <a:pt x="160291" y="4851399"/>
                </a:lnTo>
                <a:lnTo>
                  <a:pt x="6935677" y="4851399"/>
                </a:lnTo>
                <a:lnTo>
                  <a:pt x="6935677" y="5092699"/>
                </a:lnTo>
                <a:lnTo>
                  <a:pt x="180578" y="5092699"/>
                </a:lnTo>
                <a:lnTo>
                  <a:pt x="172320" y="5105399"/>
                </a:lnTo>
                <a:lnTo>
                  <a:pt x="130410" y="5105399"/>
                </a:lnTo>
                <a:lnTo>
                  <a:pt x="113974" y="5118099"/>
                </a:lnTo>
                <a:lnTo>
                  <a:pt x="87543" y="5118099"/>
                </a:lnTo>
                <a:lnTo>
                  <a:pt x="85540" y="5130799"/>
                </a:lnTo>
                <a:close/>
              </a:path>
              <a:path w="6936105" h="6121400">
                <a:moveTo>
                  <a:pt x="6935677" y="5270499"/>
                </a:moveTo>
                <a:lnTo>
                  <a:pt x="220246" y="5270499"/>
                </a:lnTo>
                <a:lnTo>
                  <a:pt x="242414" y="5257799"/>
                </a:lnTo>
                <a:lnTo>
                  <a:pt x="257665" y="5232399"/>
                </a:lnTo>
                <a:lnTo>
                  <a:pt x="262375" y="5194299"/>
                </a:lnTo>
                <a:lnTo>
                  <a:pt x="252921" y="5143499"/>
                </a:lnTo>
                <a:lnTo>
                  <a:pt x="250917" y="5143499"/>
                </a:lnTo>
                <a:lnTo>
                  <a:pt x="240420" y="5118099"/>
                </a:lnTo>
                <a:lnTo>
                  <a:pt x="227509" y="5105399"/>
                </a:lnTo>
                <a:lnTo>
                  <a:pt x="213009" y="5092699"/>
                </a:lnTo>
                <a:lnTo>
                  <a:pt x="6935677" y="5092699"/>
                </a:lnTo>
                <a:lnTo>
                  <a:pt x="6935677" y="5270499"/>
                </a:lnTo>
                <a:close/>
              </a:path>
              <a:path w="6936105" h="6121400">
                <a:moveTo>
                  <a:pt x="154" y="5638799"/>
                </a:moveTo>
                <a:lnTo>
                  <a:pt x="154" y="5206999"/>
                </a:lnTo>
                <a:lnTo>
                  <a:pt x="31444" y="5206999"/>
                </a:lnTo>
                <a:lnTo>
                  <a:pt x="45833" y="5194299"/>
                </a:lnTo>
                <a:lnTo>
                  <a:pt x="90038" y="5194299"/>
                </a:lnTo>
                <a:lnTo>
                  <a:pt x="105306" y="5206999"/>
                </a:lnTo>
                <a:lnTo>
                  <a:pt x="120286" y="5219699"/>
                </a:lnTo>
                <a:lnTo>
                  <a:pt x="134860" y="5219699"/>
                </a:lnTo>
                <a:lnTo>
                  <a:pt x="148467" y="5257799"/>
                </a:lnTo>
                <a:lnTo>
                  <a:pt x="169649" y="5270499"/>
                </a:lnTo>
                <a:lnTo>
                  <a:pt x="6935677" y="5270499"/>
                </a:lnTo>
                <a:lnTo>
                  <a:pt x="6935677" y="5473699"/>
                </a:lnTo>
                <a:lnTo>
                  <a:pt x="6918726" y="5486399"/>
                </a:lnTo>
                <a:lnTo>
                  <a:pt x="6902136" y="5486399"/>
                </a:lnTo>
                <a:lnTo>
                  <a:pt x="6885979" y="5499099"/>
                </a:lnTo>
                <a:lnTo>
                  <a:pt x="6870328" y="5511799"/>
                </a:lnTo>
                <a:lnTo>
                  <a:pt x="6846773" y="5524499"/>
                </a:lnTo>
                <a:lnTo>
                  <a:pt x="6825227" y="5549899"/>
                </a:lnTo>
                <a:lnTo>
                  <a:pt x="189883" y="5549899"/>
                </a:lnTo>
                <a:lnTo>
                  <a:pt x="187879" y="5562599"/>
                </a:lnTo>
                <a:lnTo>
                  <a:pt x="184643" y="5562599"/>
                </a:lnTo>
                <a:lnTo>
                  <a:pt x="158636" y="5575299"/>
                </a:lnTo>
                <a:lnTo>
                  <a:pt x="132645" y="5575299"/>
                </a:lnTo>
                <a:lnTo>
                  <a:pt x="80762" y="5600699"/>
                </a:lnTo>
                <a:lnTo>
                  <a:pt x="60538" y="5613399"/>
                </a:lnTo>
                <a:lnTo>
                  <a:pt x="40458" y="5613399"/>
                </a:lnTo>
                <a:lnTo>
                  <a:pt x="154" y="5638799"/>
                </a:lnTo>
                <a:close/>
              </a:path>
              <a:path w="6936105" h="6121400">
                <a:moveTo>
                  <a:pt x="6690971" y="5600699"/>
                </a:moveTo>
                <a:lnTo>
                  <a:pt x="273273" y="5600699"/>
                </a:lnTo>
                <a:lnTo>
                  <a:pt x="270183" y="5587999"/>
                </a:lnTo>
                <a:lnTo>
                  <a:pt x="264088" y="5575299"/>
                </a:lnTo>
                <a:lnTo>
                  <a:pt x="255868" y="5562599"/>
                </a:lnTo>
                <a:lnTo>
                  <a:pt x="246406" y="5549899"/>
                </a:lnTo>
                <a:lnTo>
                  <a:pt x="6825227" y="5549899"/>
                </a:lnTo>
                <a:lnTo>
                  <a:pt x="6805848" y="5562599"/>
                </a:lnTo>
                <a:lnTo>
                  <a:pt x="6788795" y="5587999"/>
                </a:lnTo>
                <a:lnTo>
                  <a:pt x="6690971" y="5600699"/>
                </a:lnTo>
                <a:close/>
              </a:path>
              <a:path w="6936105" h="6121400">
                <a:moveTo>
                  <a:pt x="5150125" y="5664199"/>
                </a:moveTo>
                <a:lnTo>
                  <a:pt x="272557" y="5664199"/>
                </a:lnTo>
                <a:lnTo>
                  <a:pt x="275577" y="5651499"/>
                </a:lnTo>
                <a:lnTo>
                  <a:pt x="277441" y="5638799"/>
                </a:lnTo>
                <a:lnTo>
                  <a:pt x="277889" y="5626099"/>
                </a:lnTo>
                <a:lnTo>
                  <a:pt x="277140" y="5613399"/>
                </a:lnTo>
                <a:lnTo>
                  <a:pt x="275596" y="5600699"/>
                </a:lnTo>
                <a:lnTo>
                  <a:pt x="5320276" y="5600699"/>
                </a:lnTo>
                <a:lnTo>
                  <a:pt x="5232123" y="5626099"/>
                </a:lnTo>
                <a:lnTo>
                  <a:pt x="5190296" y="5638799"/>
                </a:lnTo>
                <a:lnTo>
                  <a:pt x="5150125" y="5664199"/>
                </a:lnTo>
                <a:close/>
              </a:path>
              <a:path w="6936105" h="6121400">
                <a:moveTo>
                  <a:pt x="5655324" y="5689599"/>
                </a:moveTo>
                <a:lnTo>
                  <a:pt x="5605877" y="5689599"/>
                </a:lnTo>
                <a:lnTo>
                  <a:pt x="5566053" y="5664199"/>
                </a:lnTo>
                <a:lnTo>
                  <a:pt x="5521879" y="5638799"/>
                </a:lnTo>
                <a:lnTo>
                  <a:pt x="5473666" y="5613399"/>
                </a:lnTo>
                <a:lnTo>
                  <a:pt x="5421724" y="5600699"/>
                </a:lnTo>
                <a:lnTo>
                  <a:pt x="6593215" y="5600699"/>
                </a:lnTo>
                <a:lnTo>
                  <a:pt x="6544352" y="5613399"/>
                </a:lnTo>
                <a:lnTo>
                  <a:pt x="6446094" y="5626099"/>
                </a:lnTo>
                <a:lnTo>
                  <a:pt x="6347288" y="5626099"/>
                </a:lnTo>
                <a:lnTo>
                  <a:pt x="6297880" y="5638799"/>
                </a:lnTo>
                <a:lnTo>
                  <a:pt x="6199057" y="5638799"/>
                </a:lnTo>
                <a:lnTo>
                  <a:pt x="6149641" y="5651499"/>
                </a:lnTo>
                <a:lnTo>
                  <a:pt x="6050800" y="5651499"/>
                </a:lnTo>
                <a:lnTo>
                  <a:pt x="6001376" y="5664199"/>
                </a:lnTo>
                <a:lnTo>
                  <a:pt x="5902518" y="5664199"/>
                </a:lnTo>
                <a:lnTo>
                  <a:pt x="5853085" y="5676899"/>
                </a:lnTo>
                <a:lnTo>
                  <a:pt x="5704769" y="5676899"/>
                </a:lnTo>
                <a:lnTo>
                  <a:pt x="5655324" y="5689599"/>
                </a:lnTo>
                <a:close/>
              </a:path>
              <a:path w="6936105" h="6121400">
                <a:moveTo>
                  <a:pt x="150646" y="5676899"/>
                </a:moveTo>
                <a:lnTo>
                  <a:pt x="143580" y="5676899"/>
                </a:lnTo>
                <a:lnTo>
                  <a:pt x="146400" y="5664199"/>
                </a:lnTo>
                <a:lnTo>
                  <a:pt x="144568" y="5651499"/>
                </a:lnTo>
                <a:lnTo>
                  <a:pt x="149177" y="5651499"/>
                </a:lnTo>
                <a:lnTo>
                  <a:pt x="149637" y="5664199"/>
                </a:lnTo>
                <a:lnTo>
                  <a:pt x="150646" y="5676899"/>
                </a:lnTo>
                <a:close/>
              </a:path>
              <a:path w="6936105" h="6121400">
                <a:moveTo>
                  <a:pt x="268642" y="5676899"/>
                </a:moveTo>
                <a:lnTo>
                  <a:pt x="268487" y="5676899"/>
                </a:lnTo>
                <a:lnTo>
                  <a:pt x="268642" y="5664199"/>
                </a:lnTo>
                <a:lnTo>
                  <a:pt x="268642" y="5676899"/>
                </a:lnTo>
                <a:close/>
              </a:path>
              <a:path w="6936105" h="6121400">
                <a:moveTo>
                  <a:pt x="4541944" y="5740399"/>
                </a:moveTo>
                <a:lnTo>
                  <a:pt x="4406327" y="5740399"/>
                </a:lnTo>
                <a:lnTo>
                  <a:pt x="4378724" y="5727699"/>
                </a:lnTo>
                <a:lnTo>
                  <a:pt x="249000" y="5727699"/>
                </a:lnTo>
                <a:lnTo>
                  <a:pt x="256658" y="5714999"/>
                </a:lnTo>
                <a:lnTo>
                  <a:pt x="262640" y="5702299"/>
                </a:lnTo>
                <a:lnTo>
                  <a:pt x="266946" y="5676899"/>
                </a:lnTo>
                <a:lnTo>
                  <a:pt x="268642" y="5676899"/>
                </a:lnTo>
                <a:lnTo>
                  <a:pt x="268642" y="5664199"/>
                </a:lnTo>
                <a:lnTo>
                  <a:pt x="4835708" y="5664199"/>
                </a:lnTo>
                <a:lnTo>
                  <a:pt x="4541944" y="5740399"/>
                </a:lnTo>
                <a:close/>
              </a:path>
              <a:path w="6936105" h="6121400">
                <a:moveTo>
                  <a:pt x="5136254" y="5676899"/>
                </a:moveTo>
                <a:lnTo>
                  <a:pt x="4933981" y="5676899"/>
                </a:lnTo>
                <a:lnTo>
                  <a:pt x="4909535" y="5664199"/>
                </a:lnTo>
                <a:lnTo>
                  <a:pt x="5143190" y="5664199"/>
                </a:lnTo>
                <a:lnTo>
                  <a:pt x="5136254" y="5676899"/>
                </a:lnTo>
                <a:close/>
              </a:path>
              <a:path w="6936105" h="6121400">
                <a:moveTo>
                  <a:pt x="462" y="5981699"/>
                </a:moveTo>
                <a:lnTo>
                  <a:pt x="462" y="5689599"/>
                </a:lnTo>
                <a:lnTo>
                  <a:pt x="34269" y="5689599"/>
                </a:lnTo>
                <a:lnTo>
                  <a:pt x="68162" y="5676899"/>
                </a:lnTo>
                <a:lnTo>
                  <a:pt x="152276" y="5676899"/>
                </a:lnTo>
                <a:lnTo>
                  <a:pt x="155751" y="5689599"/>
                </a:lnTo>
                <a:lnTo>
                  <a:pt x="160426" y="5702299"/>
                </a:lnTo>
                <a:lnTo>
                  <a:pt x="166343" y="5714999"/>
                </a:lnTo>
                <a:lnTo>
                  <a:pt x="173546" y="5727699"/>
                </a:lnTo>
                <a:lnTo>
                  <a:pt x="181587" y="5727699"/>
                </a:lnTo>
                <a:lnTo>
                  <a:pt x="190480" y="5740399"/>
                </a:lnTo>
                <a:lnTo>
                  <a:pt x="4294166" y="5740399"/>
                </a:lnTo>
                <a:lnTo>
                  <a:pt x="4252300" y="5753099"/>
                </a:lnTo>
                <a:lnTo>
                  <a:pt x="4211343" y="5753099"/>
                </a:lnTo>
                <a:lnTo>
                  <a:pt x="4196793" y="5765799"/>
                </a:lnTo>
                <a:lnTo>
                  <a:pt x="4182444" y="5765799"/>
                </a:lnTo>
                <a:lnTo>
                  <a:pt x="4168212" y="5778499"/>
                </a:lnTo>
                <a:lnTo>
                  <a:pt x="4154008" y="5778499"/>
                </a:lnTo>
                <a:lnTo>
                  <a:pt x="4139930" y="5791199"/>
                </a:lnTo>
                <a:lnTo>
                  <a:pt x="3779701" y="5791199"/>
                </a:lnTo>
                <a:lnTo>
                  <a:pt x="3726336" y="5803899"/>
                </a:lnTo>
                <a:lnTo>
                  <a:pt x="1706894" y="5803899"/>
                </a:lnTo>
                <a:lnTo>
                  <a:pt x="1686294" y="5816599"/>
                </a:lnTo>
                <a:lnTo>
                  <a:pt x="1653897" y="5816599"/>
                </a:lnTo>
                <a:lnTo>
                  <a:pt x="1606327" y="5829299"/>
                </a:lnTo>
                <a:lnTo>
                  <a:pt x="1560792" y="5829299"/>
                </a:lnTo>
                <a:lnTo>
                  <a:pt x="1515849" y="5841999"/>
                </a:lnTo>
                <a:lnTo>
                  <a:pt x="1470055" y="5867399"/>
                </a:lnTo>
                <a:lnTo>
                  <a:pt x="1424280" y="5867399"/>
                </a:lnTo>
                <a:lnTo>
                  <a:pt x="1377726" y="5880099"/>
                </a:lnTo>
                <a:lnTo>
                  <a:pt x="1334048" y="5892799"/>
                </a:lnTo>
                <a:lnTo>
                  <a:pt x="1293997" y="5905499"/>
                </a:lnTo>
                <a:lnTo>
                  <a:pt x="1258324" y="5930899"/>
                </a:lnTo>
                <a:lnTo>
                  <a:pt x="138559" y="5930899"/>
                </a:lnTo>
                <a:lnTo>
                  <a:pt x="133781" y="5943599"/>
                </a:lnTo>
                <a:lnTo>
                  <a:pt x="126075" y="5943599"/>
                </a:lnTo>
                <a:lnTo>
                  <a:pt x="114650" y="5956299"/>
                </a:lnTo>
                <a:lnTo>
                  <a:pt x="92437" y="5956299"/>
                </a:lnTo>
                <a:lnTo>
                  <a:pt x="81532" y="5968999"/>
                </a:lnTo>
                <a:lnTo>
                  <a:pt x="14781" y="5968999"/>
                </a:lnTo>
                <a:lnTo>
                  <a:pt x="462" y="5981699"/>
                </a:lnTo>
                <a:close/>
              </a:path>
              <a:path w="6936105" h="6121400">
                <a:moveTo>
                  <a:pt x="5082170" y="5689599"/>
                </a:moveTo>
                <a:lnTo>
                  <a:pt x="5015265" y="5689599"/>
                </a:lnTo>
                <a:lnTo>
                  <a:pt x="5012029" y="5676899"/>
                </a:lnTo>
                <a:lnTo>
                  <a:pt x="5097915" y="5676899"/>
                </a:lnTo>
                <a:lnTo>
                  <a:pt x="5082170" y="5689599"/>
                </a:lnTo>
                <a:close/>
              </a:path>
              <a:path w="6936105" h="6121400">
                <a:moveTo>
                  <a:pt x="4336467" y="5740399"/>
                </a:moveTo>
                <a:lnTo>
                  <a:pt x="232499" y="5740399"/>
                </a:lnTo>
                <a:lnTo>
                  <a:pt x="239666" y="5727699"/>
                </a:lnTo>
                <a:lnTo>
                  <a:pt x="4378724" y="5727699"/>
                </a:lnTo>
                <a:lnTo>
                  <a:pt x="4336467" y="5740399"/>
                </a:lnTo>
                <a:close/>
              </a:path>
              <a:path w="6936105" h="6121400">
                <a:moveTo>
                  <a:pt x="4097752" y="5803899"/>
                </a:moveTo>
                <a:lnTo>
                  <a:pt x="4046582" y="5803899"/>
                </a:lnTo>
                <a:lnTo>
                  <a:pt x="3992327" y="5791199"/>
                </a:lnTo>
                <a:lnTo>
                  <a:pt x="4125880" y="5791199"/>
                </a:lnTo>
                <a:lnTo>
                  <a:pt x="4097752" y="5803899"/>
                </a:lnTo>
                <a:close/>
              </a:path>
              <a:path w="6936105" h="6121400">
                <a:moveTo>
                  <a:pt x="1686294" y="5816599"/>
                </a:moveTo>
                <a:lnTo>
                  <a:pt x="1706894" y="5803899"/>
                </a:lnTo>
                <a:lnTo>
                  <a:pt x="1710254" y="5803899"/>
                </a:lnTo>
                <a:lnTo>
                  <a:pt x="1686294" y="5816599"/>
                </a:lnTo>
                <a:close/>
              </a:path>
              <a:path w="6936105" h="6121400">
                <a:moveTo>
                  <a:pt x="1704943" y="5816599"/>
                </a:moveTo>
                <a:lnTo>
                  <a:pt x="1686294" y="5816599"/>
                </a:lnTo>
                <a:lnTo>
                  <a:pt x="1710254" y="5803899"/>
                </a:lnTo>
                <a:lnTo>
                  <a:pt x="1716248" y="5803899"/>
                </a:lnTo>
                <a:lnTo>
                  <a:pt x="1704943" y="5816599"/>
                </a:lnTo>
                <a:close/>
              </a:path>
              <a:path w="6936105" h="6121400">
                <a:moveTo>
                  <a:pt x="2044175" y="5867399"/>
                </a:moveTo>
                <a:lnTo>
                  <a:pt x="2008317" y="5841999"/>
                </a:lnTo>
                <a:lnTo>
                  <a:pt x="1968961" y="5829299"/>
                </a:lnTo>
                <a:lnTo>
                  <a:pt x="1926485" y="5816599"/>
                </a:lnTo>
                <a:lnTo>
                  <a:pt x="1881264" y="5803899"/>
                </a:lnTo>
                <a:lnTo>
                  <a:pt x="3311092" y="5803899"/>
                </a:lnTo>
                <a:lnTo>
                  <a:pt x="3262354" y="5816599"/>
                </a:lnTo>
                <a:lnTo>
                  <a:pt x="3164266" y="5816599"/>
                </a:lnTo>
                <a:lnTo>
                  <a:pt x="3115261" y="5829299"/>
                </a:lnTo>
                <a:lnTo>
                  <a:pt x="3066512" y="5829299"/>
                </a:lnTo>
                <a:lnTo>
                  <a:pt x="2970473" y="5854699"/>
                </a:lnTo>
                <a:lnTo>
                  <a:pt x="2093806" y="5854699"/>
                </a:lnTo>
                <a:lnTo>
                  <a:pt x="2044175" y="5867399"/>
                </a:lnTo>
                <a:close/>
              </a:path>
              <a:path w="6936105" h="6121400">
                <a:moveTo>
                  <a:pt x="3672364" y="5816599"/>
                </a:moveTo>
                <a:lnTo>
                  <a:pt x="3477992" y="5816599"/>
                </a:lnTo>
                <a:lnTo>
                  <a:pt x="3446877" y="5803899"/>
                </a:lnTo>
                <a:lnTo>
                  <a:pt x="3726336" y="5803899"/>
                </a:lnTo>
                <a:lnTo>
                  <a:pt x="3672364" y="5816599"/>
                </a:lnTo>
                <a:close/>
              </a:path>
              <a:path w="6936105" h="6121400">
                <a:moveTo>
                  <a:pt x="3591159" y="5829299"/>
                </a:moveTo>
                <a:lnTo>
                  <a:pt x="3565555" y="5829299"/>
                </a:lnTo>
                <a:lnTo>
                  <a:pt x="3537041" y="5816599"/>
                </a:lnTo>
                <a:lnTo>
                  <a:pt x="3622427" y="5816599"/>
                </a:lnTo>
                <a:lnTo>
                  <a:pt x="3591159" y="5829299"/>
                </a:lnTo>
                <a:close/>
              </a:path>
              <a:path w="6936105" h="6121400">
                <a:moveTo>
                  <a:pt x="2656210" y="5968999"/>
                </a:moveTo>
                <a:lnTo>
                  <a:pt x="2413307" y="5968999"/>
                </a:lnTo>
                <a:lnTo>
                  <a:pt x="2373791" y="5930899"/>
                </a:lnTo>
                <a:lnTo>
                  <a:pt x="2331486" y="5905499"/>
                </a:lnTo>
                <a:lnTo>
                  <a:pt x="2286840" y="5892799"/>
                </a:lnTo>
                <a:lnTo>
                  <a:pt x="2240301" y="5880099"/>
                </a:lnTo>
                <a:lnTo>
                  <a:pt x="2143336" y="5854699"/>
                </a:lnTo>
                <a:lnTo>
                  <a:pt x="2939595" y="5854699"/>
                </a:lnTo>
                <a:lnTo>
                  <a:pt x="2878706" y="5880099"/>
                </a:lnTo>
                <a:lnTo>
                  <a:pt x="2848868" y="5880099"/>
                </a:lnTo>
                <a:lnTo>
                  <a:pt x="2742829" y="5930899"/>
                </a:lnTo>
                <a:lnTo>
                  <a:pt x="2730827" y="5943599"/>
                </a:lnTo>
                <a:lnTo>
                  <a:pt x="2708459" y="5943599"/>
                </a:lnTo>
                <a:lnTo>
                  <a:pt x="2695570" y="5956299"/>
                </a:lnTo>
                <a:lnTo>
                  <a:pt x="2669446" y="5956299"/>
                </a:lnTo>
                <a:lnTo>
                  <a:pt x="2656210" y="5968999"/>
                </a:lnTo>
                <a:close/>
              </a:path>
              <a:path w="6936105" h="6121400">
                <a:moveTo>
                  <a:pt x="958754" y="6121399"/>
                </a:moveTo>
                <a:lnTo>
                  <a:pt x="690947" y="6121399"/>
                </a:lnTo>
                <a:lnTo>
                  <a:pt x="672881" y="6095999"/>
                </a:lnTo>
                <a:lnTo>
                  <a:pt x="651722" y="6070599"/>
                </a:lnTo>
                <a:lnTo>
                  <a:pt x="627443" y="6057899"/>
                </a:lnTo>
                <a:lnTo>
                  <a:pt x="491046" y="5994399"/>
                </a:lnTo>
                <a:lnTo>
                  <a:pt x="384853" y="5994399"/>
                </a:lnTo>
                <a:lnTo>
                  <a:pt x="341358" y="5968999"/>
                </a:lnTo>
                <a:lnTo>
                  <a:pt x="295248" y="5956299"/>
                </a:lnTo>
                <a:lnTo>
                  <a:pt x="199285" y="5956299"/>
                </a:lnTo>
                <a:lnTo>
                  <a:pt x="196048" y="5943599"/>
                </a:lnTo>
                <a:lnTo>
                  <a:pt x="184643" y="5943599"/>
                </a:lnTo>
                <a:lnTo>
                  <a:pt x="180019" y="5930899"/>
                </a:lnTo>
                <a:lnTo>
                  <a:pt x="1258324" y="5930899"/>
                </a:lnTo>
                <a:lnTo>
                  <a:pt x="1227781" y="5956299"/>
                </a:lnTo>
                <a:lnTo>
                  <a:pt x="1203118" y="5994399"/>
                </a:lnTo>
                <a:lnTo>
                  <a:pt x="1185088" y="6045199"/>
                </a:lnTo>
                <a:lnTo>
                  <a:pt x="1174441" y="6083299"/>
                </a:lnTo>
                <a:lnTo>
                  <a:pt x="1173671" y="6095999"/>
                </a:lnTo>
                <a:lnTo>
                  <a:pt x="1173208" y="6095999"/>
                </a:lnTo>
                <a:lnTo>
                  <a:pt x="1172900" y="6108699"/>
                </a:lnTo>
                <a:lnTo>
                  <a:pt x="1012295" y="6108699"/>
                </a:lnTo>
                <a:lnTo>
                  <a:pt x="958754" y="6121399"/>
                </a:lnTo>
                <a:close/>
              </a:path>
              <a:path w="6936105" h="6121400">
                <a:moveTo>
                  <a:pt x="58259" y="5981699"/>
                </a:moveTo>
                <a:lnTo>
                  <a:pt x="43767" y="5968999"/>
                </a:lnTo>
                <a:lnTo>
                  <a:pt x="65812" y="5968999"/>
                </a:lnTo>
                <a:lnTo>
                  <a:pt x="58259" y="5981699"/>
                </a:lnTo>
                <a:close/>
              </a:path>
            </a:pathLst>
          </a:custGeom>
          <a:solidFill>
            <a:srgbClr val="77C3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823323" y="4083773"/>
            <a:ext cx="6103620" cy="4377690"/>
          </a:xfrm>
          <a:custGeom>
            <a:avLst/>
            <a:gdLst/>
            <a:ahLst/>
            <a:cxnLst/>
            <a:rect l="l" t="t" r="r" b="b"/>
            <a:pathLst>
              <a:path w="6103619" h="4377690">
                <a:moveTo>
                  <a:pt x="6103404" y="4330941"/>
                </a:moveTo>
                <a:lnTo>
                  <a:pt x="0" y="4330941"/>
                </a:lnTo>
                <a:lnTo>
                  <a:pt x="0" y="4377182"/>
                </a:lnTo>
                <a:lnTo>
                  <a:pt x="6103404" y="4377182"/>
                </a:lnTo>
                <a:lnTo>
                  <a:pt x="6103404" y="4330941"/>
                </a:lnTo>
                <a:close/>
              </a:path>
              <a:path w="6103619" h="4377690">
                <a:moveTo>
                  <a:pt x="6103404" y="3712273"/>
                </a:moveTo>
                <a:lnTo>
                  <a:pt x="0" y="3712273"/>
                </a:lnTo>
                <a:lnTo>
                  <a:pt x="0" y="3758514"/>
                </a:lnTo>
                <a:lnTo>
                  <a:pt x="6103404" y="3758514"/>
                </a:lnTo>
                <a:lnTo>
                  <a:pt x="6103404" y="3712273"/>
                </a:lnTo>
                <a:close/>
              </a:path>
              <a:path w="6103619" h="4377690">
                <a:moveTo>
                  <a:pt x="6103404" y="3093618"/>
                </a:moveTo>
                <a:lnTo>
                  <a:pt x="0" y="3093618"/>
                </a:lnTo>
                <a:lnTo>
                  <a:pt x="0" y="3139846"/>
                </a:lnTo>
                <a:lnTo>
                  <a:pt x="6103404" y="3139846"/>
                </a:lnTo>
                <a:lnTo>
                  <a:pt x="6103404" y="3093618"/>
                </a:lnTo>
                <a:close/>
              </a:path>
              <a:path w="6103619" h="4377690">
                <a:moveTo>
                  <a:pt x="6103404" y="2474798"/>
                </a:moveTo>
                <a:lnTo>
                  <a:pt x="0" y="2474798"/>
                </a:lnTo>
                <a:lnTo>
                  <a:pt x="0" y="2521039"/>
                </a:lnTo>
                <a:lnTo>
                  <a:pt x="6103404" y="2521039"/>
                </a:lnTo>
                <a:lnTo>
                  <a:pt x="6103404" y="2474798"/>
                </a:lnTo>
                <a:close/>
              </a:path>
              <a:path w="6103619" h="4377690">
                <a:moveTo>
                  <a:pt x="6103404" y="1856130"/>
                </a:moveTo>
                <a:lnTo>
                  <a:pt x="0" y="1856130"/>
                </a:lnTo>
                <a:lnTo>
                  <a:pt x="0" y="1902371"/>
                </a:lnTo>
                <a:lnTo>
                  <a:pt x="6103404" y="1902371"/>
                </a:lnTo>
                <a:lnTo>
                  <a:pt x="6103404" y="1856130"/>
                </a:lnTo>
                <a:close/>
              </a:path>
              <a:path w="6103619" h="4377690">
                <a:moveTo>
                  <a:pt x="6103404" y="1237475"/>
                </a:moveTo>
                <a:lnTo>
                  <a:pt x="0" y="1237475"/>
                </a:lnTo>
                <a:lnTo>
                  <a:pt x="0" y="1283716"/>
                </a:lnTo>
                <a:lnTo>
                  <a:pt x="6103404" y="1283716"/>
                </a:lnTo>
                <a:lnTo>
                  <a:pt x="6103404" y="1237475"/>
                </a:lnTo>
                <a:close/>
              </a:path>
              <a:path w="6103619" h="4377690">
                <a:moveTo>
                  <a:pt x="6103404" y="618807"/>
                </a:moveTo>
                <a:lnTo>
                  <a:pt x="0" y="618807"/>
                </a:lnTo>
                <a:lnTo>
                  <a:pt x="0" y="665048"/>
                </a:lnTo>
                <a:lnTo>
                  <a:pt x="6103404" y="665048"/>
                </a:lnTo>
                <a:lnTo>
                  <a:pt x="6103404" y="618807"/>
                </a:lnTo>
                <a:close/>
              </a:path>
              <a:path w="6103619" h="4377690">
                <a:moveTo>
                  <a:pt x="6103404" y="0"/>
                </a:moveTo>
                <a:lnTo>
                  <a:pt x="0" y="0"/>
                </a:lnTo>
                <a:lnTo>
                  <a:pt x="0" y="46228"/>
                </a:lnTo>
                <a:lnTo>
                  <a:pt x="6103404" y="46228"/>
                </a:lnTo>
                <a:lnTo>
                  <a:pt x="6103404" y="0"/>
                </a:lnTo>
                <a:close/>
              </a:path>
            </a:pathLst>
          </a:custGeom>
          <a:solidFill>
            <a:srgbClr val="52BEAA">
              <a:alpha val="29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rgbClr val="0A4E7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rgbClr val="0A4E7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052345" cy="269158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9268231"/>
            <a:ext cx="4270375" cy="1019175"/>
          </a:xfrm>
          <a:custGeom>
            <a:avLst/>
            <a:gdLst/>
            <a:ahLst/>
            <a:cxnLst/>
            <a:rect l="l" t="t" r="r" b="b"/>
            <a:pathLst>
              <a:path w="4270375" h="1019175">
                <a:moveTo>
                  <a:pt x="4266059" y="1018768"/>
                </a:moveTo>
                <a:lnTo>
                  <a:pt x="0" y="1018768"/>
                </a:lnTo>
                <a:lnTo>
                  <a:pt x="0" y="126194"/>
                </a:lnTo>
                <a:lnTo>
                  <a:pt x="176547" y="0"/>
                </a:lnTo>
                <a:lnTo>
                  <a:pt x="233016" y="2577"/>
                </a:lnTo>
                <a:lnTo>
                  <a:pt x="387373" y="26957"/>
                </a:lnTo>
                <a:lnTo>
                  <a:pt x="617043" y="98105"/>
                </a:lnTo>
                <a:lnTo>
                  <a:pt x="899453" y="240990"/>
                </a:lnTo>
                <a:lnTo>
                  <a:pt x="1207633" y="438705"/>
                </a:lnTo>
                <a:lnTo>
                  <a:pt x="1493995" y="630477"/>
                </a:lnTo>
                <a:lnTo>
                  <a:pt x="1705044" y="775480"/>
                </a:lnTo>
                <a:lnTo>
                  <a:pt x="1787282" y="832887"/>
                </a:lnTo>
                <a:lnTo>
                  <a:pt x="4270149" y="832887"/>
                </a:lnTo>
                <a:lnTo>
                  <a:pt x="4270149" y="841918"/>
                </a:lnTo>
                <a:lnTo>
                  <a:pt x="4266059" y="1018768"/>
                </a:lnTo>
                <a:close/>
              </a:path>
              <a:path w="4270375" h="1019175">
                <a:moveTo>
                  <a:pt x="4270149" y="832887"/>
                </a:moveTo>
                <a:lnTo>
                  <a:pt x="1787282" y="832887"/>
                </a:lnTo>
                <a:lnTo>
                  <a:pt x="3192991" y="35964"/>
                </a:lnTo>
                <a:lnTo>
                  <a:pt x="3605195" y="0"/>
                </a:lnTo>
                <a:lnTo>
                  <a:pt x="4270149" y="802203"/>
                </a:lnTo>
                <a:lnTo>
                  <a:pt x="4270149" y="832887"/>
                </a:lnTo>
                <a:close/>
              </a:path>
            </a:pathLst>
          </a:custGeom>
          <a:solidFill>
            <a:srgbClr val="77C3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052180" y="9350450"/>
            <a:ext cx="1960880" cy="936625"/>
          </a:xfrm>
          <a:custGeom>
            <a:avLst/>
            <a:gdLst/>
            <a:ahLst/>
            <a:cxnLst/>
            <a:rect l="l" t="t" r="r" b="b"/>
            <a:pathLst>
              <a:path w="1960879" h="936625">
                <a:moveTo>
                  <a:pt x="378777" y="385762"/>
                </a:moveTo>
                <a:lnTo>
                  <a:pt x="0" y="600494"/>
                </a:lnTo>
                <a:lnTo>
                  <a:pt x="7543" y="599478"/>
                </a:lnTo>
                <a:lnTo>
                  <a:pt x="52654" y="589965"/>
                </a:lnTo>
                <a:lnTo>
                  <a:pt x="96481" y="577303"/>
                </a:lnTo>
                <a:lnTo>
                  <a:pt x="138925" y="561594"/>
                </a:lnTo>
                <a:lnTo>
                  <a:pt x="179870" y="542937"/>
                </a:lnTo>
                <a:lnTo>
                  <a:pt x="219202" y="521436"/>
                </a:lnTo>
                <a:lnTo>
                  <a:pt x="256832" y="497217"/>
                </a:lnTo>
                <a:lnTo>
                  <a:pt x="292646" y="470357"/>
                </a:lnTo>
                <a:lnTo>
                  <a:pt x="326529" y="440982"/>
                </a:lnTo>
                <a:lnTo>
                  <a:pt x="358381" y="409181"/>
                </a:lnTo>
                <a:lnTo>
                  <a:pt x="378777" y="385762"/>
                </a:lnTo>
                <a:close/>
              </a:path>
              <a:path w="1960879" h="936625">
                <a:moveTo>
                  <a:pt x="1529600" y="936548"/>
                </a:moveTo>
                <a:lnTo>
                  <a:pt x="1497177" y="874331"/>
                </a:lnTo>
                <a:lnTo>
                  <a:pt x="1472323" y="836041"/>
                </a:lnTo>
                <a:lnTo>
                  <a:pt x="1445082" y="800074"/>
                </a:lnTo>
                <a:lnTo>
                  <a:pt x="1436458" y="790295"/>
                </a:lnTo>
                <a:lnTo>
                  <a:pt x="1415503" y="766508"/>
                </a:lnTo>
                <a:lnTo>
                  <a:pt x="1383677" y="735406"/>
                </a:lnTo>
                <a:lnTo>
                  <a:pt x="1349679" y="706831"/>
                </a:lnTo>
                <a:lnTo>
                  <a:pt x="1313599" y="680872"/>
                </a:lnTo>
                <a:lnTo>
                  <a:pt x="1275499" y="657606"/>
                </a:lnTo>
                <a:lnTo>
                  <a:pt x="1235481" y="637082"/>
                </a:lnTo>
                <a:lnTo>
                  <a:pt x="1193596" y="619391"/>
                </a:lnTo>
                <a:lnTo>
                  <a:pt x="1149946" y="604596"/>
                </a:lnTo>
                <a:lnTo>
                  <a:pt x="1104582" y="592772"/>
                </a:lnTo>
                <a:lnTo>
                  <a:pt x="1057617" y="583996"/>
                </a:lnTo>
                <a:lnTo>
                  <a:pt x="1018362" y="579310"/>
                </a:lnTo>
                <a:lnTo>
                  <a:pt x="978877" y="577100"/>
                </a:lnTo>
                <a:lnTo>
                  <a:pt x="965708" y="576922"/>
                </a:lnTo>
                <a:lnTo>
                  <a:pt x="952525" y="577011"/>
                </a:lnTo>
                <a:lnTo>
                  <a:pt x="913028" y="578929"/>
                </a:lnTo>
                <a:lnTo>
                  <a:pt x="873734" y="583323"/>
                </a:lnTo>
                <a:lnTo>
                  <a:pt x="834796" y="590181"/>
                </a:lnTo>
                <a:lnTo>
                  <a:pt x="796366" y="599452"/>
                </a:lnTo>
                <a:lnTo>
                  <a:pt x="758596" y="611124"/>
                </a:lnTo>
                <a:lnTo>
                  <a:pt x="721626" y="625144"/>
                </a:lnTo>
                <a:lnTo>
                  <a:pt x="685596" y="641451"/>
                </a:lnTo>
                <a:lnTo>
                  <a:pt x="650684" y="659993"/>
                </a:lnTo>
                <a:lnTo>
                  <a:pt x="616991" y="680681"/>
                </a:lnTo>
                <a:lnTo>
                  <a:pt x="584657" y="703440"/>
                </a:lnTo>
                <a:lnTo>
                  <a:pt x="553821" y="728192"/>
                </a:lnTo>
                <a:lnTo>
                  <a:pt x="524598" y="754811"/>
                </a:lnTo>
                <a:lnTo>
                  <a:pt x="497103" y="783221"/>
                </a:lnTo>
                <a:lnTo>
                  <a:pt x="471436" y="813308"/>
                </a:lnTo>
                <a:lnTo>
                  <a:pt x="447713" y="844931"/>
                </a:lnTo>
                <a:lnTo>
                  <a:pt x="426021" y="877989"/>
                </a:lnTo>
                <a:lnTo>
                  <a:pt x="406450" y="912329"/>
                </a:lnTo>
                <a:lnTo>
                  <a:pt x="394296" y="936548"/>
                </a:lnTo>
                <a:lnTo>
                  <a:pt x="641019" y="936548"/>
                </a:lnTo>
                <a:lnTo>
                  <a:pt x="665784" y="908304"/>
                </a:lnTo>
                <a:lnTo>
                  <a:pt x="698868" y="878611"/>
                </a:lnTo>
                <a:lnTo>
                  <a:pt x="735355" y="853059"/>
                </a:lnTo>
                <a:lnTo>
                  <a:pt x="775144" y="831710"/>
                </a:lnTo>
                <a:lnTo>
                  <a:pt x="818134" y="814666"/>
                </a:lnTo>
                <a:lnTo>
                  <a:pt x="864247" y="801992"/>
                </a:lnTo>
                <a:lnTo>
                  <a:pt x="913358" y="793788"/>
                </a:lnTo>
                <a:lnTo>
                  <a:pt x="962914" y="790295"/>
                </a:lnTo>
                <a:lnTo>
                  <a:pt x="1010881" y="791565"/>
                </a:lnTo>
                <a:lnTo>
                  <a:pt x="1057046" y="797547"/>
                </a:lnTo>
                <a:lnTo>
                  <a:pt x="1101204" y="808215"/>
                </a:lnTo>
                <a:lnTo>
                  <a:pt x="1143165" y="823506"/>
                </a:lnTo>
                <a:lnTo>
                  <a:pt x="1182712" y="843368"/>
                </a:lnTo>
                <a:lnTo>
                  <a:pt x="1219644" y="867778"/>
                </a:lnTo>
                <a:lnTo>
                  <a:pt x="1253756" y="896670"/>
                </a:lnTo>
                <a:lnTo>
                  <a:pt x="1284846" y="929995"/>
                </a:lnTo>
                <a:lnTo>
                  <a:pt x="1289697" y="936548"/>
                </a:lnTo>
                <a:lnTo>
                  <a:pt x="1529600" y="936548"/>
                </a:lnTo>
                <a:close/>
              </a:path>
              <a:path w="1960879" h="936625">
                <a:moveTo>
                  <a:pt x="1960283" y="409130"/>
                </a:moveTo>
                <a:lnTo>
                  <a:pt x="1948903" y="395401"/>
                </a:lnTo>
                <a:lnTo>
                  <a:pt x="1826298" y="247484"/>
                </a:lnTo>
                <a:lnTo>
                  <a:pt x="1799767" y="278079"/>
                </a:lnTo>
                <a:lnTo>
                  <a:pt x="1767801" y="307568"/>
                </a:lnTo>
                <a:lnTo>
                  <a:pt x="1732495" y="333171"/>
                </a:lnTo>
                <a:lnTo>
                  <a:pt x="1693722" y="354672"/>
                </a:lnTo>
                <a:lnTo>
                  <a:pt x="1651393" y="371868"/>
                </a:lnTo>
                <a:lnTo>
                  <a:pt x="1605368" y="384530"/>
                </a:lnTo>
                <a:lnTo>
                  <a:pt x="1555534" y="392442"/>
                </a:lnTo>
                <a:lnTo>
                  <a:pt x="1501775" y="395401"/>
                </a:lnTo>
                <a:lnTo>
                  <a:pt x="1450060" y="393382"/>
                </a:lnTo>
                <a:lnTo>
                  <a:pt x="1401978" y="386727"/>
                </a:lnTo>
                <a:lnTo>
                  <a:pt x="1357439" y="375615"/>
                </a:lnTo>
                <a:lnTo>
                  <a:pt x="1316291" y="360286"/>
                </a:lnTo>
                <a:lnTo>
                  <a:pt x="1278432" y="340931"/>
                </a:lnTo>
                <a:lnTo>
                  <a:pt x="1243711" y="317766"/>
                </a:lnTo>
                <a:lnTo>
                  <a:pt x="1212024" y="291007"/>
                </a:lnTo>
                <a:lnTo>
                  <a:pt x="1183233" y="260858"/>
                </a:lnTo>
                <a:lnTo>
                  <a:pt x="1157211" y="227545"/>
                </a:lnTo>
                <a:lnTo>
                  <a:pt x="1133856" y="191262"/>
                </a:lnTo>
                <a:lnTo>
                  <a:pt x="1113015" y="152209"/>
                </a:lnTo>
                <a:lnTo>
                  <a:pt x="1094574" y="110629"/>
                </a:lnTo>
                <a:lnTo>
                  <a:pt x="1078407" y="66713"/>
                </a:lnTo>
                <a:lnTo>
                  <a:pt x="1064399" y="20675"/>
                </a:lnTo>
                <a:lnTo>
                  <a:pt x="1059230" y="0"/>
                </a:lnTo>
                <a:lnTo>
                  <a:pt x="887844" y="97155"/>
                </a:lnTo>
                <a:lnTo>
                  <a:pt x="901458" y="164719"/>
                </a:lnTo>
                <a:lnTo>
                  <a:pt x="915009" y="207543"/>
                </a:lnTo>
                <a:lnTo>
                  <a:pt x="931811" y="248983"/>
                </a:lnTo>
                <a:lnTo>
                  <a:pt x="951699" y="288899"/>
                </a:lnTo>
                <a:lnTo>
                  <a:pt x="974547" y="327152"/>
                </a:lnTo>
                <a:lnTo>
                  <a:pt x="1000201" y="363601"/>
                </a:lnTo>
                <a:lnTo>
                  <a:pt x="1028509" y="398081"/>
                </a:lnTo>
                <a:lnTo>
                  <a:pt x="1059345" y="430479"/>
                </a:lnTo>
                <a:lnTo>
                  <a:pt x="1092542" y="460641"/>
                </a:lnTo>
                <a:lnTo>
                  <a:pt x="1127975" y="488416"/>
                </a:lnTo>
                <a:lnTo>
                  <a:pt x="1165491" y="513664"/>
                </a:lnTo>
                <a:lnTo>
                  <a:pt x="1204950" y="536257"/>
                </a:lnTo>
                <a:lnTo>
                  <a:pt x="1246200" y="556044"/>
                </a:lnTo>
                <a:lnTo>
                  <a:pt x="1289100" y="572871"/>
                </a:lnTo>
                <a:lnTo>
                  <a:pt x="1333500" y="586613"/>
                </a:lnTo>
                <a:lnTo>
                  <a:pt x="1379258" y="597115"/>
                </a:lnTo>
                <a:lnTo>
                  <a:pt x="1426248" y="604240"/>
                </a:lnTo>
                <a:lnTo>
                  <a:pt x="1474292" y="607847"/>
                </a:lnTo>
                <a:lnTo>
                  <a:pt x="1505699" y="608672"/>
                </a:lnTo>
                <a:lnTo>
                  <a:pt x="1521409" y="608482"/>
                </a:lnTo>
                <a:lnTo>
                  <a:pt x="1568437" y="605523"/>
                </a:lnTo>
                <a:lnTo>
                  <a:pt x="1615109" y="598970"/>
                </a:lnTo>
                <a:lnTo>
                  <a:pt x="1661134" y="588886"/>
                </a:lnTo>
                <a:lnTo>
                  <a:pt x="1706257" y="575310"/>
                </a:lnTo>
                <a:lnTo>
                  <a:pt x="1750225" y="558330"/>
                </a:lnTo>
                <a:lnTo>
                  <a:pt x="1792757" y="538035"/>
                </a:lnTo>
                <a:lnTo>
                  <a:pt x="1833613" y="514565"/>
                </a:lnTo>
                <a:lnTo>
                  <a:pt x="1872551" y="488035"/>
                </a:lnTo>
                <a:lnTo>
                  <a:pt x="1909368" y="458609"/>
                </a:lnTo>
                <a:lnTo>
                  <a:pt x="1943823" y="426453"/>
                </a:lnTo>
                <a:lnTo>
                  <a:pt x="1954745" y="415163"/>
                </a:lnTo>
                <a:lnTo>
                  <a:pt x="1960283" y="409130"/>
                </a:lnTo>
                <a:close/>
              </a:path>
            </a:pathLst>
          </a:custGeom>
          <a:solidFill>
            <a:srgbClr val="52B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9440244"/>
            <a:ext cx="1974274" cy="846755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249796" y="9268243"/>
            <a:ext cx="3391535" cy="59055"/>
          </a:xfrm>
          <a:custGeom>
            <a:avLst/>
            <a:gdLst/>
            <a:ahLst/>
            <a:cxnLst/>
            <a:rect l="l" t="t" r="r" b="b"/>
            <a:pathLst>
              <a:path w="3391535" h="59054">
                <a:moveTo>
                  <a:pt x="183857" y="41287"/>
                </a:moveTo>
                <a:lnTo>
                  <a:pt x="137566" y="26949"/>
                </a:lnTo>
                <a:lnTo>
                  <a:pt x="0" y="5219"/>
                </a:lnTo>
                <a:lnTo>
                  <a:pt x="8013" y="19634"/>
                </a:lnTo>
                <a:lnTo>
                  <a:pt x="35026" y="44310"/>
                </a:lnTo>
                <a:lnTo>
                  <a:pt x="67183" y="56756"/>
                </a:lnTo>
                <a:lnTo>
                  <a:pt x="104178" y="58813"/>
                </a:lnTo>
                <a:lnTo>
                  <a:pt x="145694" y="52324"/>
                </a:lnTo>
                <a:lnTo>
                  <a:pt x="183857" y="41287"/>
                </a:lnTo>
                <a:close/>
              </a:path>
              <a:path w="3391535" h="59054">
                <a:moveTo>
                  <a:pt x="3391052" y="43014"/>
                </a:moveTo>
                <a:lnTo>
                  <a:pt x="3355390" y="0"/>
                </a:lnTo>
                <a:lnTo>
                  <a:pt x="3205416" y="13081"/>
                </a:lnTo>
                <a:lnTo>
                  <a:pt x="3208871" y="19113"/>
                </a:lnTo>
                <a:lnTo>
                  <a:pt x="3235655" y="42735"/>
                </a:lnTo>
                <a:lnTo>
                  <a:pt x="3268014" y="55029"/>
                </a:lnTo>
                <a:lnTo>
                  <a:pt x="3305759" y="57772"/>
                </a:lnTo>
                <a:lnTo>
                  <a:pt x="3348659" y="52743"/>
                </a:lnTo>
                <a:lnTo>
                  <a:pt x="3391052" y="43014"/>
                </a:lnTo>
                <a:close/>
              </a:path>
            </a:pathLst>
          </a:custGeom>
          <a:solidFill>
            <a:srgbClr val="52BE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302110" y="10221299"/>
            <a:ext cx="58419" cy="66040"/>
          </a:xfrm>
          <a:custGeom>
            <a:avLst/>
            <a:gdLst/>
            <a:ahLst/>
            <a:cxnLst/>
            <a:rect l="l" t="t" r="r" b="b"/>
            <a:pathLst>
              <a:path w="58420" h="66040">
                <a:moveTo>
                  <a:pt x="49648" y="43383"/>
                </a:moveTo>
                <a:lnTo>
                  <a:pt x="14273" y="43383"/>
                </a:lnTo>
                <a:lnTo>
                  <a:pt x="32951" y="0"/>
                </a:lnTo>
                <a:lnTo>
                  <a:pt x="40165" y="18812"/>
                </a:lnTo>
                <a:lnTo>
                  <a:pt x="49648" y="43383"/>
                </a:lnTo>
                <a:close/>
              </a:path>
              <a:path w="58420" h="66040">
                <a:moveTo>
                  <a:pt x="58228" y="65699"/>
                </a:moveTo>
                <a:lnTo>
                  <a:pt x="1949" y="65699"/>
                </a:lnTo>
                <a:lnTo>
                  <a:pt x="0" y="29109"/>
                </a:lnTo>
                <a:lnTo>
                  <a:pt x="14273" y="43383"/>
                </a:lnTo>
                <a:lnTo>
                  <a:pt x="49648" y="43383"/>
                </a:lnTo>
                <a:lnTo>
                  <a:pt x="53502" y="53369"/>
                </a:lnTo>
                <a:lnTo>
                  <a:pt x="58228" y="65699"/>
                </a:lnTo>
                <a:close/>
              </a:path>
            </a:pathLst>
          </a:custGeom>
          <a:solidFill>
            <a:srgbClr val="FFFFFF">
              <a:alpha val="1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12189" y="9749650"/>
            <a:ext cx="105013" cy="164524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3124327" y="9662565"/>
            <a:ext cx="1103630" cy="624840"/>
          </a:xfrm>
          <a:custGeom>
            <a:avLst/>
            <a:gdLst/>
            <a:ahLst/>
            <a:cxnLst/>
            <a:rect l="l" t="t" r="r" b="b"/>
            <a:pathLst>
              <a:path w="1103629" h="624840">
                <a:moveTo>
                  <a:pt x="26568" y="434492"/>
                </a:moveTo>
                <a:lnTo>
                  <a:pt x="76" y="417931"/>
                </a:lnTo>
                <a:lnTo>
                  <a:pt x="0" y="430466"/>
                </a:lnTo>
                <a:lnTo>
                  <a:pt x="927" y="442899"/>
                </a:lnTo>
                <a:lnTo>
                  <a:pt x="14338" y="490855"/>
                </a:lnTo>
                <a:lnTo>
                  <a:pt x="26568" y="512635"/>
                </a:lnTo>
                <a:lnTo>
                  <a:pt x="26568" y="434492"/>
                </a:lnTo>
                <a:close/>
              </a:path>
              <a:path w="1103629" h="624840">
                <a:moveTo>
                  <a:pt x="124637" y="543928"/>
                </a:moveTo>
                <a:lnTo>
                  <a:pt x="124447" y="533374"/>
                </a:lnTo>
                <a:lnTo>
                  <a:pt x="123342" y="522884"/>
                </a:lnTo>
                <a:lnTo>
                  <a:pt x="121310" y="512445"/>
                </a:lnTo>
                <a:lnTo>
                  <a:pt x="114096" y="510959"/>
                </a:lnTo>
                <a:lnTo>
                  <a:pt x="105778" y="593750"/>
                </a:lnTo>
                <a:lnTo>
                  <a:pt x="112141" y="595033"/>
                </a:lnTo>
                <a:lnTo>
                  <a:pt x="116408" y="585292"/>
                </a:lnTo>
                <a:lnTo>
                  <a:pt x="119786" y="575297"/>
                </a:lnTo>
                <a:lnTo>
                  <a:pt x="122288" y="565048"/>
                </a:lnTo>
                <a:lnTo>
                  <a:pt x="123913" y="554532"/>
                </a:lnTo>
                <a:lnTo>
                  <a:pt x="124637" y="543928"/>
                </a:lnTo>
                <a:close/>
              </a:path>
              <a:path w="1103629" h="624840">
                <a:moveTo>
                  <a:pt x="232816" y="495071"/>
                </a:moveTo>
                <a:lnTo>
                  <a:pt x="211658" y="441934"/>
                </a:lnTo>
                <a:lnTo>
                  <a:pt x="207949" y="441934"/>
                </a:lnTo>
                <a:lnTo>
                  <a:pt x="210997" y="524725"/>
                </a:lnTo>
                <a:lnTo>
                  <a:pt x="232816" y="495071"/>
                </a:lnTo>
                <a:close/>
              </a:path>
              <a:path w="1103629" h="624840">
                <a:moveTo>
                  <a:pt x="255993" y="401167"/>
                </a:moveTo>
                <a:lnTo>
                  <a:pt x="238848" y="419811"/>
                </a:lnTo>
                <a:lnTo>
                  <a:pt x="231292" y="442620"/>
                </a:lnTo>
                <a:lnTo>
                  <a:pt x="230352" y="468287"/>
                </a:lnTo>
                <a:lnTo>
                  <a:pt x="232956" y="494880"/>
                </a:lnTo>
                <a:lnTo>
                  <a:pt x="247256" y="492569"/>
                </a:lnTo>
                <a:lnTo>
                  <a:pt x="255993" y="525691"/>
                </a:lnTo>
                <a:lnTo>
                  <a:pt x="255993" y="492569"/>
                </a:lnTo>
                <a:lnTo>
                  <a:pt x="255993" y="401167"/>
                </a:lnTo>
                <a:close/>
              </a:path>
              <a:path w="1103629" h="624840">
                <a:moveTo>
                  <a:pt x="279958" y="603427"/>
                </a:moveTo>
                <a:lnTo>
                  <a:pt x="274332" y="587908"/>
                </a:lnTo>
                <a:lnTo>
                  <a:pt x="265874" y="576186"/>
                </a:lnTo>
                <a:lnTo>
                  <a:pt x="257987" y="564629"/>
                </a:lnTo>
                <a:lnTo>
                  <a:pt x="252653" y="566788"/>
                </a:lnTo>
                <a:lnTo>
                  <a:pt x="256628" y="621461"/>
                </a:lnTo>
                <a:lnTo>
                  <a:pt x="262750" y="622223"/>
                </a:lnTo>
                <a:lnTo>
                  <a:pt x="271665" y="603846"/>
                </a:lnTo>
                <a:lnTo>
                  <a:pt x="278663" y="624433"/>
                </a:lnTo>
                <a:lnTo>
                  <a:pt x="279361" y="624433"/>
                </a:lnTo>
                <a:lnTo>
                  <a:pt x="279946" y="603846"/>
                </a:lnTo>
                <a:lnTo>
                  <a:pt x="279958" y="603427"/>
                </a:lnTo>
                <a:close/>
              </a:path>
              <a:path w="1103629" h="624840">
                <a:moveTo>
                  <a:pt x="475627" y="562483"/>
                </a:moveTo>
                <a:lnTo>
                  <a:pt x="468922" y="559879"/>
                </a:lnTo>
                <a:lnTo>
                  <a:pt x="462000" y="557987"/>
                </a:lnTo>
                <a:lnTo>
                  <a:pt x="454901" y="556818"/>
                </a:lnTo>
                <a:lnTo>
                  <a:pt x="452297" y="568960"/>
                </a:lnTo>
                <a:lnTo>
                  <a:pt x="450138" y="581571"/>
                </a:lnTo>
                <a:lnTo>
                  <a:pt x="448170" y="594766"/>
                </a:lnTo>
                <a:lnTo>
                  <a:pt x="446125" y="608685"/>
                </a:lnTo>
                <a:lnTo>
                  <a:pt x="437832" y="598601"/>
                </a:lnTo>
                <a:lnTo>
                  <a:pt x="434809" y="585635"/>
                </a:lnTo>
                <a:lnTo>
                  <a:pt x="434263" y="571347"/>
                </a:lnTo>
                <a:lnTo>
                  <a:pt x="433311" y="554507"/>
                </a:lnTo>
                <a:lnTo>
                  <a:pt x="429285" y="562775"/>
                </a:lnTo>
                <a:lnTo>
                  <a:pt x="426326" y="571347"/>
                </a:lnTo>
                <a:lnTo>
                  <a:pt x="424408" y="580212"/>
                </a:lnTo>
                <a:lnTo>
                  <a:pt x="423557" y="589368"/>
                </a:lnTo>
                <a:lnTo>
                  <a:pt x="423760" y="598601"/>
                </a:lnTo>
                <a:lnTo>
                  <a:pt x="425030" y="607542"/>
                </a:lnTo>
                <a:lnTo>
                  <a:pt x="427380" y="616305"/>
                </a:lnTo>
                <a:lnTo>
                  <a:pt x="430631" y="624433"/>
                </a:lnTo>
                <a:lnTo>
                  <a:pt x="463448" y="624433"/>
                </a:lnTo>
                <a:lnTo>
                  <a:pt x="463448" y="608685"/>
                </a:lnTo>
                <a:lnTo>
                  <a:pt x="463448" y="569366"/>
                </a:lnTo>
                <a:lnTo>
                  <a:pt x="474345" y="571131"/>
                </a:lnTo>
                <a:lnTo>
                  <a:pt x="474599" y="569366"/>
                </a:lnTo>
                <a:lnTo>
                  <a:pt x="475627" y="562483"/>
                </a:lnTo>
                <a:close/>
              </a:path>
              <a:path w="1103629" h="624840">
                <a:moveTo>
                  <a:pt x="541172" y="390906"/>
                </a:moveTo>
                <a:lnTo>
                  <a:pt x="541058" y="363385"/>
                </a:lnTo>
                <a:lnTo>
                  <a:pt x="537464" y="344182"/>
                </a:lnTo>
                <a:lnTo>
                  <a:pt x="529920" y="332892"/>
                </a:lnTo>
                <a:lnTo>
                  <a:pt x="517982" y="329145"/>
                </a:lnTo>
                <a:lnTo>
                  <a:pt x="527710" y="341985"/>
                </a:lnTo>
                <a:lnTo>
                  <a:pt x="527037" y="361467"/>
                </a:lnTo>
                <a:lnTo>
                  <a:pt x="527621" y="380225"/>
                </a:lnTo>
                <a:lnTo>
                  <a:pt x="541172" y="390906"/>
                </a:lnTo>
                <a:close/>
              </a:path>
              <a:path w="1103629" h="624840">
                <a:moveTo>
                  <a:pt x="546303" y="249732"/>
                </a:moveTo>
                <a:lnTo>
                  <a:pt x="536651" y="242049"/>
                </a:lnTo>
                <a:lnTo>
                  <a:pt x="527316" y="233248"/>
                </a:lnTo>
                <a:lnTo>
                  <a:pt x="517067" y="226834"/>
                </a:lnTo>
                <a:lnTo>
                  <a:pt x="504672" y="226314"/>
                </a:lnTo>
                <a:lnTo>
                  <a:pt x="504672" y="277317"/>
                </a:lnTo>
                <a:lnTo>
                  <a:pt x="520077" y="250659"/>
                </a:lnTo>
                <a:lnTo>
                  <a:pt x="543560" y="259867"/>
                </a:lnTo>
                <a:lnTo>
                  <a:pt x="546303" y="249732"/>
                </a:lnTo>
                <a:close/>
              </a:path>
              <a:path w="1103629" h="624840">
                <a:moveTo>
                  <a:pt x="572033" y="491020"/>
                </a:moveTo>
                <a:lnTo>
                  <a:pt x="571779" y="466432"/>
                </a:lnTo>
                <a:lnTo>
                  <a:pt x="566953" y="452183"/>
                </a:lnTo>
                <a:lnTo>
                  <a:pt x="556412" y="447116"/>
                </a:lnTo>
                <a:lnTo>
                  <a:pt x="539013" y="450011"/>
                </a:lnTo>
                <a:lnTo>
                  <a:pt x="564921" y="486410"/>
                </a:lnTo>
                <a:lnTo>
                  <a:pt x="572033" y="491020"/>
                </a:lnTo>
                <a:close/>
              </a:path>
              <a:path w="1103629" h="624840">
                <a:moveTo>
                  <a:pt x="584060" y="64008"/>
                </a:moveTo>
                <a:lnTo>
                  <a:pt x="559841" y="0"/>
                </a:lnTo>
                <a:lnTo>
                  <a:pt x="556844" y="14516"/>
                </a:lnTo>
                <a:lnTo>
                  <a:pt x="553440" y="28536"/>
                </a:lnTo>
                <a:lnTo>
                  <a:pt x="553910" y="43002"/>
                </a:lnTo>
                <a:lnTo>
                  <a:pt x="562533" y="58839"/>
                </a:lnTo>
                <a:lnTo>
                  <a:pt x="560476" y="33642"/>
                </a:lnTo>
                <a:lnTo>
                  <a:pt x="565048" y="31584"/>
                </a:lnTo>
                <a:lnTo>
                  <a:pt x="580745" y="67017"/>
                </a:lnTo>
                <a:lnTo>
                  <a:pt x="584060" y="64008"/>
                </a:lnTo>
                <a:close/>
              </a:path>
              <a:path w="1103629" h="624840">
                <a:moveTo>
                  <a:pt x="612863" y="487311"/>
                </a:moveTo>
                <a:lnTo>
                  <a:pt x="600786" y="474522"/>
                </a:lnTo>
                <a:lnTo>
                  <a:pt x="594677" y="463245"/>
                </a:lnTo>
                <a:lnTo>
                  <a:pt x="592670" y="447154"/>
                </a:lnTo>
                <a:lnTo>
                  <a:pt x="592899" y="419950"/>
                </a:lnTo>
                <a:lnTo>
                  <a:pt x="587171" y="423125"/>
                </a:lnTo>
                <a:lnTo>
                  <a:pt x="579716" y="424154"/>
                </a:lnTo>
                <a:lnTo>
                  <a:pt x="578726" y="428294"/>
                </a:lnTo>
                <a:lnTo>
                  <a:pt x="578319" y="448627"/>
                </a:lnTo>
                <a:lnTo>
                  <a:pt x="585393" y="467677"/>
                </a:lnTo>
                <a:lnTo>
                  <a:pt x="597662" y="481787"/>
                </a:lnTo>
                <a:lnTo>
                  <a:pt x="612863" y="487311"/>
                </a:lnTo>
                <a:close/>
              </a:path>
              <a:path w="1103629" h="624840">
                <a:moveTo>
                  <a:pt x="715594" y="257340"/>
                </a:moveTo>
                <a:lnTo>
                  <a:pt x="698741" y="247942"/>
                </a:lnTo>
                <a:lnTo>
                  <a:pt x="691108" y="232791"/>
                </a:lnTo>
                <a:lnTo>
                  <a:pt x="688987" y="214312"/>
                </a:lnTo>
                <a:lnTo>
                  <a:pt x="688632" y="194957"/>
                </a:lnTo>
                <a:lnTo>
                  <a:pt x="680593" y="197472"/>
                </a:lnTo>
                <a:lnTo>
                  <a:pt x="686117" y="270332"/>
                </a:lnTo>
                <a:lnTo>
                  <a:pt x="715594" y="257340"/>
                </a:lnTo>
                <a:close/>
              </a:path>
              <a:path w="1103629" h="624840">
                <a:moveTo>
                  <a:pt x="830935" y="544969"/>
                </a:moveTo>
                <a:lnTo>
                  <a:pt x="801687" y="516763"/>
                </a:lnTo>
                <a:lnTo>
                  <a:pt x="798322" y="507403"/>
                </a:lnTo>
                <a:lnTo>
                  <a:pt x="798563" y="499821"/>
                </a:lnTo>
                <a:lnTo>
                  <a:pt x="797013" y="492620"/>
                </a:lnTo>
                <a:lnTo>
                  <a:pt x="790359" y="478967"/>
                </a:lnTo>
                <a:lnTo>
                  <a:pt x="785634" y="473316"/>
                </a:lnTo>
                <a:lnTo>
                  <a:pt x="779513" y="468833"/>
                </a:lnTo>
                <a:lnTo>
                  <a:pt x="778637" y="471843"/>
                </a:lnTo>
                <a:lnTo>
                  <a:pt x="778179" y="474929"/>
                </a:lnTo>
                <a:lnTo>
                  <a:pt x="778154" y="478066"/>
                </a:lnTo>
                <a:lnTo>
                  <a:pt x="792022" y="526402"/>
                </a:lnTo>
                <a:lnTo>
                  <a:pt x="799211" y="550392"/>
                </a:lnTo>
                <a:lnTo>
                  <a:pt x="808951" y="580898"/>
                </a:lnTo>
                <a:lnTo>
                  <a:pt x="817499" y="583641"/>
                </a:lnTo>
                <a:lnTo>
                  <a:pt x="822198" y="587514"/>
                </a:lnTo>
                <a:lnTo>
                  <a:pt x="830935" y="544969"/>
                </a:lnTo>
                <a:close/>
              </a:path>
              <a:path w="1103629" h="624840">
                <a:moveTo>
                  <a:pt x="864717" y="304431"/>
                </a:moveTo>
                <a:lnTo>
                  <a:pt x="844613" y="330923"/>
                </a:lnTo>
                <a:lnTo>
                  <a:pt x="846074" y="306895"/>
                </a:lnTo>
                <a:lnTo>
                  <a:pt x="845159" y="291947"/>
                </a:lnTo>
                <a:lnTo>
                  <a:pt x="841159" y="281914"/>
                </a:lnTo>
                <a:lnTo>
                  <a:pt x="833361" y="272643"/>
                </a:lnTo>
                <a:lnTo>
                  <a:pt x="828827" y="356095"/>
                </a:lnTo>
                <a:lnTo>
                  <a:pt x="859053" y="353809"/>
                </a:lnTo>
                <a:lnTo>
                  <a:pt x="864717" y="304431"/>
                </a:lnTo>
                <a:close/>
              </a:path>
              <a:path w="1103629" h="624840">
                <a:moveTo>
                  <a:pt x="916089" y="606894"/>
                </a:moveTo>
                <a:lnTo>
                  <a:pt x="902982" y="624433"/>
                </a:lnTo>
                <a:lnTo>
                  <a:pt x="913815" y="624433"/>
                </a:lnTo>
                <a:lnTo>
                  <a:pt x="914158" y="622985"/>
                </a:lnTo>
                <a:lnTo>
                  <a:pt x="914590" y="616826"/>
                </a:lnTo>
                <a:lnTo>
                  <a:pt x="916089" y="606894"/>
                </a:lnTo>
                <a:close/>
              </a:path>
              <a:path w="1103629" h="624840">
                <a:moveTo>
                  <a:pt x="965936" y="624433"/>
                </a:moveTo>
                <a:lnTo>
                  <a:pt x="958215" y="586574"/>
                </a:lnTo>
                <a:lnTo>
                  <a:pt x="957275" y="575627"/>
                </a:lnTo>
                <a:lnTo>
                  <a:pt x="951687" y="606386"/>
                </a:lnTo>
                <a:lnTo>
                  <a:pt x="953427" y="624433"/>
                </a:lnTo>
                <a:lnTo>
                  <a:pt x="965936" y="624433"/>
                </a:lnTo>
                <a:close/>
              </a:path>
              <a:path w="1103629" h="624840">
                <a:moveTo>
                  <a:pt x="1103287" y="624433"/>
                </a:moveTo>
                <a:lnTo>
                  <a:pt x="1091565" y="601230"/>
                </a:lnTo>
                <a:lnTo>
                  <a:pt x="1080490" y="613956"/>
                </a:lnTo>
                <a:lnTo>
                  <a:pt x="1076921" y="622007"/>
                </a:lnTo>
                <a:lnTo>
                  <a:pt x="1078204" y="624433"/>
                </a:lnTo>
                <a:lnTo>
                  <a:pt x="1103287" y="624433"/>
                </a:lnTo>
                <a:close/>
              </a:path>
            </a:pathLst>
          </a:custGeom>
          <a:solidFill>
            <a:srgbClr val="FFFFFF">
              <a:alpha val="1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30470" y="574996"/>
            <a:ext cx="3731259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0" i="0">
                <a:solidFill>
                  <a:srgbClr val="0A4E7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92481" y="3726895"/>
            <a:ext cx="7599044" cy="448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52345" cy="269158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9268231"/>
            <a:ext cx="4270375" cy="1019175"/>
            <a:chOff x="0" y="9268231"/>
            <a:chExt cx="4270375" cy="1019175"/>
          </a:xfrm>
        </p:grpSpPr>
        <p:sp>
          <p:nvSpPr>
            <p:cNvPr id="4" name="object 4"/>
            <p:cNvSpPr/>
            <p:nvPr/>
          </p:nvSpPr>
          <p:spPr>
            <a:xfrm>
              <a:off x="0" y="9268231"/>
              <a:ext cx="4270375" cy="1019175"/>
            </a:xfrm>
            <a:custGeom>
              <a:avLst/>
              <a:gdLst/>
              <a:ahLst/>
              <a:cxnLst/>
              <a:rect l="l" t="t" r="r" b="b"/>
              <a:pathLst>
                <a:path w="4270375" h="1019175">
                  <a:moveTo>
                    <a:pt x="4266059" y="1018768"/>
                  </a:moveTo>
                  <a:lnTo>
                    <a:pt x="0" y="1018768"/>
                  </a:lnTo>
                  <a:lnTo>
                    <a:pt x="0" y="126194"/>
                  </a:lnTo>
                  <a:lnTo>
                    <a:pt x="176547" y="0"/>
                  </a:lnTo>
                  <a:lnTo>
                    <a:pt x="233016" y="2577"/>
                  </a:lnTo>
                  <a:lnTo>
                    <a:pt x="387373" y="26957"/>
                  </a:lnTo>
                  <a:lnTo>
                    <a:pt x="617043" y="98105"/>
                  </a:lnTo>
                  <a:lnTo>
                    <a:pt x="899453" y="240990"/>
                  </a:lnTo>
                  <a:lnTo>
                    <a:pt x="1207633" y="438705"/>
                  </a:lnTo>
                  <a:lnTo>
                    <a:pt x="1493995" y="630477"/>
                  </a:lnTo>
                  <a:lnTo>
                    <a:pt x="1705044" y="775480"/>
                  </a:lnTo>
                  <a:lnTo>
                    <a:pt x="1787282" y="832887"/>
                  </a:lnTo>
                  <a:lnTo>
                    <a:pt x="4270149" y="832887"/>
                  </a:lnTo>
                  <a:lnTo>
                    <a:pt x="4270149" y="841918"/>
                  </a:lnTo>
                  <a:lnTo>
                    <a:pt x="4266059" y="1018768"/>
                  </a:lnTo>
                  <a:close/>
                </a:path>
                <a:path w="4270375" h="1019175">
                  <a:moveTo>
                    <a:pt x="4270149" y="832887"/>
                  </a:moveTo>
                  <a:lnTo>
                    <a:pt x="1787282" y="832887"/>
                  </a:lnTo>
                  <a:lnTo>
                    <a:pt x="3192991" y="35964"/>
                  </a:lnTo>
                  <a:lnTo>
                    <a:pt x="3605195" y="0"/>
                  </a:lnTo>
                  <a:lnTo>
                    <a:pt x="4270149" y="802203"/>
                  </a:lnTo>
                  <a:lnTo>
                    <a:pt x="4270149" y="832887"/>
                  </a:lnTo>
                  <a:close/>
                </a:path>
              </a:pathLst>
            </a:custGeom>
            <a:solidFill>
              <a:srgbClr val="77C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52180" y="9350450"/>
              <a:ext cx="1960880" cy="936625"/>
            </a:xfrm>
            <a:custGeom>
              <a:avLst/>
              <a:gdLst/>
              <a:ahLst/>
              <a:cxnLst/>
              <a:rect l="l" t="t" r="r" b="b"/>
              <a:pathLst>
                <a:path w="1960879" h="936625">
                  <a:moveTo>
                    <a:pt x="378777" y="385762"/>
                  </a:moveTo>
                  <a:lnTo>
                    <a:pt x="0" y="600494"/>
                  </a:lnTo>
                  <a:lnTo>
                    <a:pt x="7543" y="599478"/>
                  </a:lnTo>
                  <a:lnTo>
                    <a:pt x="52654" y="589965"/>
                  </a:lnTo>
                  <a:lnTo>
                    <a:pt x="96481" y="577303"/>
                  </a:lnTo>
                  <a:lnTo>
                    <a:pt x="138925" y="561594"/>
                  </a:lnTo>
                  <a:lnTo>
                    <a:pt x="179870" y="542937"/>
                  </a:lnTo>
                  <a:lnTo>
                    <a:pt x="219202" y="521436"/>
                  </a:lnTo>
                  <a:lnTo>
                    <a:pt x="256832" y="497217"/>
                  </a:lnTo>
                  <a:lnTo>
                    <a:pt x="292646" y="470357"/>
                  </a:lnTo>
                  <a:lnTo>
                    <a:pt x="326529" y="440982"/>
                  </a:lnTo>
                  <a:lnTo>
                    <a:pt x="358381" y="409181"/>
                  </a:lnTo>
                  <a:lnTo>
                    <a:pt x="378777" y="385762"/>
                  </a:lnTo>
                  <a:close/>
                </a:path>
                <a:path w="1960879" h="936625">
                  <a:moveTo>
                    <a:pt x="1529600" y="936548"/>
                  </a:moveTo>
                  <a:lnTo>
                    <a:pt x="1497177" y="874331"/>
                  </a:lnTo>
                  <a:lnTo>
                    <a:pt x="1472323" y="836041"/>
                  </a:lnTo>
                  <a:lnTo>
                    <a:pt x="1445082" y="800074"/>
                  </a:lnTo>
                  <a:lnTo>
                    <a:pt x="1436458" y="790295"/>
                  </a:lnTo>
                  <a:lnTo>
                    <a:pt x="1415503" y="766508"/>
                  </a:lnTo>
                  <a:lnTo>
                    <a:pt x="1383677" y="735406"/>
                  </a:lnTo>
                  <a:lnTo>
                    <a:pt x="1349679" y="706831"/>
                  </a:lnTo>
                  <a:lnTo>
                    <a:pt x="1313599" y="680872"/>
                  </a:lnTo>
                  <a:lnTo>
                    <a:pt x="1275499" y="657606"/>
                  </a:lnTo>
                  <a:lnTo>
                    <a:pt x="1235481" y="637082"/>
                  </a:lnTo>
                  <a:lnTo>
                    <a:pt x="1193596" y="619391"/>
                  </a:lnTo>
                  <a:lnTo>
                    <a:pt x="1149946" y="604596"/>
                  </a:lnTo>
                  <a:lnTo>
                    <a:pt x="1104582" y="592772"/>
                  </a:lnTo>
                  <a:lnTo>
                    <a:pt x="1057617" y="583996"/>
                  </a:lnTo>
                  <a:lnTo>
                    <a:pt x="1018362" y="579310"/>
                  </a:lnTo>
                  <a:lnTo>
                    <a:pt x="978877" y="577100"/>
                  </a:lnTo>
                  <a:lnTo>
                    <a:pt x="965708" y="576922"/>
                  </a:lnTo>
                  <a:lnTo>
                    <a:pt x="952525" y="577011"/>
                  </a:lnTo>
                  <a:lnTo>
                    <a:pt x="913028" y="578929"/>
                  </a:lnTo>
                  <a:lnTo>
                    <a:pt x="873734" y="583323"/>
                  </a:lnTo>
                  <a:lnTo>
                    <a:pt x="834796" y="590181"/>
                  </a:lnTo>
                  <a:lnTo>
                    <a:pt x="796366" y="599452"/>
                  </a:lnTo>
                  <a:lnTo>
                    <a:pt x="758596" y="611124"/>
                  </a:lnTo>
                  <a:lnTo>
                    <a:pt x="721626" y="625144"/>
                  </a:lnTo>
                  <a:lnTo>
                    <a:pt x="685596" y="641451"/>
                  </a:lnTo>
                  <a:lnTo>
                    <a:pt x="650684" y="659993"/>
                  </a:lnTo>
                  <a:lnTo>
                    <a:pt x="616991" y="680681"/>
                  </a:lnTo>
                  <a:lnTo>
                    <a:pt x="584657" y="703440"/>
                  </a:lnTo>
                  <a:lnTo>
                    <a:pt x="553821" y="728192"/>
                  </a:lnTo>
                  <a:lnTo>
                    <a:pt x="524598" y="754811"/>
                  </a:lnTo>
                  <a:lnTo>
                    <a:pt x="497103" y="783221"/>
                  </a:lnTo>
                  <a:lnTo>
                    <a:pt x="471436" y="813308"/>
                  </a:lnTo>
                  <a:lnTo>
                    <a:pt x="447713" y="844931"/>
                  </a:lnTo>
                  <a:lnTo>
                    <a:pt x="426021" y="877989"/>
                  </a:lnTo>
                  <a:lnTo>
                    <a:pt x="406450" y="912329"/>
                  </a:lnTo>
                  <a:lnTo>
                    <a:pt x="394296" y="936548"/>
                  </a:lnTo>
                  <a:lnTo>
                    <a:pt x="641019" y="936548"/>
                  </a:lnTo>
                  <a:lnTo>
                    <a:pt x="665784" y="908304"/>
                  </a:lnTo>
                  <a:lnTo>
                    <a:pt x="698868" y="878611"/>
                  </a:lnTo>
                  <a:lnTo>
                    <a:pt x="735355" y="853059"/>
                  </a:lnTo>
                  <a:lnTo>
                    <a:pt x="775144" y="831710"/>
                  </a:lnTo>
                  <a:lnTo>
                    <a:pt x="818134" y="814666"/>
                  </a:lnTo>
                  <a:lnTo>
                    <a:pt x="864247" y="801992"/>
                  </a:lnTo>
                  <a:lnTo>
                    <a:pt x="913358" y="793788"/>
                  </a:lnTo>
                  <a:lnTo>
                    <a:pt x="962914" y="790295"/>
                  </a:lnTo>
                  <a:lnTo>
                    <a:pt x="1010881" y="791565"/>
                  </a:lnTo>
                  <a:lnTo>
                    <a:pt x="1057046" y="797547"/>
                  </a:lnTo>
                  <a:lnTo>
                    <a:pt x="1101204" y="808215"/>
                  </a:lnTo>
                  <a:lnTo>
                    <a:pt x="1143165" y="823506"/>
                  </a:lnTo>
                  <a:lnTo>
                    <a:pt x="1182712" y="843368"/>
                  </a:lnTo>
                  <a:lnTo>
                    <a:pt x="1219644" y="867778"/>
                  </a:lnTo>
                  <a:lnTo>
                    <a:pt x="1253756" y="896670"/>
                  </a:lnTo>
                  <a:lnTo>
                    <a:pt x="1284846" y="929995"/>
                  </a:lnTo>
                  <a:lnTo>
                    <a:pt x="1289697" y="936548"/>
                  </a:lnTo>
                  <a:lnTo>
                    <a:pt x="1529600" y="936548"/>
                  </a:lnTo>
                  <a:close/>
                </a:path>
                <a:path w="1960879" h="936625">
                  <a:moveTo>
                    <a:pt x="1960283" y="409130"/>
                  </a:moveTo>
                  <a:lnTo>
                    <a:pt x="1948903" y="395401"/>
                  </a:lnTo>
                  <a:lnTo>
                    <a:pt x="1826298" y="247484"/>
                  </a:lnTo>
                  <a:lnTo>
                    <a:pt x="1799767" y="278079"/>
                  </a:lnTo>
                  <a:lnTo>
                    <a:pt x="1767801" y="307568"/>
                  </a:lnTo>
                  <a:lnTo>
                    <a:pt x="1732495" y="333171"/>
                  </a:lnTo>
                  <a:lnTo>
                    <a:pt x="1693722" y="354672"/>
                  </a:lnTo>
                  <a:lnTo>
                    <a:pt x="1651393" y="371868"/>
                  </a:lnTo>
                  <a:lnTo>
                    <a:pt x="1605368" y="384530"/>
                  </a:lnTo>
                  <a:lnTo>
                    <a:pt x="1555534" y="392442"/>
                  </a:lnTo>
                  <a:lnTo>
                    <a:pt x="1501775" y="395401"/>
                  </a:lnTo>
                  <a:lnTo>
                    <a:pt x="1450060" y="393382"/>
                  </a:lnTo>
                  <a:lnTo>
                    <a:pt x="1401978" y="386727"/>
                  </a:lnTo>
                  <a:lnTo>
                    <a:pt x="1357439" y="375615"/>
                  </a:lnTo>
                  <a:lnTo>
                    <a:pt x="1316291" y="360286"/>
                  </a:lnTo>
                  <a:lnTo>
                    <a:pt x="1278432" y="340931"/>
                  </a:lnTo>
                  <a:lnTo>
                    <a:pt x="1243711" y="317766"/>
                  </a:lnTo>
                  <a:lnTo>
                    <a:pt x="1212024" y="291007"/>
                  </a:lnTo>
                  <a:lnTo>
                    <a:pt x="1183233" y="260858"/>
                  </a:lnTo>
                  <a:lnTo>
                    <a:pt x="1157211" y="227545"/>
                  </a:lnTo>
                  <a:lnTo>
                    <a:pt x="1133856" y="191262"/>
                  </a:lnTo>
                  <a:lnTo>
                    <a:pt x="1113015" y="152209"/>
                  </a:lnTo>
                  <a:lnTo>
                    <a:pt x="1094574" y="110629"/>
                  </a:lnTo>
                  <a:lnTo>
                    <a:pt x="1078407" y="66713"/>
                  </a:lnTo>
                  <a:lnTo>
                    <a:pt x="1064399" y="20675"/>
                  </a:lnTo>
                  <a:lnTo>
                    <a:pt x="1059230" y="0"/>
                  </a:lnTo>
                  <a:lnTo>
                    <a:pt x="887844" y="97155"/>
                  </a:lnTo>
                  <a:lnTo>
                    <a:pt x="901458" y="164719"/>
                  </a:lnTo>
                  <a:lnTo>
                    <a:pt x="915009" y="207543"/>
                  </a:lnTo>
                  <a:lnTo>
                    <a:pt x="931811" y="248983"/>
                  </a:lnTo>
                  <a:lnTo>
                    <a:pt x="951699" y="288899"/>
                  </a:lnTo>
                  <a:lnTo>
                    <a:pt x="974547" y="327152"/>
                  </a:lnTo>
                  <a:lnTo>
                    <a:pt x="1000201" y="363601"/>
                  </a:lnTo>
                  <a:lnTo>
                    <a:pt x="1028509" y="398081"/>
                  </a:lnTo>
                  <a:lnTo>
                    <a:pt x="1059345" y="430479"/>
                  </a:lnTo>
                  <a:lnTo>
                    <a:pt x="1092542" y="460641"/>
                  </a:lnTo>
                  <a:lnTo>
                    <a:pt x="1127975" y="488416"/>
                  </a:lnTo>
                  <a:lnTo>
                    <a:pt x="1165491" y="513664"/>
                  </a:lnTo>
                  <a:lnTo>
                    <a:pt x="1204950" y="536257"/>
                  </a:lnTo>
                  <a:lnTo>
                    <a:pt x="1246200" y="556044"/>
                  </a:lnTo>
                  <a:lnTo>
                    <a:pt x="1289100" y="572871"/>
                  </a:lnTo>
                  <a:lnTo>
                    <a:pt x="1333500" y="586613"/>
                  </a:lnTo>
                  <a:lnTo>
                    <a:pt x="1379258" y="597115"/>
                  </a:lnTo>
                  <a:lnTo>
                    <a:pt x="1426248" y="604240"/>
                  </a:lnTo>
                  <a:lnTo>
                    <a:pt x="1474292" y="607847"/>
                  </a:lnTo>
                  <a:lnTo>
                    <a:pt x="1505699" y="608672"/>
                  </a:lnTo>
                  <a:lnTo>
                    <a:pt x="1521409" y="608482"/>
                  </a:lnTo>
                  <a:lnTo>
                    <a:pt x="1568437" y="605523"/>
                  </a:lnTo>
                  <a:lnTo>
                    <a:pt x="1615109" y="598970"/>
                  </a:lnTo>
                  <a:lnTo>
                    <a:pt x="1661134" y="588886"/>
                  </a:lnTo>
                  <a:lnTo>
                    <a:pt x="1706257" y="575310"/>
                  </a:lnTo>
                  <a:lnTo>
                    <a:pt x="1750225" y="558330"/>
                  </a:lnTo>
                  <a:lnTo>
                    <a:pt x="1792757" y="538035"/>
                  </a:lnTo>
                  <a:lnTo>
                    <a:pt x="1833613" y="514565"/>
                  </a:lnTo>
                  <a:lnTo>
                    <a:pt x="1872551" y="488035"/>
                  </a:lnTo>
                  <a:lnTo>
                    <a:pt x="1909368" y="458609"/>
                  </a:lnTo>
                  <a:lnTo>
                    <a:pt x="1943823" y="426453"/>
                  </a:lnTo>
                  <a:lnTo>
                    <a:pt x="1954745" y="415163"/>
                  </a:lnTo>
                  <a:lnTo>
                    <a:pt x="1960283" y="409130"/>
                  </a:lnTo>
                  <a:close/>
                </a:path>
              </a:pathLst>
            </a:custGeom>
            <a:solidFill>
              <a:srgbClr val="52B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440244"/>
              <a:ext cx="1974274" cy="84675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49796" y="9268243"/>
              <a:ext cx="3391535" cy="59055"/>
            </a:xfrm>
            <a:custGeom>
              <a:avLst/>
              <a:gdLst/>
              <a:ahLst/>
              <a:cxnLst/>
              <a:rect l="l" t="t" r="r" b="b"/>
              <a:pathLst>
                <a:path w="3391535" h="59054">
                  <a:moveTo>
                    <a:pt x="183857" y="41287"/>
                  </a:moveTo>
                  <a:lnTo>
                    <a:pt x="137566" y="26949"/>
                  </a:lnTo>
                  <a:lnTo>
                    <a:pt x="0" y="5219"/>
                  </a:lnTo>
                  <a:lnTo>
                    <a:pt x="8013" y="19634"/>
                  </a:lnTo>
                  <a:lnTo>
                    <a:pt x="35026" y="44310"/>
                  </a:lnTo>
                  <a:lnTo>
                    <a:pt x="67183" y="56756"/>
                  </a:lnTo>
                  <a:lnTo>
                    <a:pt x="104178" y="58813"/>
                  </a:lnTo>
                  <a:lnTo>
                    <a:pt x="145694" y="52324"/>
                  </a:lnTo>
                  <a:lnTo>
                    <a:pt x="183857" y="41287"/>
                  </a:lnTo>
                  <a:close/>
                </a:path>
                <a:path w="3391535" h="59054">
                  <a:moveTo>
                    <a:pt x="3391052" y="43014"/>
                  </a:moveTo>
                  <a:lnTo>
                    <a:pt x="3355390" y="0"/>
                  </a:lnTo>
                  <a:lnTo>
                    <a:pt x="3205416" y="13081"/>
                  </a:lnTo>
                  <a:lnTo>
                    <a:pt x="3208871" y="19113"/>
                  </a:lnTo>
                  <a:lnTo>
                    <a:pt x="3235655" y="42735"/>
                  </a:lnTo>
                  <a:lnTo>
                    <a:pt x="3268014" y="55029"/>
                  </a:lnTo>
                  <a:lnTo>
                    <a:pt x="3305759" y="57772"/>
                  </a:lnTo>
                  <a:lnTo>
                    <a:pt x="3348659" y="52743"/>
                  </a:lnTo>
                  <a:lnTo>
                    <a:pt x="3391052" y="43014"/>
                  </a:lnTo>
                  <a:close/>
                </a:path>
              </a:pathLst>
            </a:custGeom>
            <a:solidFill>
              <a:srgbClr val="52B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02110" y="10221299"/>
              <a:ext cx="58419" cy="66040"/>
            </a:xfrm>
            <a:custGeom>
              <a:avLst/>
              <a:gdLst/>
              <a:ahLst/>
              <a:cxnLst/>
              <a:rect l="l" t="t" r="r" b="b"/>
              <a:pathLst>
                <a:path w="58420" h="66040">
                  <a:moveTo>
                    <a:pt x="49648" y="43383"/>
                  </a:moveTo>
                  <a:lnTo>
                    <a:pt x="14273" y="43383"/>
                  </a:lnTo>
                  <a:lnTo>
                    <a:pt x="32951" y="0"/>
                  </a:lnTo>
                  <a:lnTo>
                    <a:pt x="40165" y="18812"/>
                  </a:lnTo>
                  <a:lnTo>
                    <a:pt x="49648" y="43383"/>
                  </a:lnTo>
                  <a:close/>
                </a:path>
                <a:path w="58420" h="66040">
                  <a:moveTo>
                    <a:pt x="58228" y="65699"/>
                  </a:moveTo>
                  <a:lnTo>
                    <a:pt x="1949" y="65699"/>
                  </a:lnTo>
                  <a:lnTo>
                    <a:pt x="0" y="29109"/>
                  </a:lnTo>
                  <a:lnTo>
                    <a:pt x="14273" y="43383"/>
                  </a:lnTo>
                  <a:lnTo>
                    <a:pt x="49648" y="43383"/>
                  </a:lnTo>
                  <a:lnTo>
                    <a:pt x="53502" y="53369"/>
                  </a:lnTo>
                  <a:lnTo>
                    <a:pt x="58228" y="65699"/>
                  </a:lnTo>
                  <a:close/>
                </a:path>
              </a:pathLst>
            </a:custGeom>
            <a:solidFill>
              <a:srgbClr val="FFFFFF">
                <a:alpha val="1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2189" y="9749650"/>
              <a:ext cx="105013" cy="16452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24327" y="9662565"/>
              <a:ext cx="1103630" cy="624840"/>
            </a:xfrm>
            <a:custGeom>
              <a:avLst/>
              <a:gdLst/>
              <a:ahLst/>
              <a:cxnLst/>
              <a:rect l="l" t="t" r="r" b="b"/>
              <a:pathLst>
                <a:path w="1103629" h="624840">
                  <a:moveTo>
                    <a:pt x="26568" y="434492"/>
                  </a:moveTo>
                  <a:lnTo>
                    <a:pt x="76" y="417931"/>
                  </a:lnTo>
                  <a:lnTo>
                    <a:pt x="0" y="430466"/>
                  </a:lnTo>
                  <a:lnTo>
                    <a:pt x="927" y="442899"/>
                  </a:lnTo>
                  <a:lnTo>
                    <a:pt x="14338" y="490855"/>
                  </a:lnTo>
                  <a:lnTo>
                    <a:pt x="26568" y="512635"/>
                  </a:lnTo>
                  <a:lnTo>
                    <a:pt x="26568" y="434492"/>
                  </a:lnTo>
                  <a:close/>
                </a:path>
                <a:path w="1103629" h="624840">
                  <a:moveTo>
                    <a:pt x="124637" y="543928"/>
                  </a:moveTo>
                  <a:lnTo>
                    <a:pt x="124447" y="533374"/>
                  </a:lnTo>
                  <a:lnTo>
                    <a:pt x="123342" y="522884"/>
                  </a:lnTo>
                  <a:lnTo>
                    <a:pt x="121310" y="512445"/>
                  </a:lnTo>
                  <a:lnTo>
                    <a:pt x="114096" y="510959"/>
                  </a:lnTo>
                  <a:lnTo>
                    <a:pt x="105778" y="593750"/>
                  </a:lnTo>
                  <a:lnTo>
                    <a:pt x="112141" y="595033"/>
                  </a:lnTo>
                  <a:lnTo>
                    <a:pt x="116408" y="585292"/>
                  </a:lnTo>
                  <a:lnTo>
                    <a:pt x="119786" y="575297"/>
                  </a:lnTo>
                  <a:lnTo>
                    <a:pt x="122288" y="565048"/>
                  </a:lnTo>
                  <a:lnTo>
                    <a:pt x="123913" y="554532"/>
                  </a:lnTo>
                  <a:lnTo>
                    <a:pt x="124637" y="543928"/>
                  </a:lnTo>
                  <a:close/>
                </a:path>
                <a:path w="1103629" h="624840">
                  <a:moveTo>
                    <a:pt x="232816" y="495071"/>
                  </a:moveTo>
                  <a:lnTo>
                    <a:pt x="211658" y="441934"/>
                  </a:lnTo>
                  <a:lnTo>
                    <a:pt x="207949" y="441934"/>
                  </a:lnTo>
                  <a:lnTo>
                    <a:pt x="210997" y="524725"/>
                  </a:lnTo>
                  <a:lnTo>
                    <a:pt x="232816" y="495071"/>
                  </a:lnTo>
                  <a:close/>
                </a:path>
                <a:path w="1103629" h="624840">
                  <a:moveTo>
                    <a:pt x="255993" y="401167"/>
                  </a:moveTo>
                  <a:lnTo>
                    <a:pt x="238848" y="419811"/>
                  </a:lnTo>
                  <a:lnTo>
                    <a:pt x="231292" y="442620"/>
                  </a:lnTo>
                  <a:lnTo>
                    <a:pt x="230352" y="468287"/>
                  </a:lnTo>
                  <a:lnTo>
                    <a:pt x="232956" y="494880"/>
                  </a:lnTo>
                  <a:lnTo>
                    <a:pt x="247256" y="492569"/>
                  </a:lnTo>
                  <a:lnTo>
                    <a:pt x="255993" y="525691"/>
                  </a:lnTo>
                  <a:lnTo>
                    <a:pt x="255993" y="492569"/>
                  </a:lnTo>
                  <a:lnTo>
                    <a:pt x="255993" y="401167"/>
                  </a:lnTo>
                  <a:close/>
                </a:path>
                <a:path w="1103629" h="624840">
                  <a:moveTo>
                    <a:pt x="279958" y="603427"/>
                  </a:moveTo>
                  <a:lnTo>
                    <a:pt x="274332" y="587908"/>
                  </a:lnTo>
                  <a:lnTo>
                    <a:pt x="265874" y="576186"/>
                  </a:lnTo>
                  <a:lnTo>
                    <a:pt x="257987" y="564629"/>
                  </a:lnTo>
                  <a:lnTo>
                    <a:pt x="252653" y="566788"/>
                  </a:lnTo>
                  <a:lnTo>
                    <a:pt x="256628" y="621461"/>
                  </a:lnTo>
                  <a:lnTo>
                    <a:pt x="262750" y="622223"/>
                  </a:lnTo>
                  <a:lnTo>
                    <a:pt x="271665" y="603846"/>
                  </a:lnTo>
                  <a:lnTo>
                    <a:pt x="278663" y="624433"/>
                  </a:lnTo>
                  <a:lnTo>
                    <a:pt x="279361" y="624433"/>
                  </a:lnTo>
                  <a:lnTo>
                    <a:pt x="279946" y="603846"/>
                  </a:lnTo>
                  <a:lnTo>
                    <a:pt x="279958" y="603427"/>
                  </a:lnTo>
                  <a:close/>
                </a:path>
                <a:path w="1103629" h="624840">
                  <a:moveTo>
                    <a:pt x="475627" y="562483"/>
                  </a:moveTo>
                  <a:lnTo>
                    <a:pt x="468922" y="559879"/>
                  </a:lnTo>
                  <a:lnTo>
                    <a:pt x="462000" y="557987"/>
                  </a:lnTo>
                  <a:lnTo>
                    <a:pt x="454901" y="556818"/>
                  </a:lnTo>
                  <a:lnTo>
                    <a:pt x="452297" y="568960"/>
                  </a:lnTo>
                  <a:lnTo>
                    <a:pt x="450138" y="581571"/>
                  </a:lnTo>
                  <a:lnTo>
                    <a:pt x="448170" y="594766"/>
                  </a:lnTo>
                  <a:lnTo>
                    <a:pt x="446125" y="608685"/>
                  </a:lnTo>
                  <a:lnTo>
                    <a:pt x="437832" y="598601"/>
                  </a:lnTo>
                  <a:lnTo>
                    <a:pt x="434809" y="585635"/>
                  </a:lnTo>
                  <a:lnTo>
                    <a:pt x="434263" y="571347"/>
                  </a:lnTo>
                  <a:lnTo>
                    <a:pt x="433311" y="554507"/>
                  </a:lnTo>
                  <a:lnTo>
                    <a:pt x="429285" y="562775"/>
                  </a:lnTo>
                  <a:lnTo>
                    <a:pt x="426326" y="571347"/>
                  </a:lnTo>
                  <a:lnTo>
                    <a:pt x="424408" y="580212"/>
                  </a:lnTo>
                  <a:lnTo>
                    <a:pt x="423557" y="589368"/>
                  </a:lnTo>
                  <a:lnTo>
                    <a:pt x="423760" y="598601"/>
                  </a:lnTo>
                  <a:lnTo>
                    <a:pt x="425030" y="607542"/>
                  </a:lnTo>
                  <a:lnTo>
                    <a:pt x="427380" y="616305"/>
                  </a:lnTo>
                  <a:lnTo>
                    <a:pt x="430631" y="624433"/>
                  </a:lnTo>
                  <a:lnTo>
                    <a:pt x="463448" y="624433"/>
                  </a:lnTo>
                  <a:lnTo>
                    <a:pt x="463448" y="608685"/>
                  </a:lnTo>
                  <a:lnTo>
                    <a:pt x="463448" y="569366"/>
                  </a:lnTo>
                  <a:lnTo>
                    <a:pt x="474345" y="571131"/>
                  </a:lnTo>
                  <a:lnTo>
                    <a:pt x="474599" y="569366"/>
                  </a:lnTo>
                  <a:lnTo>
                    <a:pt x="475627" y="562483"/>
                  </a:lnTo>
                  <a:close/>
                </a:path>
                <a:path w="1103629" h="624840">
                  <a:moveTo>
                    <a:pt x="541172" y="390906"/>
                  </a:moveTo>
                  <a:lnTo>
                    <a:pt x="541058" y="363385"/>
                  </a:lnTo>
                  <a:lnTo>
                    <a:pt x="537464" y="344182"/>
                  </a:lnTo>
                  <a:lnTo>
                    <a:pt x="529920" y="332892"/>
                  </a:lnTo>
                  <a:lnTo>
                    <a:pt x="517982" y="329145"/>
                  </a:lnTo>
                  <a:lnTo>
                    <a:pt x="527710" y="341985"/>
                  </a:lnTo>
                  <a:lnTo>
                    <a:pt x="527037" y="361467"/>
                  </a:lnTo>
                  <a:lnTo>
                    <a:pt x="527621" y="380225"/>
                  </a:lnTo>
                  <a:lnTo>
                    <a:pt x="541172" y="390906"/>
                  </a:lnTo>
                  <a:close/>
                </a:path>
                <a:path w="1103629" h="624840">
                  <a:moveTo>
                    <a:pt x="546303" y="249732"/>
                  </a:moveTo>
                  <a:lnTo>
                    <a:pt x="536651" y="242049"/>
                  </a:lnTo>
                  <a:lnTo>
                    <a:pt x="527316" y="233248"/>
                  </a:lnTo>
                  <a:lnTo>
                    <a:pt x="517067" y="226834"/>
                  </a:lnTo>
                  <a:lnTo>
                    <a:pt x="504672" y="226314"/>
                  </a:lnTo>
                  <a:lnTo>
                    <a:pt x="504672" y="277317"/>
                  </a:lnTo>
                  <a:lnTo>
                    <a:pt x="520077" y="250659"/>
                  </a:lnTo>
                  <a:lnTo>
                    <a:pt x="543560" y="259867"/>
                  </a:lnTo>
                  <a:lnTo>
                    <a:pt x="546303" y="249732"/>
                  </a:lnTo>
                  <a:close/>
                </a:path>
                <a:path w="1103629" h="624840">
                  <a:moveTo>
                    <a:pt x="572033" y="491020"/>
                  </a:moveTo>
                  <a:lnTo>
                    <a:pt x="571779" y="466432"/>
                  </a:lnTo>
                  <a:lnTo>
                    <a:pt x="566953" y="452183"/>
                  </a:lnTo>
                  <a:lnTo>
                    <a:pt x="556412" y="447116"/>
                  </a:lnTo>
                  <a:lnTo>
                    <a:pt x="539013" y="450011"/>
                  </a:lnTo>
                  <a:lnTo>
                    <a:pt x="564921" y="486410"/>
                  </a:lnTo>
                  <a:lnTo>
                    <a:pt x="572033" y="491020"/>
                  </a:lnTo>
                  <a:close/>
                </a:path>
                <a:path w="1103629" h="624840">
                  <a:moveTo>
                    <a:pt x="584060" y="64008"/>
                  </a:moveTo>
                  <a:lnTo>
                    <a:pt x="559841" y="0"/>
                  </a:lnTo>
                  <a:lnTo>
                    <a:pt x="556844" y="14516"/>
                  </a:lnTo>
                  <a:lnTo>
                    <a:pt x="553440" y="28536"/>
                  </a:lnTo>
                  <a:lnTo>
                    <a:pt x="553910" y="43002"/>
                  </a:lnTo>
                  <a:lnTo>
                    <a:pt x="562533" y="58839"/>
                  </a:lnTo>
                  <a:lnTo>
                    <a:pt x="560476" y="33642"/>
                  </a:lnTo>
                  <a:lnTo>
                    <a:pt x="565048" y="31584"/>
                  </a:lnTo>
                  <a:lnTo>
                    <a:pt x="580745" y="67017"/>
                  </a:lnTo>
                  <a:lnTo>
                    <a:pt x="584060" y="64008"/>
                  </a:lnTo>
                  <a:close/>
                </a:path>
                <a:path w="1103629" h="624840">
                  <a:moveTo>
                    <a:pt x="612863" y="487311"/>
                  </a:moveTo>
                  <a:lnTo>
                    <a:pt x="600786" y="474522"/>
                  </a:lnTo>
                  <a:lnTo>
                    <a:pt x="594677" y="463245"/>
                  </a:lnTo>
                  <a:lnTo>
                    <a:pt x="592670" y="447154"/>
                  </a:lnTo>
                  <a:lnTo>
                    <a:pt x="592899" y="419950"/>
                  </a:lnTo>
                  <a:lnTo>
                    <a:pt x="587171" y="423125"/>
                  </a:lnTo>
                  <a:lnTo>
                    <a:pt x="579716" y="424154"/>
                  </a:lnTo>
                  <a:lnTo>
                    <a:pt x="578726" y="428294"/>
                  </a:lnTo>
                  <a:lnTo>
                    <a:pt x="578319" y="448627"/>
                  </a:lnTo>
                  <a:lnTo>
                    <a:pt x="585393" y="467677"/>
                  </a:lnTo>
                  <a:lnTo>
                    <a:pt x="597662" y="481787"/>
                  </a:lnTo>
                  <a:lnTo>
                    <a:pt x="612863" y="487311"/>
                  </a:lnTo>
                  <a:close/>
                </a:path>
                <a:path w="1103629" h="624840">
                  <a:moveTo>
                    <a:pt x="715594" y="257340"/>
                  </a:moveTo>
                  <a:lnTo>
                    <a:pt x="698741" y="247942"/>
                  </a:lnTo>
                  <a:lnTo>
                    <a:pt x="691108" y="232791"/>
                  </a:lnTo>
                  <a:lnTo>
                    <a:pt x="688987" y="214312"/>
                  </a:lnTo>
                  <a:lnTo>
                    <a:pt x="688632" y="194957"/>
                  </a:lnTo>
                  <a:lnTo>
                    <a:pt x="680593" y="197472"/>
                  </a:lnTo>
                  <a:lnTo>
                    <a:pt x="686117" y="270332"/>
                  </a:lnTo>
                  <a:lnTo>
                    <a:pt x="715594" y="257340"/>
                  </a:lnTo>
                  <a:close/>
                </a:path>
                <a:path w="1103629" h="624840">
                  <a:moveTo>
                    <a:pt x="830935" y="544969"/>
                  </a:moveTo>
                  <a:lnTo>
                    <a:pt x="801687" y="516763"/>
                  </a:lnTo>
                  <a:lnTo>
                    <a:pt x="798322" y="507403"/>
                  </a:lnTo>
                  <a:lnTo>
                    <a:pt x="798563" y="499821"/>
                  </a:lnTo>
                  <a:lnTo>
                    <a:pt x="797013" y="492620"/>
                  </a:lnTo>
                  <a:lnTo>
                    <a:pt x="790359" y="478967"/>
                  </a:lnTo>
                  <a:lnTo>
                    <a:pt x="785634" y="473316"/>
                  </a:lnTo>
                  <a:lnTo>
                    <a:pt x="779513" y="468833"/>
                  </a:lnTo>
                  <a:lnTo>
                    <a:pt x="778637" y="471843"/>
                  </a:lnTo>
                  <a:lnTo>
                    <a:pt x="778179" y="474929"/>
                  </a:lnTo>
                  <a:lnTo>
                    <a:pt x="778154" y="478066"/>
                  </a:lnTo>
                  <a:lnTo>
                    <a:pt x="792022" y="526402"/>
                  </a:lnTo>
                  <a:lnTo>
                    <a:pt x="799211" y="550392"/>
                  </a:lnTo>
                  <a:lnTo>
                    <a:pt x="808951" y="580898"/>
                  </a:lnTo>
                  <a:lnTo>
                    <a:pt x="817499" y="583641"/>
                  </a:lnTo>
                  <a:lnTo>
                    <a:pt x="822198" y="587514"/>
                  </a:lnTo>
                  <a:lnTo>
                    <a:pt x="830935" y="544969"/>
                  </a:lnTo>
                  <a:close/>
                </a:path>
                <a:path w="1103629" h="624840">
                  <a:moveTo>
                    <a:pt x="864717" y="304431"/>
                  </a:moveTo>
                  <a:lnTo>
                    <a:pt x="844613" y="330923"/>
                  </a:lnTo>
                  <a:lnTo>
                    <a:pt x="846074" y="306895"/>
                  </a:lnTo>
                  <a:lnTo>
                    <a:pt x="845159" y="291947"/>
                  </a:lnTo>
                  <a:lnTo>
                    <a:pt x="841159" y="281914"/>
                  </a:lnTo>
                  <a:lnTo>
                    <a:pt x="833361" y="272643"/>
                  </a:lnTo>
                  <a:lnTo>
                    <a:pt x="828827" y="356095"/>
                  </a:lnTo>
                  <a:lnTo>
                    <a:pt x="859053" y="353809"/>
                  </a:lnTo>
                  <a:lnTo>
                    <a:pt x="864717" y="304431"/>
                  </a:lnTo>
                  <a:close/>
                </a:path>
                <a:path w="1103629" h="624840">
                  <a:moveTo>
                    <a:pt x="916089" y="606894"/>
                  </a:moveTo>
                  <a:lnTo>
                    <a:pt x="902982" y="624433"/>
                  </a:lnTo>
                  <a:lnTo>
                    <a:pt x="913815" y="624433"/>
                  </a:lnTo>
                  <a:lnTo>
                    <a:pt x="914158" y="622985"/>
                  </a:lnTo>
                  <a:lnTo>
                    <a:pt x="914590" y="616826"/>
                  </a:lnTo>
                  <a:lnTo>
                    <a:pt x="916089" y="606894"/>
                  </a:lnTo>
                  <a:close/>
                </a:path>
                <a:path w="1103629" h="624840">
                  <a:moveTo>
                    <a:pt x="965936" y="624433"/>
                  </a:moveTo>
                  <a:lnTo>
                    <a:pt x="958215" y="586574"/>
                  </a:lnTo>
                  <a:lnTo>
                    <a:pt x="957275" y="575627"/>
                  </a:lnTo>
                  <a:lnTo>
                    <a:pt x="951687" y="606386"/>
                  </a:lnTo>
                  <a:lnTo>
                    <a:pt x="953427" y="624433"/>
                  </a:lnTo>
                  <a:lnTo>
                    <a:pt x="965936" y="624433"/>
                  </a:lnTo>
                  <a:close/>
                </a:path>
                <a:path w="1103629" h="624840">
                  <a:moveTo>
                    <a:pt x="1103287" y="624433"/>
                  </a:moveTo>
                  <a:lnTo>
                    <a:pt x="1091565" y="601230"/>
                  </a:lnTo>
                  <a:lnTo>
                    <a:pt x="1080490" y="613956"/>
                  </a:lnTo>
                  <a:lnTo>
                    <a:pt x="1076921" y="622007"/>
                  </a:lnTo>
                  <a:lnTo>
                    <a:pt x="1078204" y="624433"/>
                  </a:lnTo>
                  <a:lnTo>
                    <a:pt x="1103287" y="624433"/>
                  </a:lnTo>
                  <a:close/>
                </a:path>
              </a:pathLst>
            </a:custGeom>
            <a:solidFill>
              <a:srgbClr val="FFFFFF">
                <a:alpha val="1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27882" y="9430957"/>
            <a:ext cx="4230403" cy="856041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0" y="3289253"/>
            <a:ext cx="1225550" cy="4906645"/>
            <a:chOff x="0" y="3289253"/>
            <a:chExt cx="1225550" cy="4906645"/>
          </a:xfrm>
        </p:grpSpPr>
        <p:sp>
          <p:nvSpPr>
            <p:cNvPr id="13" name="object 13"/>
            <p:cNvSpPr/>
            <p:nvPr/>
          </p:nvSpPr>
          <p:spPr>
            <a:xfrm>
              <a:off x="0" y="3289253"/>
              <a:ext cx="1225550" cy="4906645"/>
            </a:xfrm>
            <a:custGeom>
              <a:avLst/>
              <a:gdLst/>
              <a:ahLst/>
              <a:cxnLst/>
              <a:rect l="l" t="t" r="r" b="b"/>
              <a:pathLst>
                <a:path w="1225550" h="4906645">
                  <a:moveTo>
                    <a:pt x="0" y="3668515"/>
                  </a:moveTo>
                  <a:lnTo>
                    <a:pt x="0" y="204012"/>
                  </a:lnTo>
                  <a:lnTo>
                    <a:pt x="911583" y="0"/>
                  </a:lnTo>
                  <a:lnTo>
                    <a:pt x="992428" y="163479"/>
                  </a:lnTo>
                  <a:lnTo>
                    <a:pt x="70330" y="957048"/>
                  </a:lnTo>
                  <a:lnTo>
                    <a:pt x="1164186" y="1684678"/>
                  </a:lnTo>
                  <a:lnTo>
                    <a:pt x="220862" y="2374576"/>
                  </a:lnTo>
                  <a:lnTo>
                    <a:pt x="990161" y="3326726"/>
                  </a:lnTo>
                  <a:lnTo>
                    <a:pt x="0" y="3668515"/>
                  </a:lnTo>
                  <a:close/>
                </a:path>
                <a:path w="1225550" h="4906645">
                  <a:moveTo>
                    <a:pt x="1225293" y="4793845"/>
                  </a:moveTo>
                  <a:lnTo>
                    <a:pt x="0" y="4906458"/>
                  </a:lnTo>
                  <a:lnTo>
                    <a:pt x="0" y="3674120"/>
                  </a:lnTo>
                  <a:lnTo>
                    <a:pt x="1225293" y="4793845"/>
                  </a:lnTo>
                  <a:close/>
                </a:path>
              </a:pathLst>
            </a:custGeom>
            <a:solidFill>
              <a:srgbClr val="155C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5746" y="4975790"/>
              <a:ext cx="360045" cy="3129280"/>
            </a:xfrm>
            <a:custGeom>
              <a:avLst/>
              <a:gdLst/>
              <a:ahLst/>
              <a:cxnLst/>
              <a:rect l="l" t="t" r="r" b="b"/>
              <a:pathLst>
                <a:path w="360044" h="3129279">
                  <a:moveTo>
                    <a:pt x="3428" y="7156"/>
                  </a:moveTo>
                  <a:lnTo>
                    <a:pt x="0" y="4936"/>
                  </a:lnTo>
                  <a:lnTo>
                    <a:pt x="3219" y="0"/>
                  </a:lnTo>
                  <a:lnTo>
                    <a:pt x="3428" y="7156"/>
                  </a:lnTo>
                  <a:close/>
                </a:path>
                <a:path w="360044" h="3129279">
                  <a:moveTo>
                    <a:pt x="9350" y="209567"/>
                  </a:moveTo>
                  <a:lnTo>
                    <a:pt x="3428" y="7156"/>
                  </a:lnTo>
                  <a:lnTo>
                    <a:pt x="19138" y="17329"/>
                  </a:lnTo>
                  <a:lnTo>
                    <a:pt x="37455" y="30774"/>
                  </a:lnTo>
                  <a:lnTo>
                    <a:pt x="54952" y="45270"/>
                  </a:lnTo>
                  <a:lnTo>
                    <a:pt x="71628" y="60819"/>
                  </a:lnTo>
                  <a:lnTo>
                    <a:pt x="124788" y="125141"/>
                  </a:lnTo>
                  <a:lnTo>
                    <a:pt x="9350" y="209567"/>
                  </a:lnTo>
                  <a:close/>
                </a:path>
                <a:path w="360044" h="3129279">
                  <a:moveTo>
                    <a:pt x="113321" y="1644018"/>
                  </a:moveTo>
                  <a:lnTo>
                    <a:pt x="110887" y="1641268"/>
                  </a:lnTo>
                  <a:lnTo>
                    <a:pt x="89461" y="1619348"/>
                  </a:lnTo>
                  <a:lnTo>
                    <a:pt x="67649" y="1597963"/>
                  </a:lnTo>
                  <a:lnTo>
                    <a:pt x="49466" y="1579857"/>
                  </a:lnTo>
                  <a:lnTo>
                    <a:pt x="48480" y="1546206"/>
                  </a:lnTo>
                  <a:lnTo>
                    <a:pt x="124414" y="1640189"/>
                  </a:lnTo>
                  <a:lnTo>
                    <a:pt x="113321" y="1644018"/>
                  </a:lnTo>
                  <a:close/>
                </a:path>
                <a:path w="360044" h="3129279">
                  <a:moveTo>
                    <a:pt x="49469" y="1579991"/>
                  </a:moveTo>
                  <a:lnTo>
                    <a:pt x="45976" y="1576382"/>
                  </a:lnTo>
                  <a:lnTo>
                    <a:pt x="49466" y="1579857"/>
                  </a:lnTo>
                  <a:lnTo>
                    <a:pt x="49469" y="1579991"/>
                  </a:lnTo>
                  <a:close/>
                </a:path>
                <a:path w="360044" h="3129279">
                  <a:moveTo>
                    <a:pt x="359547" y="3107308"/>
                  </a:moveTo>
                  <a:lnTo>
                    <a:pt x="122939" y="3129054"/>
                  </a:lnTo>
                  <a:lnTo>
                    <a:pt x="226111" y="2985369"/>
                  </a:lnTo>
                  <a:lnTo>
                    <a:pt x="359547" y="3107308"/>
                  </a:lnTo>
                  <a:close/>
                </a:path>
              </a:pathLst>
            </a:custGeom>
            <a:solidFill>
              <a:srgbClr val="0A4E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3371556"/>
              <a:ext cx="1216827" cy="473651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270011" y="0"/>
            <a:ext cx="2017987" cy="168662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221038" y="2211771"/>
            <a:ext cx="1066960" cy="4119789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5041804" y="0"/>
            <a:ext cx="3630929" cy="983615"/>
            <a:chOff x="5041804" y="0"/>
            <a:chExt cx="3630929" cy="983615"/>
          </a:xfrm>
        </p:grpSpPr>
        <p:sp>
          <p:nvSpPr>
            <p:cNvPr id="19" name="object 19"/>
            <p:cNvSpPr/>
            <p:nvPr/>
          </p:nvSpPr>
          <p:spPr>
            <a:xfrm>
              <a:off x="5041798" y="11"/>
              <a:ext cx="3630929" cy="983615"/>
            </a:xfrm>
            <a:custGeom>
              <a:avLst/>
              <a:gdLst/>
              <a:ahLst/>
              <a:cxnLst/>
              <a:rect l="l" t="t" r="r" b="b"/>
              <a:pathLst>
                <a:path w="3630929" h="983615">
                  <a:moveTo>
                    <a:pt x="3630574" y="0"/>
                  </a:moveTo>
                  <a:lnTo>
                    <a:pt x="3547872" y="0"/>
                  </a:lnTo>
                  <a:lnTo>
                    <a:pt x="82702" y="0"/>
                  </a:lnTo>
                  <a:lnTo>
                    <a:pt x="0" y="0"/>
                  </a:lnTo>
                  <a:lnTo>
                    <a:pt x="10439" y="13665"/>
                  </a:lnTo>
                  <a:lnTo>
                    <a:pt x="36601" y="46355"/>
                  </a:lnTo>
                  <a:lnTo>
                    <a:pt x="63500" y="78447"/>
                  </a:lnTo>
                  <a:lnTo>
                    <a:pt x="91122" y="109943"/>
                  </a:lnTo>
                  <a:lnTo>
                    <a:pt x="119468" y="140830"/>
                  </a:lnTo>
                  <a:lnTo>
                    <a:pt x="148539" y="171132"/>
                  </a:lnTo>
                  <a:lnTo>
                    <a:pt x="178308" y="200837"/>
                  </a:lnTo>
                  <a:lnTo>
                    <a:pt x="208775" y="229958"/>
                  </a:lnTo>
                  <a:lnTo>
                    <a:pt x="239941" y="258495"/>
                  </a:lnTo>
                  <a:lnTo>
                    <a:pt x="271792" y="286461"/>
                  </a:lnTo>
                  <a:lnTo>
                    <a:pt x="304317" y="313855"/>
                  </a:lnTo>
                  <a:lnTo>
                    <a:pt x="337515" y="340664"/>
                  </a:lnTo>
                  <a:lnTo>
                    <a:pt x="371373" y="366915"/>
                  </a:lnTo>
                  <a:lnTo>
                    <a:pt x="405879" y="392607"/>
                  </a:lnTo>
                  <a:lnTo>
                    <a:pt x="441045" y="417728"/>
                  </a:lnTo>
                  <a:lnTo>
                    <a:pt x="476846" y="442302"/>
                  </a:lnTo>
                  <a:lnTo>
                    <a:pt x="513283" y="466331"/>
                  </a:lnTo>
                  <a:lnTo>
                    <a:pt x="550354" y="489800"/>
                  </a:lnTo>
                  <a:lnTo>
                    <a:pt x="588035" y="512737"/>
                  </a:lnTo>
                  <a:lnTo>
                    <a:pt x="626325" y="535127"/>
                  </a:lnTo>
                  <a:lnTo>
                    <a:pt x="665226" y="556971"/>
                  </a:lnTo>
                  <a:lnTo>
                    <a:pt x="704710" y="578294"/>
                  </a:lnTo>
                  <a:lnTo>
                    <a:pt x="744804" y="599097"/>
                  </a:lnTo>
                  <a:lnTo>
                    <a:pt x="785469" y="619366"/>
                  </a:lnTo>
                  <a:lnTo>
                    <a:pt x="826706" y="639114"/>
                  </a:lnTo>
                  <a:lnTo>
                    <a:pt x="868514" y="658342"/>
                  </a:lnTo>
                  <a:lnTo>
                    <a:pt x="910882" y="677062"/>
                  </a:lnTo>
                  <a:lnTo>
                    <a:pt x="953795" y="695274"/>
                  </a:lnTo>
                  <a:lnTo>
                    <a:pt x="997267" y="712978"/>
                  </a:lnTo>
                  <a:lnTo>
                    <a:pt x="1041273" y="730173"/>
                  </a:lnTo>
                  <a:lnTo>
                    <a:pt x="1085799" y="746887"/>
                  </a:lnTo>
                  <a:lnTo>
                    <a:pt x="1130858" y="763092"/>
                  </a:lnTo>
                  <a:lnTo>
                    <a:pt x="1176426" y="778814"/>
                  </a:lnTo>
                  <a:lnTo>
                    <a:pt x="1222514" y="794054"/>
                  </a:lnTo>
                  <a:lnTo>
                    <a:pt x="1269098" y="808799"/>
                  </a:lnTo>
                  <a:lnTo>
                    <a:pt x="1316177" y="823074"/>
                  </a:lnTo>
                  <a:lnTo>
                    <a:pt x="1363738" y="836879"/>
                  </a:lnTo>
                  <a:lnTo>
                    <a:pt x="1411770" y="850201"/>
                  </a:lnTo>
                  <a:lnTo>
                    <a:pt x="1460284" y="863066"/>
                  </a:lnTo>
                  <a:lnTo>
                    <a:pt x="1509268" y="875461"/>
                  </a:lnTo>
                  <a:lnTo>
                    <a:pt x="1558709" y="887412"/>
                  </a:lnTo>
                  <a:lnTo>
                    <a:pt x="1608582" y="898893"/>
                  </a:lnTo>
                  <a:lnTo>
                    <a:pt x="1658912" y="909929"/>
                  </a:lnTo>
                  <a:lnTo>
                    <a:pt x="1709674" y="920508"/>
                  </a:lnTo>
                  <a:lnTo>
                    <a:pt x="1760867" y="930656"/>
                  </a:lnTo>
                  <a:lnTo>
                    <a:pt x="1864499" y="949617"/>
                  </a:lnTo>
                  <a:lnTo>
                    <a:pt x="1969757" y="966851"/>
                  </a:lnTo>
                  <a:lnTo>
                    <a:pt x="2022970" y="974839"/>
                  </a:lnTo>
                  <a:lnTo>
                    <a:pt x="2095093" y="982141"/>
                  </a:lnTo>
                  <a:lnTo>
                    <a:pt x="2131377" y="983488"/>
                  </a:lnTo>
                  <a:lnTo>
                    <a:pt x="2167801" y="983310"/>
                  </a:lnTo>
                  <a:lnTo>
                    <a:pt x="2186495" y="982472"/>
                  </a:lnTo>
                  <a:lnTo>
                    <a:pt x="2214080" y="983488"/>
                  </a:lnTo>
                  <a:lnTo>
                    <a:pt x="2287041" y="981659"/>
                  </a:lnTo>
                  <a:lnTo>
                    <a:pt x="2360409" y="973988"/>
                  </a:lnTo>
                  <a:lnTo>
                    <a:pt x="2434031" y="960653"/>
                  </a:lnTo>
                  <a:lnTo>
                    <a:pt x="2507780" y="941857"/>
                  </a:lnTo>
                  <a:lnTo>
                    <a:pt x="2544661" y="930452"/>
                  </a:lnTo>
                  <a:lnTo>
                    <a:pt x="2581529" y="917765"/>
                  </a:lnTo>
                  <a:lnTo>
                    <a:pt x="2618359" y="903795"/>
                  </a:lnTo>
                  <a:lnTo>
                    <a:pt x="2655138" y="888568"/>
                  </a:lnTo>
                  <a:lnTo>
                    <a:pt x="2691854" y="872121"/>
                  </a:lnTo>
                  <a:lnTo>
                    <a:pt x="2728480" y="854481"/>
                  </a:lnTo>
                  <a:lnTo>
                    <a:pt x="2765006" y="835647"/>
                  </a:lnTo>
                  <a:lnTo>
                    <a:pt x="2801416" y="815670"/>
                  </a:lnTo>
                  <a:lnTo>
                    <a:pt x="2837688" y="794550"/>
                  </a:lnTo>
                  <a:lnTo>
                    <a:pt x="2873806" y="772325"/>
                  </a:lnTo>
                  <a:lnTo>
                    <a:pt x="2909773" y="749007"/>
                  </a:lnTo>
                  <a:lnTo>
                    <a:pt x="2945536" y="724636"/>
                  </a:lnTo>
                  <a:lnTo>
                    <a:pt x="2981109" y="699223"/>
                  </a:lnTo>
                  <a:lnTo>
                    <a:pt x="3016453" y="672795"/>
                  </a:lnTo>
                  <a:lnTo>
                    <a:pt x="3051581" y="645375"/>
                  </a:lnTo>
                  <a:lnTo>
                    <a:pt x="3086443" y="616991"/>
                  </a:lnTo>
                  <a:lnTo>
                    <a:pt x="3121037" y="587667"/>
                  </a:lnTo>
                  <a:lnTo>
                    <a:pt x="3155353" y="557415"/>
                  </a:lnTo>
                  <a:lnTo>
                    <a:pt x="3189363" y="526262"/>
                  </a:lnTo>
                  <a:lnTo>
                    <a:pt x="3223056" y="494245"/>
                  </a:lnTo>
                  <a:lnTo>
                    <a:pt x="3256407" y="461378"/>
                  </a:lnTo>
                  <a:lnTo>
                    <a:pt x="3289414" y="427685"/>
                  </a:lnTo>
                  <a:lnTo>
                    <a:pt x="3322053" y="393179"/>
                  </a:lnTo>
                  <a:lnTo>
                    <a:pt x="3354298" y="357911"/>
                  </a:lnTo>
                  <a:lnTo>
                    <a:pt x="3386150" y="321868"/>
                  </a:lnTo>
                  <a:lnTo>
                    <a:pt x="3417582" y="285115"/>
                  </a:lnTo>
                  <a:lnTo>
                    <a:pt x="3448583" y="247637"/>
                  </a:lnTo>
                  <a:lnTo>
                    <a:pt x="3479127" y="209473"/>
                  </a:lnTo>
                  <a:lnTo>
                    <a:pt x="3509200" y="170662"/>
                  </a:lnTo>
                  <a:lnTo>
                    <a:pt x="3538791" y="131203"/>
                  </a:lnTo>
                  <a:lnTo>
                    <a:pt x="3567874" y="91135"/>
                  </a:lnTo>
                  <a:lnTo>
                    <a:pt x="3596449" y="50469"/>
                  </a:lnTo>
                  <a:lnTo>
                    <a:pt x="3624478" y="9245"/>
                  </a:lnTo>
                  <a:lnTo>
                    <a:pt x="3630574" y="0"/>
                  </a:lnTo>
                  <a:close/>
                </a:path>
              </a:pathLst>
            </a:custGeom>
            <a:solidFill>
              <a:srgbClr val="155C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50906" y="0"/>
              <a:ext cx="2983230" cy="859155"/>
            </a:xfrm>
            <a:custGeom>
              <a:avLst/>
              <a:gdLst/>
              <a:ahLst/>
              <a:cxnLst/>
              <a:rect l="l" t="t" r="r" b="b"/>
              <a:pathLst>
                <a:path w="2983229" h="859155">
                  <a:moveTo>
                    <a:pt x="2003662" y="837992"/>
                  </a:moveTo>
                  <a:lnTo>
                    <a:pt x="1933295" y="829136"/>
                  </a:lnTo>
                  <a:lnTo>
                    <a:pt x="1905448" y="784936"/>
                  </a:lnTo>
                  <a:lnTo>
                    <a:pt x="1874963" y="739780"/>
                  </a:lnTo>
                  <a:lnTo>
                    <a:pt x="1852900" y="697611"/>
                  </a:lnTo>
                  <a:lnTo>
                    <a:pt x="1850320" y="662374"/>
                  </a:lnTo>
                  <a:lnTo>
                    <a:pt x="1869980" y="625905"/>
                  </a:lnTo>
                  <a:lnTo>
                    <a:pt x="1899003" y="592771"/>
                  </a:lnTo>
                  <a:lnTo>
                    <a:pt x="1933666" y="561645"/>
                  </a:lnTo>
                  <a:lnTo>
                    <a:pt x="1970245" y="531202"/>
                  </a:lnTo>
                  <a:lnTo>
                    <a:pt x="2005016" y="500118"/>
                  </a:lnTo>
                  <a:lnTo>
                    <a:pt x="2047140" y="538160"/>
                  </a:lnTo>
                  <a:lnTo>
                    <a:pt x="2092595" y="576849"/>
                  </a:lnTo>
                  <a:lnTo>
                    <a:pt x="2127684" y="613540"/>
                  </a:lnTo>
                  <a:lnTo>
                    <a:pt x="2124102" y="686464"/>
                  </a:lnTo>
                  <a:lnTo>
                    <a:pt x="2099241" y="725358"/>
                  </a:lnTo>
                  <a:lnTo>
                    <a:pt x="2068180" y="763054"/>
                  </a:lnTo>
                  <a:lnTo>
                    <a:pt x="2034969" y="800337"/>
                  </a:lnTo>
                  <a:lnTo>
                    <a:pt x="2003662" y="837992"/>
                  </a:lnTo>
                  <a:close/>
                </a:path>
                <a:path w="2983229" h="859155">
                  <a:moveTo>
                    <a:pt x="1965684" y="180419"/>
                  </a:moveTo>
                  <a:lnTo>
                    <a:pt x="1923776" y="124298"/>
                  </a:lnTo>
                  <a:lnTo>
                    <a:pt x="1885592" y="77093"/>
                  </a:lnTo>
                  <a:lnTo>
                    <a:pt x="1854075" y="36346"/>
                  </a:lnTo>
                  <a:lnTo>
                    <a:pt x="1832411" y="0"/>
                  </a:lnTo>
                  <a:lnTo>
                    <a:pt x="2077793" y="0"/>
                  </a:lnTo>
                  <a:lnTo>
                    <a:pt x="2065249" y="26550"/>
                  </a:lnTo>
                  <a:lnTo>
                    <a:pt x="2037099" y="70235"/>
                  </a:lnTo>
                  <a:lnTo>
                    <a:pt x="2002658" y="120967"/>
                  </a:lnTo>
                  <a:lnTo>
                    <a:pt x="1965684" y="180419"/>
                  </a:lnTo>
                  <a:close/>
                </a:path>
                <a:path w="2983229" h="859155">
                  <a:moveTo>
                    <a:pt x="1495642" y="858856"/>
                  </a:moveTo>
                  <a:lnTo>
                    <a:pt x="1313449" y="686022"/>
                  </a:lnTo>
                  <a:lnTo>
                    <a:pt x="1349015" y="655487"/>
                  </a:lnTo>
                  <a:lnTo>
                    <a:pt x="1384343" y="624485"/>
                  </a:lnTo>
                  <a:lnTo>
                    <a:pt x="1420215" y="594543"/>
                  </a:lnTo>
                  <a:lnTo>
                    <a:pt x="1457409" y="567184"/>
                  </a:lnTo>
                  <a:lnTo>
                    <a:pt x="1496705" y="543934"/>
                  </a:lnTo>
                  <a:lnTo>
                    <a:pt x="1518857" y="553250"/>
                  </a:lnTo>
                  <a:lnTo>
                    <a:pt x="1553950" y="583561"/>
                  </a:lnTo>
                  <a:lnTo>
                    <a:pt x="1586183" y="622494"/>
                  </a:lnTo>
                  <a:lnTo>
                    <a:pt x="1599752" y="657675"/>
                  </a:lnTo>
                  <a:lnTo>
                    <a:pt x="1592858" y="692060"/>
                  </a:lnTo>
                  <a:lnTo>
                    <a:pt x="1576382" y="727694"/>
                  </a:lnTo>
                  <a:lnTo>
                    <a:pt x="1552941" y="766254"/>
                  </a:lnTo>
                  <a:lnTo>
                    <a:pt x="1525155" y="809416"/>
                  </a:lnTo>
                  <a:lnTo>
                    <a:pt x="1495642" y="858856"/>
                  </a:lnTo>
                  <a:close/>
                </a:path>
                <a:path w="2983229" h="859155">
                  <a:moveTo>
                    <a:pt x="1464258" y="425090"/>
                  </a:moveTo>
                  <a:lnTo>
                    <a:pt x="1428629" y="371023"/>
                  </a:lnTo>
                  <a:lnTo>
                    <a:pt x="1396011" y="325609"/>
                  </a:lnTo>
                  <a:lnTo>
                    <a:pt x="1369668" y="287174"/>
                  </a:lnTo>
                  <a:lnTo>
                    <a:pt x="1352862" y="254044"/>
                  </a:lnTo>
                  <a:lnTo>
                    <a:pt x="1348855" y="224547"/>
                  </a:lnTo>
                  <a:lnTo>
                    <a:pt x="1363654" y="185551"/>
                  </a:lnTo>
                  <a:lnTo>
                    <a:pt x="1392748" y="148313"/>
                  </a:lnTo>
                  <a:lnTo>
                    <a:pt x="1428146" y="111847"/>
                  </a:lnTo>
                  <a:lnTo>
                    <a:pt x="1461860" y="75168"/>
                  </a:lnTo>
                  <a:lnTo>
                    <a:pt x="1495001" y="109599"/>
                  </a:lnTo>
                  <a:lnTo>
                    <a:pt x="1530009" y="143865"/>
                  </a:lnTo>
                  <a:lnTo>
                    <a:pt x="1558497" y="178715"/>
                  </a:lnTo>
                  <a:lnTo>
                    <a:pt x="1572081" y="214897"/>
                  </a:lnTo>
                  <a:lnTo>
                    <a:pt x="1568027" y="246414"/>
                  </a:lnTo>
                  <a:lnTo>
                    <a:pt x="1552321" y="281211"/>
                  </a:lnTo>
                  <a:lnTo>
                    <a:pt x="1527860" y="321269"/>
                  </a:lnTo>
                  <a:lnTo>
                    <a:pt x="1497540" y="368568"/>
                  </a:lnTo>
                  <a:lnTo>
                    <a:pt x="1464258" y="425090"/>
                  </a:lnTo>
                  <a:close/>
                </a:path>
                <a:path w="2983229" h="859155">
                  <a:moveTo>
                    <a:pt x="485963" y="440618"/>
                  </a:moveTo>
                  <a:lnTo>
                    <a:pt x="450539" y="418722"/>
                  </a:lnTo>
                  <a:lnTo>
                    <a:pt x="418888" y="385988"/>
                  </a:lnTo>
                  <a:lnTo>
                    <a:pt x="393351" y="347029"/>
                  </a:lnTo>
                  <a:lnTo>
                    <a:pt x="376265" y="306458"/>
                  </a:lnTo>
                  <a:lnTo>
                    <a:pt x="384267" y="280520"/>
                  </a:lnTo>
                  <a:lnTo>
                    <a:pt x="410627" y="246641"/>
                  </a:lnTo>
                  <a:lnTo>
                    <a:pt x="442903" y="218160"/>
                  </a:lnTo>
                  <a:lnTo>
                    <a:pt x="468657" y="208419"/>
                  </a:lnTo>
                  <a:lnTo>
                    <a:pt x="508499" y="224111"/>
                  </a:lnTo>
                  <a:lnTo>
                    <a:pt x="549771" y="251408"/>
                  </a:lnTo>
                  <a:lnTo>
                    <a:pt x="597038" y="287743"/>
                  </a:lnTo>
                  <a:lnTo>
                    <a:pt x="654872" y="330551"/>
                  </a:lnTo>
                  <a:lnTo>
                    <a:pt x="597203" y="373340"/>
                  </a:lnTo>
                  <a:lnTo>
                    <a:pt x="549461" y="411131"/>
                  </a:lnTo>
                  <a:lnTo>
                    <a:pt x="512198" y="436148"/>
                  </a:lnTo>
                  <a:lnTo>
                    <a:pt x="485963" y="440618"/>
                  </a:lnTo>
                  <a:close/>
                </a:path>
                <a:path w="2983229" h="859155">
                  <a:moveTo>
                    <a:pt x="2819816" y="361394"/>
                  </a:moveTo>
                  <a:lnTo>
                    <a:pt x="2782999" y="346660"/>
                  </a:lnTo>
                  <a:lnTo>
                    <a:pt x="2746955" y="318065"/>
                  </a:lnTo>
                  <a:lnTo>
                    <a:pt x="2718002" y="282051"/>
                  </a:lnTo>
                  <a:lnTo>
                    <a:pt x="2702460" y="245063"/>
                  </a:lnTo>
                  <a:lnTo>
                    <a:pt x="2710476" y="212740"/>
                  </a:lnTo>
                  <a:lnTo>
                    <a:pt x="2736883" y="174432"/>
                  </a:lnTo>
                  <a:lnTo>
                    <a:pt x="2770863" y="142691"/>
                  </a:lnTo>
                  <a:lnTo>
                    <a:pt x="2801601" y="130066"/>
                  </a:lnTo>
                  <a:lnTo>
                    <a:pt x="2840081" y="141158"/>
                  </a:lnTo>
                  <a:lnTo>
                    <a:pt x="2880911" y="167430"/>
                  </a:lnTo>
                  <a:lnTo>
                    <a:pt x="2927471" y="203644"/>
                  </a:lnTo>
                  <a:lnTo>
                    <a:pt x="2983098" y="244560"/>
                  </a:lnTo>
                  <a:lnTo>
                    <a:pt x="2930637" y="288129"/>
                  </a:lnTo>
                  <a:lnTo>
                    <a:pt x="2886925" y="327001"/>
                  </a:lnTo>
                  <a:lnTo>
                    <a:pt x="2850479" y="353861"/>
                  </a:lnTo>
                  <a:lnTo>
                    <a:pt x="2819816" y="361394"/>
                  </a:lnTo>
                  <a:close/>
                </a:path>
                <a:path w="2983229" h="859155">
                  <a:moveTo>
                    <a:pt x="859012" y="134900"/>
                  </a:moveTo>
                  <a:lnTo>
                    <a:pt x="826285" y="118176"/>
                  </a:lnTo>
                  <a:lnTo>
                    <a:pt x="794987" y="86834"/>
                  </a:lnTo>
                  <a:lnTo>
                    <a:pt x="771332" y="48841"/>
                  </a:lnTo>
                  <a:lnTo>
                    <a:pt x="761534" y="12169"/>
                  </a:lnTo>
                  <a:lnTo>
                    <a:pt x="765130" y="0"/>
                  </a:lnTo>
                  <a:lnTo>
                    <a:pt x="992815" y="0"/>
                  </a:lnTo>
                  <a:lnTo>
                    <a:pt x="1018019" y="21373"/>
                  </a:lnTo>
                  <a:lnTo>
                    <a:pt x="966659" y="63911"/>
                  </a:lnTo>
                  <a:lnTo>
                    <a:pt x="923585" y="102037"/>
                  </a:lnTo>
                  <a:lnTo>
                    <a:pt x="887976" y="128213"/>
                  </a:lnTo>
                  <a:lnTo>
                    <a:pt x="859012" y="134900"/>
                  </a:lnTo>
                  <a:close/>
                </a:path>
                <a:path w="2983229" h="859155">
                  <a:moveTo>
                    <a:pt x="942934" y="681671"/>
                  </a:moveTo>
                  <a:lnTo>
                    <a:pt x="908112" y="665370"/>
                  </a:lnTo>
                  <a:lnTo>
                    <a:pt x="875223" y="636085"/>
                  </a:lnTo>
                  <a:lnTo>
                    <a:pt x="848568" y="599621"/>
                  </a:lnTo>
                  <a:lnTo>
                    <a:pt x="832443" y="561783"/>
                  </a:lnTo>
                  <a:lnTo>
                    <a:pt x="838583" y="533627"/>
                  </a:lnTo>
                  <a:lnTo>
                    <a:pt x="861828" y="499056"/>
                  </a:lnTo>
                  <a:lnTo>
                    <a:pt x="893052" y="469260"/>
                  </a:lnTo>
                  <a:lnTo>
                    <a:pt x="923133" y="455429"/>
                  </a:lnTo>
                  <a:lnTo>
                    <a:pt x="956555" y="462080"/>
                  </a:lnTo>
                  <a:lnTo>
                    <a:pt x="994257" y="483690"/>
                  </a:lnTo>
                  <a:lnTo>
                    <a:pt x="1038895" y="514959"/>
                  </a:lnTo>
                  <a:lnTo>
                    <a:pt x="1093124" y="550586"/>
                  </a:lnTo>
                  <a:lnTo>
                    <a:pt x="1043650" y="599765"/>
                  </a:lnTo>
                  <a:lnTo>
                    <a:pt x="1002468" y="643358"/>
                  </a:lnTo>
                  <a:lnTo>
                    <a:pt x="969066" y="673336"/>
                  </a:lnTo>
                  <a:lnTo>
                    <a:pt x="942934" y="681671"/>
                  </a:lnTo>
                  <a:close/>
                </a:path>
                <a:path w="2983229" h="859155">
                  <a:moveTo>
                    <a:pt x="103073" y="87641"/>
                  </a:moveTo>
                  <a:lnTo>
                    <a:pt x="69329" y="70584"/>
                  </a:lnTo>
                  <a:lnTo>
                    <a:pt x="38540" y="42598"/>
                  </a:lnTo>
                  <a:lnTo>
                    <a:pt x="9079" y="9699"/>
                  </a:lnTo>
                  <a:lnTo>
                    <a:pt x="0" y="0"/>
                  </a:lnTo>
                  <a:lnTo>
                    <a:pt x="220086" y="0"/>
                  </a:lnTo>
                  <a:lnTo>
                    <a:pt x="200822" y="17035"/>
                  </a:lnTo>
                  <a:lnTo>
                    <a:pt x="160375" y="55235"/>
                  </a:lnTo>
                  <a:lnTo>
                    <a:pt x="127931" y="81183"/>
                  </a:lnTo>
                  <a:lnTo>
                    <a:pt x="103073" y="87641"/>
                  </a:lnTo>
                  <a:close/>
                </a:path>
                <a:path w="2983229" h="859155">
                  <a:moveTo>
                    <a:pt x="2395274" y="402485"/>
                  </a:moveTo>
                  <a:lnTo>
                    <a:pt x="2362798" y="372299"/>
                  </a:lnTo>
                  <a:lnTo>
                    <a:pt x="2329705" y="342400"/>
                  </a:lnTo>
                  <a:lnTo>
                    <a:pt x="2300037" y="310927"/>
                  </a:lnTo>
                  <a:lnTo>
                    <a:pt x="2277841" y="276021"/>
                  </a:lnTo>
                  <a:lnTo>
                    <a:pt x="2281455" y="254812"/>
                  </a:lnTo>
                  <a:lnTo>
                    <a:pt x="2302374" y="223659"/>
                  </a:lnTo>
                  <a:lnTo>
                    <a:pt x="2333830" y="183678"/>
                  </a:lnTo>
                  <a:lnTo>
                    <a:pt x="2369053" y="135983"/>
                  </a:lnTo>
                  <a:lnTo>
                    <a:pt x="2405639" y="187603"/>
                  </a:lnTo>
                  <a:lnTo>
                    <a:pt x="2437441" y="230823"/>
                  </a:lnTo>
                  <a:lnTo>
                    <a:pt x="2461907" y="269393"/>
                  </a:lnTo>
                  <a:lnTo>
                    <a:pt x="2476489" y="307057"/>
                  </a:lnTo>
                  <a:lnTo>
                    <a:pt x="2470187" y="327711"/>
                  </a:lnTo>
                  <a:lnTo>
                    <a:pt x="2448811" y="351812"/>
                  </a:lnTo>
                  <a:lnTo>
                    <a:pt x="2420970" y="377393"/>
                  </a:lnTo>
                  <a:lnTo>
                    <a:pt x="2395274" y="402485"/>
                  </a:lnTo>
                  <a:close/>
                </a:path>
                <a:path w="2983229" h="859155">
                  <a:moveTo>
                    <a:pt x="2410202" y="25956"/>
                  </a:moveTo>
                  <a:lnTo>
                    <a:pt x="2379974" y="1081"/>
                  </a:lnTo>
                  <a:lnTo>
                    <a:pt x="2378576" y="0"/>
                  </a:lnTo>
                  <a:lnTo>
                    <a:pt x="2435034" y="0"/>
                  </a:lnTo>
                  <a:lnTo>
                    <a:pt x="2410202" y="25956"/>
                  </a:lnTo>
                  <a:close/>
                </a:path>
                <a:path w="2983229" h="859155">
                  <a:moveTo>
                    <a:pt x="473781" y="13329"/>
                  </a:moveTo>
                  <a:lnTo>
                    <a:pt x="451967" y="0"/>
                  </a:lnTo>
                  <a:lnTo>
                    <a:pt x="523003" y="0"/>
                  </a:lnTo>
                  <a:lnTo>
                    <a:pt x="498051" y="12032"/>
                  </a:lnTo>
                  <a:lnTo>
                    <a:pt x="473781" y="13329"/>
                  </a:lnTo>
                  <a:close/>
                </a:path>
              </a:pathLst>
            </a:custGeom>
            <a:solidFill>
              <a:srgbClr val="0A4E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05819" y="0"/>
              <a:ext cx="2414270" cy="983615"/>
            </a:xfrm>
            <a:custGeom>
              <a:avLst/>
              <a:gdLst/>
              <a:ahLst/>
              <a:cxnLst/>
              <a:rect l="l" t="t" r="r" b="b"/>
              <a:pathLst>
                <a:path w="2414270" h="983615">
                  <a:moveTo>
                    <a:pt x="1284900" y="983490"/>
                  </a:moveTo>
                  <a:lnTo>
                    <a:pt x="1244002" y="983490"/>
                  </a:lnTo>
                  <a:lnTo>
                    <a:pt x="1248451" y="977864"/>
                  </a:lnTo>
                  <a:lnTo>
                    <a:pt x="1259175" y="971257"/>
                  </a:lnTo>
                  <a:lnTo>
                    <a:pt x="1271227" y="972416"/>
                  </a:lnTo>
                  <a:lnTo>
                    <a:pt x="1285324" y="982922"/>
                  </a:lnTo>
                  <a:lnTo>
                    <a:pt x="1284900" y="983490"/>
                  </a:lnTo>
                  <a:close/>
                </a:path>
                <a:path w="2414270" h="983615">
                  <a:moveTo>
                    <a:pt x="378092" y="10100"/>
                  </a:moveTo>
                  <a:lnTo>
                    <a:pt x="373755" y="0"/>
                  </a:lnTo>
                  <a:lnTo>
                    <a:pt x="503916" y="0"/>
                  </a:lnTo>
                  <a:lnTo>
                    <a:pt x="511650" y="4975"/>
                  </a:lnTo>
                  <a:lnTo>
                    <a:pt x="431984" y="4975"/>
                  </a:lnTo>
                  <a:lnTo>
                    <a:pt x="378092" y="10100"/>
                  </a:lnTo>
                  <a:close/>
                </a:path>
                <a:path w="2414270" h="983615">
                  <a:moveTo>
                    <a:pt x="516256" y="7939"/>
                  </a:moveTo>
                  <a:lnTo>
                    <a:pt x="503916" y="0"/>
                  </a:lnTo>
                  <a:lnTo>
                    <a:pt x="504397" y="0"/>
                  </a:lnTo>
                  <a:lnTo>
                    <a:pt x="516390" y="7857"/>
                  </a:lnTo>
                  <a:lnTo>
                    <a:pt x="516256" y="7939"/>
                  </a:lnTo>
                  <a:close/>
                </a:path>
                <a:path w="2414270" h="983615">
                  <a:moveTo>
                    <a:pt x="539548" y="17108"/>
                  </a:moveTo>
                  <a:lnTo>
                    <a:pt x="516429" y="8050"/>
                  </a:lnTo>
                  <a:lnTo>
                    <a:pt x="516256" y="7939"/>
                  </a:lnTo>
                  <a:lnTo>
                    <a:pt x="516390" y="7857"/>
                  </a:lnTo>
                  <a:lnTo>
                    <a:pt x="504397" y="0"/>
                  </a:lnTo>
                  <a:lnTo>
                    <a:pt x="546977" y="0"/>
                  </a:lnTo>
                  <a:lnTo>
                    <a:pt x="568523" y="16520"/>
                  </a:lnTo>
                  <a:lnTo>
                    <a:pt x="554010" y="16871"/>
                  </a:lnTo>
                  <a:lnTo>
                    <a:pt x="540914" y="17056"/>
                  </a:lnTo>
                  <a:lnTo>
                    <a:pt x="539548" y="17108"/>
                  </a:lnTo>
                  <a:close/>
                </a:path>
                <a:path w="2414270" h="983615">
                  <a:moveTo>
                    <a:pt x="583632" y="9597"/>
                  </a:moveTo>
                  <a:lnTo>
                    <a:pt x="583277" y="0"/>
                  </a:lnTo>
                  <a:lnTo>
                    <a:pt x="655614" y="0"/>
                  </a:lnTo>
                  <a:lnTo>
                    <a:pt x="692008" y="1707"/>
                  </a:lnTo>
                  <a:lnTo>
                    <a:pt x="699743" y="2171"/>
                  </a:lnTo>
                  <a:lnTo>
                    <a:pt x="707362" y="4105"/>
                  </a:lnTo>
                  <a:lnTo>
                    <a:pt x="715096" y="5343"/>
                  </a:lnTo>
                  <a:lnTo>
                    <a:pt x="715183" y="8727"/>
                  </a:lnTo>
                  <a:lnTo>
                    <a:pt x="584727" y="8727"/>
                  </a:lnTo>
                  <a:lnTo>
                    <a:pt x="583632" y="9597"/>
                  </a:lnTo>
                  <a:close/>
                </a:path>
                <a:path w="2414270" h="983615">
                  <a:moveTo>
                    <a:pt x="481260" y="19419"/>
                  </a:moveTo>
                  <a:lnTo>
                    <a:pt x="438095" y="9345"/>
                  </a:lnTo>
                  <a:lnTo>
                    <a:pt x="431984" y="4975"/>
                  </a:lnTo>
                  <a:lnTo>
                    <a:pt x="511650" y="4975"/>
                  </a:lnTo>
                  <a:lnTo>
                    <a:pt x="516256" y="7939"/>
                  </a:lnTo>
                  <a:lnTo>
                    <a:pt x="509995" y="11799"/>
                  </a:lnTo>
                  <a:lnTo>
                    <a:pt x="503167" y="14734"/>
                  </a:lnTo>
                  <a:lnTo>
                    <a:pt x="488645" y="18584"/>
                  </a:lnTo>
                  <a:lnTo>
                    <a:pt x="481260" y="19419"/>
                  </a:lnTo>
                  <a:close/>
                </a:path>
                <a:path w="2414270" h="983615">
                  <a:moveTo>
                    <a:pt x="623207" y="26227"/>
                  </a:moveTo>
                  <a:lnTo>
                    <a:pt x="584727" y="8727"/>
                  </a:lnTo>
                  <a:lnTo>
                    <a:pt x="715183" y="8727"/>
                  </a:lnTo>
                  <a:lnTo>
                    <a:pt x="715348" y="15127"/>
                  </a:lnTo>
                  <a:lnTo>
                    <a:pt x="623207" y="26227"/>
                  </a:lnTo>
                  <a:close/>
                </a:path>
                <a:path w="2414270" h="983615">
                  <a:moveTo>
                    <a:pt x="584079" y="21711"/>
                  </a:moveTo>
                  <a:lnTo>
                    <a:pt x="568383" y="21711"/>
                  </a:lnTo>
                  <a:lnTo>
                    <a:pt x="583632" y="9597"/>
                  </a:lnTo>
                  <a:lnTo>
                    <a:pt x="584079" y="21711"/>
                  </a:lnTo>
                  <a:close/>
                </a:path>
                <a:path w="2414270" h="983615">
                  <a:moveTo>
                    <a:pt x="301228" y="108041"/>
                  </a:moveTo>
                  <a:lnTo>
                    <a:pt x="295228" y="87713"/>
                  </a:lnTo>
                  <a:lnTo>
                    <a:pt x="297445" y="72966"/>
                  </a:lnTo>
                  <a:lnTo>
                    <a:pt x="305968" y="62806"/>
                  </a:lnTo>
                  <a:lnTo>
                    <a:pt x="352697" y="46628"/>
                  </a:lnTo>
                  <a:lnTo>
                    <a:pt x="452133" y="28644"/>
                  </a:lnTo>
                  <a:lnTo>
                    <a:pt x="517338" y="18666"/>
                  </a:lnTo>
                  <a:lnTo>
                    <a:pt x="539548" y="17108"/>
                  </a:lnTo>
                  <a:lnTo>
                    <a:pt x="551463" y="21687"/>
                  </a:lnTo>
                  <a:lnTo>
                    <a:pt x="584079" y="21711"/>
                  </a:lnTo>
                  <a:lnTo>
                    <a:pt x="584786" y="40826"/>
                  </a:lnTo>
                  <a:lnTo>
                    <a:pt x="518208" y="40826"/>
                  </a:lnTo>
                  <a:lnTo>
                    <a:pt x="500085" y="76097"/>
                  </a:lnTo>
                  <a:lnTo>
                    <a:pt x="440454" y="76097"/>
                  </a:lnTo>
                  <a:lnTo>
                    <a:pt x="301228" y="108041"/>
                  </a:lnTo>
                  <a:close/>
                </a:path>
                <a:path w="2414270" h="983615">
                  <a:moveTo>
                    <a:pt x="585887" y="70624"/>
                  </a:moveTo>
                  <a:lnTo>
                    <a:pt x="518208" y="40826"/>
                  </a:lnTo>
                  <a:lnTo>
                    <a:pt x="584786" y="40826"/>
                  </a:lnTo>
                  <a:lnTo>
                    <a:pt x="585887" y="70624"/>
                  </a:lnTo>
                  <a:close/>
                </a:path>
                <a:path w="2414270" h="983615">
                  <a:moveTo>
                    <a:pt x="499528" y="77180"/>
                  </a:moveTo>
                  <a:lnTo>
                    <a:pt x="440454" y="76097"/>
                  </a:lnTo>
                  <a:lnTo>
                    <a:pt x="500085" y="76097"/>
                  </a:lnTo>
                  <a:lnTo>
                    <a:pt x="499528" y="77180"/>
                  </a:lnTo>
                  <a:close/>
                </a:path>
                <a:path w="2414270" h="983615">
                  <a:moveTo>
                    <a:pt x="18077" y="130085"/>
                  </a:moveTo>
                  <a:lnTo>
                    <a:pt x="3117" y="118813"/>
                  </a:lnTo>
                  <a:lnTo>
                    <a:pt x="0" y="104619"/>
                  </a:lnTo>
                  <a:lnTo>
                    <a:pt x="9503" y="84304"/>
                  </a:lnTo>
                  <a:lnTo>
                    <a:pt x="32406" y="54671"/>
                  </a:lnTo>
                  <a:lnTo>
                    <a:pt x="80013" y="83116"/>
                  </a:lnTo>
                  <a:lnTo>
                    <a:pt x="80071" y="84682"/>
                  </a:lnTo>
                  <a:lnTo>
                    <a:pt x="51395" y="84682"/>
                  </a:lnTo>
                  <a:lnTo>
                    <a:pt x="18077" y="130085"/>
                  </a:lnTo>
                  <a:close/>
                </a:path>
                <a:path w="2414270" h="983615">
                  <a:moveTo>
                    <a:pt x="80980" y="109414"/>
                  </a:moveTo>
                  <a:lnTo>
                    <a:pt x="51395" y="84682"/>
                  </a:lnTo>
                  <a:lnTo>
                    <a:pt x="80071" y="84682"/>
                  </a:lnTo>
                  <a:lnTo>
                    <a:pt x="80980" y="109414"/>
                  </a:lnTo>
                  <a:close/>
                </a:path>
                <a:path w="2414270" h="983615">
                  <a:moveTo>
                    <a:pt x="2127642" y="13422"/>
                  </a:moveTo>
                  <a:lnTo>
                    <a:pt x="2083315" y="6625"/>
                  </a:lnTo>
                  <a:lnTo>
                    <a:pt x="2064442" y="0"/>
                  </a:lnTo>
                  <a:lnTo>
                    <a:pt x="2200049" y="0"/>
                  </a:lnTo>
                  <a:lnTo>
                    <a:pt x="2161214" y="11115"/>
                  </a:lnTo>
                  <a:lnTo>
                    <a:pt x="2127642" y="13422"/>
                  </a:lnTo>
                  <a:close/>
                </a:path>
                <a:path w="2414270" h="983615">
                  <a:moveTo>
                    <a:pt x="2258108" y="3757"/>
                  </a:moveTo>
                  <a:lnTo>
                    <a:pt x="2220825" y="0"/>
                  </a:lnTo>
                  <a:lnTo>
                    <a:pt x="2259472" y="0"/>
                  </a:lnTo>
                  <a:lnTo>
                    <a:pt x="2258108" y="3757"/>
                  </a:lnTo>
                  <a:close/>
                </a:path>
                <a:path w="2414270" h="983615">
                  <a:moveTo>
                    <a:pt x="2409767" y="8998"/>
                  </a:moveTo>
                  <a:lnTo>
                    <a:pt x="2383872" y="0"/>
                  </a:lnTo>
                  <a:lnTo>
                    <a:pt x="2397482" y="0"/>
                  </a:lnTo>
                  <a:lnTo>
                    <a:pt x="2397372" y="1727"/>
                  </a:lnTo>
                  <a:lnTo>
                    <a:pt x="2413154" y="1727"/>
                  </a:lnTo>
                  <a:lnTo>
                    <a:pt x="2409767" y="8998"/>
                  </a:lnTo>
                  <a:close/>
                </a:path>
                <a:path w="2414270" h="983615">
                  <a:moveTo>
                    <a:pt x="2413154" y="1727"/>
                  </a:moveTo>
                  <a:lnTo>
                    <a:pt x="2397372" y="1727"/>
                  </a:lnTo>
                  <a:lnTo>
                    <a:pt x="2398553" y="0"/>
                  </a:lnTo>
                  <a:lnTo>
                    <a:pt x="2413959" y="0"/>
                  </a:lnTo>
                  <a:lnTo>
                    <a:pt x="2413154" y="1727"/>
                  </a:lnTo>
                  <a:close/>
                </a:path>
                <a:path w="2414270" h="983615">
                  <a:moveTo>
                    <a:pt x="1533516" y="608058"/>
                  </a:moveTo>
                  <a:lnTo>
                    <a:pt x="1503793" y="596338"/>
                  </a:lnTo>
                  <a:lnTo>
                    <a:pt x="1509207" y="556678"/>
                  </a:lnTo>
                  <a:lnTo>
                    <a:pt x="1588102" y="528407"/>
                  </a:lnTo>
                  <a:lnTo>
                    <a:pt x="1622223" y="505991"/>
                  </a:lnTo>
                  <a:lnTo>
                    <a:pt x="1661645" y="495253"/>
                  </a:lnTo>
                  <a:lnTo>
                    <a:pt x="1669790" y="494588"/>
                  </a:lnTo>
                  <a:lnTo>
                    <a:pt x="1686202" y="494765"/>
                  </a:lnTo>
                  <a:lnTo>
                    <a:pt x="1733512" y="507194"/>
                  </a:lnTo>
                  <a:lnTo>
                    <a:pt x="1767143" y="530264"/>
                  </a:lnTo>
                  <a:lnTo>
                    <a:pt x="1748806" y="576479"/>
                  </a:lnTo>
                  <a:lnTo>
                    <a:pt x="1610262" y="576479"/>
                  </a:lnTo>
                  <a:lnTo>
                    <a:pt x="1585335" y="593181"/>
                  </a:lnTo>
                  <a:lnTo>
                    <a:pt x="1560225" y="605356"/>
                  </a:lnTo>
                  <a:lnTo>
                    <a:pt x="1533516" y="608058"/>
                  </a:lnTo>
                  <a:close/>
                </a:path>
                <a:path w="2414270" h="983615">
                  <a:moveTo>
                    <a:pt x="1632673" y="613432"/>
                  </a:moveTo>
                  <a:lnTo>
                    <a:pt x="1610262" y="576479"/>
                  </a:lnTo>
                  <a:lnTo>
                    <a:pt x="1748806" y="576479"/>
                  </a:lnTo>
                  <a:lnTo>
                    <a:pt x="1739200" y="600689"/>
                  </a:lnTo>
                  <a:lnTo>
                    <a:pt x="1632673" y="613432"/>
                  </a:lnTo>
                  <a:close/>
                </a:path>
                <a:path w="2414270" h="983615">
                  <a:moveTo>
                    <a:pt x="822289" y="926683"/>
                  </a:moveTo>
                  <a:lnTo>
                    <a:pt x="733243" y="903800"/>
                  </a:lnTo>
                  <a:lnTo>
                    <a:pt x="849914" y="860210"/>
                  </a:lnTo>
                  <a:lnTo>
                    <a:pt x="858461" y="843116"/>
                  </a:lnTo>
                  <a:lnTo>
                    <a:pt x="897637" y="833447"/>
                  </a:lnTo>
                  <a:lnTo>
                    <a:pt x="906068" y="842749"/>
                  </a:lnTo>
                  <a:lnTo>
                    <a:pt x="866849" y="867314"/>
                  </a:lnTo>
                  <a:lnTo>
                    <a:pt x="838241" y="899404"/>
                  </a:lnTo>
                  <a:lnTo>
                    <a:pt x="822289" y="926683"/>
                  </a:lnTo>
                  <a:close/>
                </a:path>
                <a:path w="2414270" h="983615">
                  <a:moveTo>
                    <a:pt x="1366713" y="14064"/>
                  </a:moveTo>
                  <a:lnTo>
                    <a:pt x="1357547" y="8224"/>
                  </a:lnTo>
                  <a:lnTo>
                    <a:pt x="1352423" y="6735"/>
                  </a:lnTo>
                  <a:lnTo>
                    <a:pt x="1349428" y="0"/>
                  </a:lnTo>
                  <a:lnTo>
                    <a:pt x="1530934" y="0"/>
                  </a:lnTo>
                  <a:lnTo>
                    <a:pt x="1526112" y="6251"/>
                  </a:lnTo>
                  <a:lnTo>
                    <a:pt x="1424305" y="6251"/>
                  </a:lnTo>
                  <a:lnTo>
                    <a:pt x="1398286" y="7346"/>
                  </a:lnTo>
                  <a:lnTo>
                    <a:pt x="1372185" y="11860"/>
                  </a:lnTo>
                  <a:lnTo>
                    <a:pt x="1366713" y="14064"/>
                  </a:lnTo>
                  <a:close/>
                </a:path>
                <a:path w="2414270" h="983615">
                  <a:moveTo>
                    <a:pt x="1506746" y="17697"/>
                  </a:moveTo>
                  <a:lnTo>
                    <a:pt x="1491413" y="16553"/>
                  </a:lnTo>
                  <a:lnTo>
                    <a:pt x="1476102" y="14315"/>
                  </a:lnTo>
                  <a:lnTo>
                    <a:pt x="1450244" y="8574"/>
                  </a:lnTo>
                  <a:lnTo>
                    <a:pt x="1424305" y="6251"/>
                  </a:lnTo>
                  <a:lnTo>
                    <a:pt x="1526112" y="6251"/>
                  </a:lnTo>
                  <a:lnTo>
                    <a:pt x="1520665" y="13312"/>
                  </a:lnTo>
                  <a:lnTo>
                    <a:pt x="1506746" y="17697"/>
                  </a:lnTo>
                  <a:close/>
                </a:path>
                <a:path w="2414270" h="983615">
                  <a:moveTo>
                    <a:pt x="804878" y="779304"/>
                  </a:moveTo>
                  <a:lnTo>
                    <a:pt x="789429" y="777142"/>
                  </a:lnTo>
                  <a:lnTo>
                    <a:pt x="779960" y="769326"/>
                  </a:lnTo>
                  <a:lnTo>
                    <a:pt x="777101" y="755347"/>
                  </a:lnTo>
                  <a:lnTo>
                    <a:pt x="781480" y="734694"/>
                  </a:lnTo>
                  <a:lnTo>
                    <a:pt x="942828" y="728757"/>
                  </a:lnTo>
                  <a:lnTo>
                    <a:pt x="946793" y="747425"/>
                  </a:lnTo>
                  <a:lnTo>
                    <a:pt x="892121" y="774229"/>
                  </a:lnTo>
                  <a:lnTo>
                    <a:pt x="834009" y="778138"/>
                  </a:lnTo>
                  <a:lnTo>
                    <a:pt x="804975" y="779285"/>
                  </a:lnTo>
                  <a:close/>
                </a:path>
                <a:path w="2414270" h="983615">
                  <a:moveTo>
                    <a:pt x="112480" y="557664"/>
                  </a:moveTo>
                  <a:lnTo>
                    <a:pt x="88212" y="540048"/>
                  </a:lnTo>
                  <a:lnTo>
                    <a:pt x="129900" y="519562"/>
                  </a:lnTo>
                  <a:lnTo>
                    <a:pt x="171551" y="512848"/>
                  </a:lnTo>
                  <a:lnTo>
                    <a:pt x="212966" y="514136"/>
                  </a:lnTo>
                  <a:lnTo>
                    <a:pt x="253944" y="517656"/>
                  </a:lnTo>
                  <a:lnTo>
                    <a:pt x="294282" y="517656"/>
                  </a:lnTo>
                  <a:lnTo>
                    <a:pt x="293197" y="522857"/>
                  </a:lnTo>
                  <a:lnTo>
                    <a:pt x="184858" y="522857"/>
                  </a:lnTo>
                  <a:lnTo>
                    <a:pt x="112480" y="557664"/>
                  </a:lnTo>
                  <a:close/>
                </a:path>
                <a:path w="2414270" h="983615">
                  <a:moveTo>
                    <a:pt x="294282" y="517656"/>
                  </a:moveTo>
                  <a:lnTo>
                    <a:pt x="253944" y="517656"/>
                  </a:lnTo>
                  <a:lnTo>
                    <a:pt x="294286" y="517636"/>
                  </a:lnTo>
                  <a:close/>
                </a:path>
                <a:path w="2414270" h="983615">
                  <a:moveTo>
                    <a:pt x="245315" y="574830"/>
                  </a:moveTo>
                  <a:lnTo>
                    <a:pt x="211930" y="572863"/>
                  </a:lnTo>
                  <a:lnTo>
                    <a:pt x="184858" y="522857"/>
                  </a:lnTo>
                  <a:lnTo>
                    <a:pt x="293197" y="522857"/>
                  </a:lnTo>
                  <a:lnTo>
                    <a:pt x="288257" y="546548"/>
                  </a:lnTo>
                  <a:lnTo>
                    <a:pt x="271345" y="565836"/>
                  </a:lnTo>
                  <a:lnTo>
                    <a:pt x="245315" y="574830"/>
                  </a:lnTo>
                  <a:close/>
                </a:path>
                <a:path w="2414270" h="983615">
                  <a:moveTo>
                    <a:pt x="1370923" y="69932"/>
                  </a:moveTo>
                  <a:lnTo>
                    <a:pt x="1315987" y="68161"/>
                  </a:lnTo>
                  <a:lnTo>
                    <a:pt x="1261123" y="64137"/>
                  </a:lnTo>
                  <a:lnTo>
                    <a:pt x="1206332" y="57862"/>
                  </a:lnTo>
                  <a:lnTo>
                    <a:pt x="1203277" y="45892"/>
                  </a:lnTo>
                  <a:lnTo>
                    <a:pt x="1243091" y="28798"/>
                  </a:lnTo>
                  <a:lnTo>
                    <a:pt x="1267978" y="49933"/>
                  </a:lnTo>
                  <a:lnTo>
                    <a:pt x="1296568" y="49933"/>
                  </a:lnTo>
                  <a:lnTo>
                    <a:pt x="1297042" y="50900"/>
                  </a:lnTo>
                  <a:lnTo>
                    <a:pt x="1377603" y="50900"/>
                  </a:lnTo>
                  <a:lnTo>
                    <a:pt x="1398824" y="53972"/>
                  </a:lnTo>
                  <a:lnTo>
                    <a:pt x="1465140" y="53972"/>
                  </a:lnTo>
                  <a:lnTo>
                    <a:pt x="1481014" y="66718"/>
                  </a:lnTo>
                  <a:lnTo>
                    <a:pt x="1425932" y="69451"/>
                  </a:lnTo>
                  <a:lnTo>
                    <a:pt x="1370923" y="69932"/>
                  </a:lnTo>
                  <a:close/>
                </a:path>
                <a:path w="2414270" h="983615">
                  <a:moveTo>
                    <a:pt x="1296568" y="49933"/>
                  </a:moveTo>
                  <a:lnTo>
                    <a:pt x="1267978" y="49933"/>
                  </a:lnTo>
                  <a:lnTo>
                    <a:pt x="1287566" y="31563"/>
                  </a:lnTo>
                  <a:lnTo>
                    <a:pt x="1296568" y="49933"/>
                  </a:lnTo>
                  <a:close/>
                </a:path>
                <a:path w="2414270" h="983615">
                  <a:moveTo>
                    <a:pt x="1377603" y="50900"/>
                  </a:moveTo>
                  <a:lnTo>
                    <a:pt x="1297042" y="50900"/>
                  </a:lnTo>
                  <a:lnTo>
                    <a:pt x="1322644" y="37480"/>
                  </a:lnTo>
                  <a:lnTo>
                    <a:pt x="1369959" y="49793"/>
                  </a:lnTo>
                  <a:lnTo>
                    <a:pt x="1377603" y="50900"/>
                  </a:lnTo>
                  <a:close/>
                </a:path>
                <a:path w="2414270" h="983615">
                  <a:moveTo>
                    <a:pt x="1465140" y="53972"/>
                  </a:moveTo>
                  <a:lnTo>
                    <a:pt x="1398824" y="53972"/>
                  </a:lnTo>
                  <a:lnTo>
                    <a:pt x="1420311" y="50084"/>
                  </a:lnTo>
                  <a:lnTo>
                    <a:pt x="1445491" y="38196"/>
                  </a:lnTo>
                  <a:lnTo>
                    <a:pt x="1465140" y="53972"/>
                  </a:lnTo>
                  <a:close/>
                </a:path>
                <a:path w="2414270" h="983615">
                  <a:moveTo>
                    <a:pt x="742207" y="45370"/>
                  </a:moveTo>
                  <a:lnTo>
                    <a:pt x="755260" y="21257"/>
                  </a:lnTo>
                  <a:lnTo>
                    <a:pt x="798826" y="12149"/>
                  </a:lnTo>
                  <a:lnTo>
                    <a:pt x="801223" y="7721"/>
                  </a:lnTo>
                  <a:lnTo>
                    <a:pt x="851654" y="9655"/>
                  </a:lnTo>
                  <a:lnTo>
                    <a:pt x="857842" y="24757"/>
                  </a:lnTo>
                  <a:lnTo>
                    <a:pt x="932545" y="24757"/>
                  </a:lnTo>
                  <a:lnTo>
                    <a:pt x="928178" y="35450"/>
                  </a:lnTo>
                  <a:lnTo>
                    <a:pt x="796931" y="35450"/>
                  </a:lnTo>
                  <a:lnTo>
                    <a:pt x="742207" y="45370"/>
                  </a:lnTo>
                  <a:close/>
                </a:path>
                <a:path w="2414270" h="983615">
                  <a:moveTo>
                    <a:pt x="932545" y="24757"/>
                  </a:moveTo>
                  <a:lnTo>
                    <a:pt x="857842" y="24757"/>
                  </a:lnTo>
                  <a:lnTo>
                    <a:pt x="936060" y="16152"/>
                  </a:lnTo>
                  <a:lnTo>
                    <a:pt x="932545" y="24757"/>
                  </a:lnTo>
                  <a:close/>
                </a:path>
                <a:path w="2414270" h="983615">
                  <a:moveTo>
                    <a:pt x="921054" y="52892"/>
                  </a:moveTo>
                  <a:lnTo>
                    <a:pt x="795693" y="41387"/>
                  </a:lnTo>
                  <a:lnTo>
                    <a:pt x="796931" y="35450"/>
                  </a:lnTo>
                  <a:lnTo>
                    <a:pt x="928178" y="35450"/>
                  </a:lnTo>
                  <a:lnTo>
                    <a:pt x="921054" y="52892"/>
                  </a:lnTo>
                  <a:close/>
                </a:path>
                <a:path w="2414270" h="983615">
                  <a:moveTo>
                    <a:pt x="1629831" y="15611"/>
                  </a:moveTo>
                  <a:lnTo>
                    <a:pt x="1633595" y="0"/>
                  </a:lnTo>
                  <a:lnTo>
                    <a:pt x="1791622" y="0"/>
                  </a:lnTo>
                  <a:lnTo>
                    <a:pt x="1780775" y="10003"/>
                  </a:lnTo>
                  <a:lnTo>
                    <a:pt x="1629831" y="15611"/>
                  </a:lnTo>
                  <a:close/>
                </a:path>
                <a:path w="2414270" h="983615">
                  <a:moveTo>
                    <a:pt x="231538" y="669182"/>
                  </a:moveTo>
                  <a:lnTo>
                    <a:pt x="187701" y="666651"/>
                  </a:lnTo>
                  <a:lnTo>
                    <a:pt x="143883" y="659415"/>
                  </a:lnTo>
                  <a:lnTo>
                    <a:pt x="104687" y="635611"/>
                  </a:lnTo>
                  <a:lnTo>
                    <a:pt x="92422" y="626522"/>
                  </a:lnTo>
                  <a:lnTo>
                    <a:pt x="80649" y="617430"/>
                  </a:lnTo>
                  <a:lnTo>
                    <a:pt x="59381" y="600553"/>
                  </a:lnTo>
                  <a:lnTo>
                    <a:pt x="66285" y="599432"/>
                  </a:lnTo>
                  <a:lnTo>
                    <a:pt x="77852" y="604853"/>
                  </a:lnTo>
                  <a:lnTo>
                    <a:pt x="102421" y="622033"/>
                  </a:lnTo>
                  <a:lnTo>
                    <a:pt x="148331" y="656186"/>
                  </a:lnTo>
                  <a:lnTo>
                    <a:pt x="395041" y="656186"/>
                  </a:lnTo>
                  <a:lnTo>
                    <a:pt x="395088" y="656340"/>
                  </a:lnTo>
                  <a:lnTo>
                    <a:pt x="336670" y="656340"/>
                  </a:lnTo>
                  <a:lnTo>
                    <a:pt x="333111" y="656615"/>
                  </a:lnTo>
                  <a:lnTo>
                    <a:pt x="326048" y="657865"/>
                  </a:lnTo>
                  <a:lnTo>
                    <a:pt x="322611" y="658828"/>
                  </a:lnTo>
                  <a:lnTo>
                    <a:pt x="319269" y="660131"/>
                  </a:lnTo>
                  <a:lnTo>
                    <a:pt x="275394" y="667009"/>
                  </a:lnTo>
                  <a:lnTo>
                    <a:pt x="231538" y="669182"/>
                  </a:lnTo>
                  <a:close/>
                </a:path>
                <a:path w="2414270" h="983615">
                  <a:moveTo>
                    <a:pt x="395041" y="656186"/>
                  </a:moveTo>
                  <a:lnTo>
                    <a:pt x="148331" y="656186"/>
                  </a:lnTo>
                  <a:lnTo>
                    <a:pt x="394103" y="653073"/>
                  </a:lnTo>
                  <a:lnTo>
                    <a:pt x="395041" y="656186"/>
                  </a:lnTo>
                  <a:close/>
                </a:path>
                <a:path w="2414270" h="983615">
                  <a:moveTo>
                    <a:pt x="418100" y="752058"/>
                  </a:moveTo>
                  <a:lnTo>
                    <a:pt x="404673" y="723817"/>
                  </a:lnTo>
                  <a:lnTo>
                    <a:pt x="397997" y="709665"/>
                  </a:lnTo>
                  <a:lnTo>
                    <a:pt x="391435" y="695459"/>
                  </a:lnTo>
                  <a:lnTo>
                    <a:pt x="391009" y="694009"/>
                  </a:lnTo>
                  <a:lnTo>
                    <a:pt x="390526" y="692597"/>
                  </a:lnTo>
                  <a:lnTo>
                    <a:pt x="364348" y="662461"/>
                  </a:lnTo>
                  <a:lnTo>
                    <a:pt x="336670" y="656340"/>
                  </a:lnTo>
                  <a:lnTo>
                    <a:pt x="395088" y="656340"/>
                  </a:lnTo>
                  <a:lnTo>
                    <a:pt x="423225" y="749757"/>
                  </a:lnTo>
                  <a:lnTo>
                    <a:pt x="418100" y="752058"/>
                  </a:lnTo>
                  <a:close/>
                </a:path>
                <a:path w="2414270" h="983615">
                  <a:moveTo>
                    <a:pt x="1282922" y="631368"/>
                  </a:moveTo>
                  <a:lnTo>
                    <a:pt x="1275240" y="629071"/>
                  </a:lnTo>
                  <a:lnTo>
                    <a:pt x="1266458" y="622252"/>
                  </a:lnTo>
                  <a:lnTo>
                    <a:pt x="1256222" y="612666"/>
                  </a:lnTo>
                  <a:lnTo>
                    <a:pt x="1244020" y="602023"/>
                  </a:lnTo>
                  <a:lnTo>
                    <a:pt x="1328890" y="551747"/>
                  </a:lnTo>
                  <a:lnTo>
                    <a:pt x="1354995" y="559172"/>
                  </a:lnTo>
                  <a:lnTo>
                    <a:pt x="1348004" y="572184"/>
                  </a:lnTo>
                  <a:lnTo>
                    <a:pt x="1323418" y="608926"/>
                  </a:lnTo>
                  <a:lnTo>
                    <a:pt x="1294480" y="628523"/>
                  </a:lnTo>
                  <a:lnTo>
                    <a:pt x="1282922" y="631368"/>
                  </a:lnTo>
                  <a:close/>
                </a:path>
                <a:path w="2414270" h="983615">
                  <a:moveTo>
                    <a:pt x="1283080" y="631415"/>
                  </a:moveTo>
                  <a:lnTo>
                    <a:pt x="1282810" y="631396"/>
                  </a:lnTo>
                  <a:lnTo>
                    <a:pt x="1283080" y="631415"/>
                  </a:lnTo>
                  <a:close/>
                </a:path>
                <a:path w="2414270" h="983615">
                  <a:moveTo>
                    <a:pt x="853571" y="147073"/>
                  </a:moveTo>
                  <a:lnTo>
                    <a:pt x="813465" y="144203"/>
                  </a:lnTo>
                  <a:lnTo>
                    <a:pt x="771599" y="142094"/>
                  </a:lnTo>
                  <a:lnTo>
                    <a:pt x="820334" y="117809"/>
                  </a:lnTo>
                  <a:lnTo>
                    <a:pt x="864056" y="105861"/>
                  </a:lnTo>
                  <a:lnTo>
                    <a:pt x="900495" y="106160"/>
                  </a:lnTo>
                  <a:lnTo>
                    <a:pt x="927378" y="118696"/>
                  </a:lnTo>
                  <a:lnTo>
                    <a:pt x="891635" y="141604"/>
                  </a:lnTo>
                  <a:lnTo>
                    <a:pt x="853571" y="147073"/>
                  </a:lnTo>
                  <a:close/>
                </a:path>
                <a:path w="2414270" h="983615">
                  <a:moveTo>
                    <a:pt x="1817624" y="317115"/>
                  </a:moveTo>
                  <a:lnTo>
                    <a:pt x="1790076" y="309764"/>
                  </a:lnTo>
                  <a:lnTo>
                    <a:pt x="1794388" y="278898"/>
                  </a:lnTo>
                  <a:lnTo>
                    <a:pt x="1808376" y="261279"/>
                  </a:lnTo>
                  <a:lnTo>
                    <a:pt x="1832831" y="256600"/>
                  </a:lnTo>
                  <a:lnTo>
                    <a:pt x="1868545" y="264554"/>
                  </a:lnTo>
                  <a:lnTo>
                    <a:pt x="1857465" y="294370"/>
                  </a:lnTo>
                  <a:lnTo>
                    <a:pt x="1840289" y="311937"/>
                  </a:lnTo>
                  <a:lnTo>
                    <a:pt x="1817624" y="317115"/>
                  </a:lnTo>
                  <a:close/>
                </a:path>
                <a:path w="2414270" h="983615">
                  <a:moveTo>
                    <a:pt x="881845" y="591911"/>
                  </a:moveTo>
                  <a:lnTo>
                    <a:pt x="860875" y="587670"/>
                  </a:lnTo>
                  <a:lnTo>
                    <a:pt x="843180" y="571559"/>
                  </a:lnTo>
                  <a:lnTo>
                    <a:pt x="830519" y="544302"/>
                  </a:lnTo>
                  <a:lnTo>
                    <a:pt x="858141" y="536929"/>
                  </a:lnTo>
                  <a:lnTo>
                    <a:pt x="879424" y="541008"/>
                  </a:lnTo>
                  <a:lnTo>
                    <a:pt x="894707" y="556547"/>
                  </a:lnTo>
                  <a:lnTo>
                    <a:pt x="904328" y="583556"/>
                  </a:lnTo>
                  <a:lnTo>
                    <a:pt x="881845" y="591911"/>
                  </a:lnTo>
                  <a:close/>
                </a:path>
                <a:path w="2414270" h="983615">
                  <a:moveTo>
                    <a:pt x="1070334" y="27940"/>
                  </a:moveTo>
                  <a:lnTo>
                    <a:pt x="1009124" y="27940"/>
                  </a:lnTo>
                  <a:lnTo>
                    <a:pt x="1040079" y="27644"/>
                  </a:lnTo>
                  <a:lnTo>
                    <a:pt x="1070664" y="13271"/>
                  </a:lnTo>
                  <a:lnTo>
                    <a:pt x="1070334" y="27940"/>
                  </a:lnTo>
                  <a:close/>
                </a:path>
                <a:path w="2414270" h="983615">
                  <a:moveTo>
                    <a:pt x="954507" y="54439"/>
                  </a:moveTo>
                  <a:lnTo>
                    <a:pt x="952922" y="41232"/>
                  </a:lnTo>
                  <a:lnTo>
                    <a:pt x="979504" y="27892"/>
                  </a:lnTo>
                  <a:lnTo>
                    <a:pt x="1070334" y="27940"/>
                  </a:lnTo>
                  <a:lnTo>
                    <a:pt x="1069833" y="50185"/>
                  </a:lnTo>
                  <a:lnTo>
                    <a:pt x="954507" y="54439"/>
                  </a:lnTo>
                  <a:close/>
                </a:path>
                <a:path w="2414270" h="983615">
                  <a:moveTo>
                    <a:pt x="1122988" y="710580"/>
                  </a:moveTo>
                  <a:lnTo>
                    <a:pt x="1103571" y="710104"/>
                  </a:lnTo>
                  <a:lnTo>
                    <a:pt x="1075885" y="696561"/>
                  </a:lnTo>
                  <a:lnTo>
                    <a:pt x="1102145" y="652086"/>
                  </a:lnTo>
                  <a:lnTo>
                    <a:pt x="1143449" y="669489"/>
                  </a:lnTo>
                  <a:lnTo>
                    <a:pt x="1135744" y="697279"/>
                  </a:lnTo>
                  <a:lnTo>
                    <a:pt x="1122988" y="710580"/>
                  </a:lnTo>
                  <a:close/>
                </a:path>
                <a:path w="2414270" h="983615">
                  <a:moveTo>
                    <a:pt x="974656" y="529045"/>
                  </a:moveTo>
                  <a:lnTo>
                    <a:pt x="911502" y="522084"/>
                  </a:lnTo>
                  <a:lnTo>
                    <a:pt x="924148" y="477802"/>
                  </a:lnTo>
                  <a:lnTo>
                    <a:pt x="936215" y="470841"/>
                  </a:lnTo>
                  <a:lnTo>
                    <a:pt x="981521" y="512918"/>
                  </a:lnTo>
                  <a:lnTo>
                    <a:pt x="974656" y="529045"/>
                  </a:lnTo>
                  <a:close/>
                </a:path>
                <a:path w="2414270" h="983615">
                  <a:moveTo>
                    <a:pt x="925084" y="712765"/>
                  </a:moveTo>
                  <a:lnTo>
                    <a:pt x="908760" y="711260"/>
                  </a:lnTo>
                  <a:lnTo>
                    <a:pt x="887949" y="699287"/>
                  </a:lnTo>
                  <a:lnTo>
                    <a:pt x="902588" y="664945"/>
                  </a:lnTo>
                  <a:lnTo>
                    <a:pt x="952342" y="681169"/>
                  </a:lnTo>
                  <a:lnTo>
                    <a:pt x="938938" y="703002"/>
                  </a:lnTo>
                  <a:lnTo>
                    <a:pt x="925084" y="712765"/>
                  </a:lnTo>
                  <a:close/>
                </a:path>
                <a:path w="2414270" h="983615">
                  <a:moveTo>
                    <a:pt x="1230561" y="17892"/>
                  </a:moveTo>
                  <a:lnTo>
                    <a:pt x="1188020" y="13484"/>
                  </a:lnTo>
                  <a:lnTo>
                    <a:pt x="1184628" y="0"/>
                  </a:lnTo>
                  <a:lnTo>
                    <a:pt x="1229818" y="0"/>
                  </a:lnTo>
                  <a:lnTo>
                    <a:pt x="1230561" y="17892"/>
                  </a:lnTo>
                  <a:close/>
                </a:path>
                <a:path w="2414270" h="983615">
                  <a:moveTo>
                    <a:pt x="2085738" y="465562"/>
                  </a:moveTo>
                  <a:lnTo>
                    <a:pt x="2070694" y="426153"/>
                  </a:lnTo>
                  <a:lnTo>
                    <a:pt x="2107589" y="402253"/>
                  </a:lnTo>
                  <a:lnTo>
                    <a:pt x="2133094" y="445104"/>
                  </a:lnTo>
                  <a:lnTo>
                    <a:pt x="2085738" y="465562"/>
                  </a:lnTo>
                  <a:close/>
                </a:path>
                <a:path w="2414270" h="983615">
                  <a:moveTo>
                    <a:pt x="517531" y="325562"/>
                  </a:moveTo>
                  <a:lnTo>
                    <a:pt x="478103" y="271612"/>
                  </a:lnTo>
                  <a:lnTo>
                    <a:pt x="501752" y="241273"/>
                  </a:lnTo>
                  <a:lnTo>
                    <a:pt x="531028" y="285748"/>
                  </a:lnTo>
                  <a:lnTo>
                    <a:pt x="540735" y="295165"/>
                  </a:lnTo>
                  <a:lnTo>
                    <a:pt x="517531" y="325562"/>
                  </a:lnTo>
                  <a:close/>
                </a:path>
                <a:path w="2414270" h="983615">
                  <a:moveTo>
                    <a:pt x="2086627" y="60433"/>
                  </a:moveTo>
                  <a:lnTo>
                    <a:pt x="2026799" y="50765"/>
                  </a:lnTo>
                  <a:lnTo>
                    <a:pt x="2026799" y="33768"/>
                  </a:lnTo>
                  <a:lnTo>
                    <a:pt x="2101846" y="20348"/>
                  </a:lnTo>
                  <a:lnTo>
                    <a:pt x="2086627" y="60433"/>
                  </a:lnTo>
                  <a:close/>
                </a:path>
                <a:path w="2414270" h="983615">
                  <a:moveTo>
                    <a:pt x="411584" y="302127"/>
                  </a:moveTo>
                  <a:lnTo>
                    <a:pt x="379736" y="268190"/>
                  </a:lnTo>
                  <a:lnTo>
                    <a:pt x="383603" y="257961"/>
                  </a:lnTo>
                  <a:lnTo>
                    <a:pt x="426802" y="250535"/>
                  </a:lnTo>
                  <a:lnTo>
                    <a:pt x="422296" y="298452"/>
                  </a:lnTo>
                  <a:lnTo>
                    <a:pt x="411584" y="302127"/>
                  </a:lnTo>
                  <a:close/>
                </a:path>
                <a:path w="2414270" h="983615">
                  <a:moveTo>
                    <a:pt x="268107" y="223665"/>
                  </a:moveTo>
                  <a:lnTo>
                    <a:pt x="237571" y="203237"/>
                  </a:lnTo>
                  <a:lnTo>
                    <a:pt x="306875" y="200665"/>
                  </a:lnTo>
                  <a:lnTo>
                    <a:pt x="308673" y="209985"/>
                  </a:lnTo>
                  <a:lnTo>
                    <a:pt x="303734" y="213840"/>
                  </a:lnTo>
                  <a:lnTo>
                    <a:pt x="298341" y="216893"/>
                  </a:lnTo>
                  <a:lnTo>
                    <a:pt x="286650" y="221398"/>
                  </a:lnTo>
                  <a:lnTo>
                    <a:pt x="280603" y="222752"/>
                  </a:lnTo>
                  <a:lnTo>
                    <a:pt x="268107" y="223665"/>
                  </a:lnTo>
                  <a:close/>
                </a:path>
                <a:path w="2414270" h="983615">
                  <a:moveTo>
                    <a:pt x="1154862" y="515313"/>
                  </a:moveTo>
                  <a:lnTo>
                    <a:pt x="1146352" y="514211"/>
                  </a:lnTo>
                  <a:lnTo>
                    <a:pt x="1137468" y="512105"/>
                  </a:lnTo>
                  <a:lnTo>
                    <a:pt x="1128695" y="510269"/>
                  </a:lnTo>
                  <a:lnTo>
                    <a:pt x="1127670" y="496404"/>
                  </a:lnTo>
                  <a:lnTo>
                    <a:pt x="1169283" y="475134"/>
                  </a:lnTo>
                  <a:lnTo>
                    <a:pt x="1181716" y="488553"/>
                  </a:lnTo>
                  <a:lnTo>
                    <a:pt x="1177269" y="495833"/>
                  </a:lnTo>
                  <a:lnTo>
                    <a:pt x="1172942" y="503455"/>
                  </a:lnTo>
                  <a:lnTo>
                    <a:pt x="1168202" y="510022"/>
                  </a:lnTo>
                  <a:lnTo>
                    <a:pt x="1162515" y="514136"/>
                  </a:lnTo>
                  <a:lnTo>
                    <a:pt x="1154862" y="515313"/>
                  </a:lnTo>
                  <a:close/>
                </a:path>
                <a:path w="2414270" h="983615">
                  <a:moveTo>
                    <a:pt x="508404" y="574448"/>
                  </a:moveTo>
                  <a:lnTo>
                    <a:pt x="480095" y="553004"/>
                  </a:lnTo>
                  <a:lnTo>
                    <a:pt x="492335" y="509689"/>
                  </a:lnTo>
                  <a:lnTo>
                    <a:pt x="509271" y="520840"/>
                  </a:lnTo>
                  <a:lnTo>
                    <a:pt x="513253" y="536045"/>
                  </a:lnTo>
                  <a:lnTo>
                    <a:pt x="512659" y="552468"/>
                  </a:lnTo>
                  <a:lnTo>
                    <a:pt x="515868" y="567274"/>
                  </a:lnTo>
                  <a:lnTo>
                    <a:pt x="508404" y="574448"/>
                  </a:lnTo>
                  <a:close/>
                </a:path>
                <a:path w="2414270" h="983615">
                  <a:moveTo>
                    <a:pt x="1634380" y="661073"/>
                  </a:moveTo>
                  <a:lnTo>
                    <a:pt x="1626448" y="650331"/>
                  </a:lnTo>
                  <a:lnTo>
                    <a:pt x="1622598" y="628128"/>
                  </a:lnTo>
                  <a:lnTo>
                    <a:pt x="1656825" y="619890"/>
                  </a:lnTo>
                  <a:lnTo>
                    <a:pt x="1667073" y="650597"/>
                  </a:lnTo>
                  <a:lnTo>
                    <a:pt x="1647540" y="660960"/>
                  </a:lnTo>
                  <a:lnTo>
                    <a:pt x="1634380" y="661073"/>
                  </a:lnTo>
                  <a:close/>
                </a:path>
                <a:path w="2414270" h="983615">
                  <a:moveTo>
                    <a:pt x="1053396" y="234795"/>
                  </a:moveTo>
                  <a:lnTo>
                    <a:pt x="1009115" y="207723"/>
                  </a:lnTo>
                  <a:lnTo>
                    <a:pt x="1011223" y="203856"/>
                  </a:lnTo>
                  <a:lnTo>
                    <a:pt x="978562" y="198055"/>
                  </a:lnTo>
                  <a:lnTo>
                    <a:pt x="998057" y="189489"/>
                  </a:lnTo>
                  <a:lnTo>
                    <a:pt x="1019815" y="193474"/>
                  </a:lnTo>
                  <a:lnTo>
                    <a:pt x="1039656" y="208934"/>
                  </a:lnTo>
                  <a:lnTo>
                    <a:pt x="1053396" y="234795"/>
                  </a:lnTo>
                  <a:close/>
                </a:path>
                <a:path w="2414270" h="983615">
                  <a:moveTo>
                    <a:pt x="1676413" y="67801"/>
                  </a:moveTo>
                  <a:lnTo>
                    <a:pt x="1687068" y="34310"/>
                  </a:lnTo>
                  <a:lnTo>
                    <a:pt x="1742140" y="29804"/>
                  </a:lnTo>
                  <a:lnTo>
                    <a:pt x="1742604" y="42199"/>
                  </a:lnTo>
                  <a:lnTo>
                    <a:pt x="1676413" y="67801"/>
                  </a:lnTo>
                  <a:close/>
                </a:path>
                <a:path w="2414270" h="983615">
                  <a:moveTo>
                    <a:pt x="1525820" y="957510"/>
                  </a:moveTo>
                  <a:lnTo>
                    <a:pt x="1529220" y="950262"/>
                  </a:lnTo>
                  <a:lnTo>
                    <a:pt x="1543394" y="950880"/>
                  </a:lnTo>
                  <a:lnTo>
                    <a:pt x="1543547" y="951397"/>
                  </a:lnTo>
                  <a:lnTo>
                    <a:pt x="1525820" y="957510"/>
                  </a:lnTo>
                  <a:close/>
                </a:path>
                <a:path w="2414270" h="983615">
                  <a:moveTo>
                    <a:pt x="1550453" y="5401"/>
                  </a:moveTo>
                  <a:lnTo>
                    <a:pt x="1535061" y="0"/>
                  </a:lnTo>
                  <a:lnTo>
                    <a:pt x="1557766" y="0"/>
                  </a:lnTo>
                  <a:lnTo>
                    <a:pt x="1550453" y="5401"/>
                  </a:lnTo>
                  <a:close/>
                </a:path>
                <a:path w="2414270" h="983615">
                  <a:moveTo>
                    <a:pt x="1716808" y="480974"/>
                  </a:moveTo>
                  <a:lnTo>
                    <a:pt x="1672333" y="466026"/>
                  </a:lnTo>
                  <a:lnTo>
                    <a:pt x="1671212" y="453109"/>
                  </a:lnTo>
                  <a:lnTo>
                    <a:pt x="1711607" y="433927"/>
                  </a:lnTo>
                  <a:lnTo>
                    <a:pt x="1716808" y="480974"/>
                  </a:lnTo>
                  <a:close/>
                </a:path>
                <a:path w="2414270" h="983615">
                  <a:moveTo>
                    <a:pt x="1041156" y="168179"/>
                  </a:moveTo>
                  <a:lnTo>
                    <a:pt x="1032822" y="139561"/>
                  </a:lnTo>
                  <a:lnTo>
                    <a:pt x="1084625" y="113398"/>
                  </a:lnTo>
                  <a:lnTo>
                    <a:pt x="1089692" y="120262"/>
                  </a:lnTo>
                  <a:lnTo>
                    <a:pt x="1041156" y="168179"/>
                  </a:lnTo>
                  <a:close/>
                </a:path>
                <a:path w="2414270" h="983615">
                  <a:moveTo>
                    <a:pt x="1902597" y="334"/>
                  </a:moveTo>
                  <a:lnTo>
                    <a:pt x="1901325" y="0"/>
                  </a:lnTo>
                  <a:lnTo>
                    <a:pt x="1902617" y="0"/>
                  </a:lnTo>
                  <a:lnTo>
                    <a:pt x="1902597" y="334"/>
                  </a:lnTo>
                  <a:close/>
                </a:path>
                <a:path w="2414270" h="983615">
                  <a:moveTo>
                    <a:pt x="1903062" y="239107"/>
                  </a:moveTo>
                  <a:lnTo>
                    <a:pt x="1850543" y="224372"/>
                  </a:lnTo>
                  <a:lnTo>
                    <a:pt x="1859525" y="217705"/>
                  </a:lnTo>
                  <a:lnTo>
                    <a:pt x="1866974" y="211740"/>
                  </a:lnTo>
                  <a:lnTo>
                    <a:pt x="1872835" y="207741"/>
                  </a:lnTo>
                  <a:lnTo>
                    <a:pt x="1877054" y="206969"/>
                  </a:lnTo>
                  <a:lnTo>
                    <a:pt x="1886240" y="211836"/>
                  </a:lnTo>
                  <a:lnTo>
                    <a:pt x="1895103" y="217204"/>
                  </a:lnTo>
                  <a:lnTo>
                    <a:pt x="1903643" y="223071"/>
                  </a:lnTo>
                  <a:lnTo>
                    <a:pt x="1911860" y="229439"/>
                  </a:lnTo>
                  <a:lnTo>
                    <a:pt x="1903062" y="239107"/>
                  </a:lnTo>
                  <a:close/>
                </a:path>
                <a:path w="2414270" h="983615">
                  <a:moveTo>
                    <a:pt x="555741" y="240093"/>
                  </a:moveTo>
                  <a:lnTo>
                    <a:pt x="538705" y="200781"/>
                  </a:lnTo>
                  <a:lnTo>
                    <a:pt x="546942" y="194187"/>
                  </a:lnTo>
                  <a:lnTo>
                    <a:pt x="580782" y="202831"/>
                  </a:lnTo>
                  <a:lnTo>
                    <a:pt x="564848" y="238662"/>
                  </a:lnTo>
                  <a:lnTo>
                    <a:pt x="555741" y="240093"/>
                  </a:lnTo>
                  <a:close/>
                </a:path>
                <a:path w="2414270" h="983615">
                  <a:moveTo>
                    <a:pt x="1500563" y="68594"/>
                  </a:moveTo>
                  <a:lnTo>
                    <a:pt x="1498765" y="61478"/>
                  </a:lnTo>
                  <a:lnTo>
                    <a:pt x="1530361" y="49876"/>
                  </a:lnTo>
                  <a:lnTo>
                    <a:pt x="1525489" y="25821"/>
                  </a:lnTo>
                  <a:lnTo>
                    <a:pt x="1560662" y="47420"/>
                  </a:lnTo>
                  <a:lnTo>
                    <a:pt x="1555790" y="57630"/>
                  </a:lnTo>
                  <a:lnTo>
                    <a:pt x="1500563" y="68594"/>
                  </a:lnTo>
                  <a:close/>
                </a:path>
                <a:path w="2414270" h="983615">
                  <a:moveTo>
                    <a:pt x="2011688" y="720171"/>
                  </a:moveTo>
                  <a:lnTo>
                    <a:pt x="1996827" y="719804"/>
                  </a:lnTo>
                  <a:lnTo>
                    <a:pt x="2016396" y="709148"/>
                  </a:lnTo>
                  <a:lnTo>
                    <a:pt x="2027466" y="708994"/>
                  </a:lnTo>
                  <a:lnTo>
                    <a:pt x="2011688" y="720171"/>
                  </a:lnTo>
                  <a:close/>
                </a:path>
                <a:path w="2414270" h="983615">
                  <a:moveTo>
                    <a:pt x="1297003" y="682387"/>
                  </a:moveTo>
                  <a:lnTo>
                    <a:pt x="1254172" y="672467"/>
                  </a:lnTo>
                  <a:lnTo>
                    <a:pt x="1255951" y="658139"/>
                  </a:lnTo>
                  <a:lnTo>
                    <a:pt x="1267527" y="650739"/>
                  </a:lnTo>
                  <a:lnTo>
                    <a:pt x="1278510" y="650945"/>
                  </a:lnTo>
                  <a:lnTo>
                    <a:pt x="1289003" y="657432"/>
                  </a:lnTo>
                  <a:lnTo>
                    <a:pt x="1299111" y="668871"/>
                  </a:lnTo>
                  <a:lnTo>
                    <a:pt x="1297003" y="682387"/>
                  </a:lnTo>
                  <a:close/>
                </a:path>
                <a:path w="2414270" h="983615">
                  <a:moveTo>
                    <a:pt x="2037009" y="638879"/>
                  </a:moveTo>
                  <a:lnTo>
                    <a:pt x="2034495" y="631396"/>
                  </a:lnTo>
                  <a:lnTo>
                    <a:pt x="2131295" y="600457"/>
                  </a:lnTo>
                  <a:lnTo>
                    <a:pt x="2134274" y="610763"/>
                  </a:lnTo>
                  <a:lnTo>
                    <a:pt x="2037009" y="638879"/>
                  </a:lnTo>
                  <a:close/>
                </a:path>
                <a:path w="2414270" h="983615">
                  <a:moveTo>
                    <a:pt x="1554861" y="818964"/>
                  </a:moveTo>
                  <a:lnTo>
                    <a:pt x="1434586" y="801309"/>
                  </a:lnTo>
                  <a:lnTo>
                    <a:pt x="1435804" y="793014"/>
                  </a:lnTo>
                  <a:lnTo>
                    <a:pt x="1555886" y="812119"/>
                  </a:lnTo>
                  <a:lnTo>
                    <a:pt x="1554861" y="818964"/>
                  </a:lnTo>
                  <a:close/>
                </a:path>
                <a:path w="2414270" h="983615">
                  <a:moveTo>
                    <a:pt x="2171110" y="56218"/>
                  </a:moveTo>
                  <a:lnTo>
                    <a:pt x="2127041" y="39937"/>
                  </a:lnTo>
                  <a:lnTo>
                    <a:pt x="2130464" y="29707"/>
                  </a:lnTo>
                  <a:lnTo>
                    <a:pt x="2178807" y="27967"/>
                  </a:lnTo>
                  <a:lnTo>
                    <a:pt x="2171110" y="56218"/>
                  </a:lnTo>
                  <a:close/>
                </a:path>
                <a:path w="2414270" h="983615">
                  <a:moveTo>
                    <a:pt x="967656" y="665293"/>
                  </a:moveTo>
                  <a:lnTo>
                    <a:pt x="961758" y="657926"/>
                  </a:lnTo>
                  <a:lnTo>
                    <a:pt x="982139" y="619735"/>
                  </a:lnTo>
                  <a:lnTo>
                    <a:pt x="1006601" y="656243"/>
                  </a:lnTo>
                  <a:lnTo>
                    <a:pt x="967656" y="665293"/>
                  </a:lnTo>
                  <a:close/>
                </a:path>
                <a:path w="2414270" h="983615">
                  <a:moveTo>
                    <a:pt x="1269506" y="137395"/>
                  </a:moveTo>
                  <a:lnTo>
                    <a:pt x="1262022" y="130008"/>
                  </a:lnTo>
                  <a:lnTo>
                    <a:pt x="1283022" y="110342"/>
                  </a:lnTo>
                  <a:lnTo>
                    <a:pt x="1285478" y="81743"/>
                  </a:lnTo>
                  <a:lnTo>
                    <a:pt x="1316997" y="87544"/>
                  </a:lnTo>
                  <a:lnTo>
                    <a:pt x="1269506" y="137395"/>
                  </a:lnTo>
                  <a:close/>
                </a:path>
              </a:pathLst>
            </a:custGeom>
            <a:solidFill>
              <a:srgbClr val="FBFBFB">
                <a:alpha val="10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0298545" y="8936455"/>
            <a:ext cx="4588510" cy="1350645"/>
            <a:chOff x="10298545" y="8936455"/>
            <a:chExt cx="4588510" cy="1350645"/>
          </a:xfrm>
        </p:grpSpPr>
        <p:sp>
          <p:nvSpPr>
            <p:cNvPr id="23" name="object 23"/>
            <p:cNvSpPr/>
            <p:nvPr/>
          </p:nvSpPr>
          <p:spPr>
            <a:xfrm>
              <a:off x="10298545" y="8936455"/>
              <a:ext cx="4588510" cy="1350645"/>
            </a:xfrm>
            <a:custGeom>
              <a:avLst/>
              <a:gdLst/>
              <a:ahLst/>
              <a:cxnLst/>
              <a:rect l="l" t="t" r="r" b="b"/>
              <a:pathLst>
                <a:path w="4588509" h="1350645">
                  <a:moveTo>
                    <a:pt x="2150192" y="1350544"/>
                  </a:moveTo>
                  <a:lnTo>
                    <a:pt x="0" y="1350544"/>
                  </a:lnTo>
                  <a:lnTo>
                    <a:pt x="942829" y="395386"/>
                  </a:lnTo>
                  <a:lnTo>
                    <a:pt x="2150192" y="1350544"/>
                  </a:lnTo>
                  <a:close/>
                </a:path>
                <a:path w="4588509" h="1350645">
                  <a:moveTo>
                    <a:pt x="4587998" y="1350544"/>
                  </a:moveTo>
                  <a:lnTo>
                    <a:pt x="2208212" y="1350544"/>
                  </a:lnTo>
                  <a:lnTo>
                    <a:pt x="3274619" y="0"/>
                  </a:lnTo>
                  <a:lnTo>
                    <a:pt x="4587998" y="1350544"/>
                  </a:lnTo>
                  <a:close/>
                </a:path>
              </a:pathLst>
            </a:custGeom>
            <a:solidFill>
              <a:srgbClr val="77C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89893" y="9121759"/>
              <a:ext cx="4476276" cy="1165240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513259" y="7131922"/>
            <a:ext cx="2774740" cy="3155077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9682407" y="0"/>
            <a:ext cx="5893435" cy="1214755"/>
            <a:chOff x="9682407" y="0"/>
            <a:chExt cx="5893435" cy="1214755"/>
          </a:xfrm>
        </p:grpSpPr>
        <p:sp>
          <p:nvSpPr>
            <p:cNvPr id="27" name="object 27"/>
            <p:cNvSpPr/>
            <p:nvPr/>
          </p:nvSpPr>
          <p:spPr>
            <a:xfrm>
              <a:off x="9682407" y="0"/>
              <a:ext cx="5893435" cy="1214755"/>
            </a:xfrm>
            <a:custGeom>
              <a:avLst/>
              <a:gdLst/>
              <a:ahLst/>
              <a:cxnLst/>
              <a:rect l="l" t="t" r="r" b="b"/>
              <a:pathLst>
                <a:path w="5893434" h="1214755">
                  <a:moveTo>
                    <a:pt x="2012539" y="0"/>
                  </a:moveTo>
                  <a:lnTo>
                    <a:pt x="5892846" y="0"/>
                  </a:lnTo>
                  <a:lnTo>
                    <a:pt x="5890534" y="11605"/>
                  </a:lnTo>
                  <a:lnTo>
                    <a:pt x="5880402" y="61373"/>
                  </a:lnTo>
                  <a:lnTo>
                    <a:pt x="5870044" y="111067"/>
                  </a:lnTo>
                  <a:lnTo>
                    <a:pt x="5859435" y="160679"/>
                  </a:lnTo>
                  <a:lnTo>
                    <a:pt x="5848467" y="210588"/>
                  </a:lnTo>
                  <a:lnTo>
                    <a:pt x="5837378" y="259627"/>
                  </a:lnTo>
                  <a:lnTo>
                    <a:pt x="5825883" y="308948"/>
                  </a:lnTo>
                  <a:lnTo>
                    <a:pt x="5814048" y="358156"/>
                  </a:lnTo>
                  <a:lnTo>
                    <a:pt x="5801733" y="407699"/>
                  </a:lnTo>
                  <a:lnTo>
                    <a:pt x="5789265" y="456204"/>
                  </a:lnTo>
                  <a:lnTo>
                    <a:pt x="5776271" y="505027"/>
                  </a:lnTo>
                  <a:lnTo>
                    <a:pt x="5762846" y="553708"/>
                  </a:lnTo>
                  <a:lnTo>
                    <a:pt x="5748967" y="602237"/>
                  </a:lnTo>
                  <a:lnTo>
                    <a:pt x="5734610" y="650607"/>
                  </a:lnTo>
                  <a:lnTo>
                    <a:pt x="5719755" y="698810"/>
                  </a:lnTo>
                  <a:lnTo>
                    <a:pt x="5704376" y="746839"/>
                  </a:lnTo>
                  <a:lnTo>
                    <a:pt x="5686571" y="797774"/>
                  </a:lnTo>
                  <a:lnTo>
                    <a:pt x="5667338" y="845799"/>
                  </a:lnTo>
                  <a:lnTo>
                    <a:pt x="5646720" y="890909"/>
                  </a:lnTo>
                  <a:lnTo>
                    <a:pt x="5624761" y="933100"/>
                  </a:lnTo>
                  <a:lnTo>
                    <a:pt x="5601505" y="972367"/>
                  </a:lnTo>
                  <a:lnTo>
                    <a:pt x="5576993" y="1008706"/>
                  </a:lnTo>
                  <a:lnTo>
                    <a:pt x="5551271" y="1042111"/>
                  </a:lnTo>
                  <a:lnTo>
                    <a:pt x="5524380" y="1072578"/>
                  </a:lnTo>
                  <a:lnTo>
                    <a:pt x="5496365" y="1100103"/>
                  </a:lnTo>
                  <a:lnTo>
                    <a:pt x="5437133" y="1146308"/>
                  </a:lnTo>
                  <a:lnTo>
                    <a:pt x="5373922" y="1180688"/>
                  </a:lnTo>
                  <a:lnTo>
                    <a:pt x="5307078" y="1203207"/>
                  </a:lnTo>
                  <a:lnTo>
                    <a:pt x="5236947" y="1213827"/>
                  </a:lnTo>
                  <a:lnTo>
                    <a:pt x="5200757" y="1214664"/>
                  </a:lnTo>
                  <a:lnTo>
                    <a:pt x="5163876" y="1212513"/>
                  </a:lnTo>
                  <a:lnTo>
                    <a:pt x="5088210" y="1199226"/>
                  </a:lnTo>
                  <a:lnTo>
                    <a:pt x="5049513" y="1188082"/>
                  </a:lnTo>
                  <a:lnTo>
                    <a:pt x="5010297" y="1173931"/>
                  </a:lnTo>
                  <a:lnTo>
                    <a:pt x="4970606" y="1156769"/>
                  </a:lnTo>
                  <a:lnTo>
                    <a:pt x="4930483" y="1136590"/>
                  </a:lnTo>
                  <a:lnTo>
                    <a:pt x="4889971" y="1113392"/>
                  </a:lnTo>
                  <a:lnTo>
                    <a:pt x="4849114" y="1087168"/>
                  </a:lnTo>
                  <a:lnTo>
                    <a:pt x="4807954" y="1057914"/>
                  </a:lnTo>
                  <a:lnTo>
                    <a:pt x="4766536" y="1025626"/>
                  </a:lnTo>
                  <a:lnTo>
                    <a:pt x="4724902" y="990298"/>
                  </a:lnTo>
                  <a:lnTo>
                    <a:pt x="4689376" y="958364"/>
                  </a:lnTo>
                  <a:lnTo>
                    <a:pt x="4654453" y="925714"/>
                  </a:lnTo>
                  <a:lnTo>
                    <a:pt x="4620082" y="892381"/>
                  </a:lnTo>
                  <a:lnTo>
                    <a:pt x="4586212" y="858396"/>
                  </a:lnTo>
                  <a:lnTo>
                    <a:pt x="4552791" y="823788"/>
                  </a:lnTo>
                  <a:lnTo>
                    <a:pt x="4519766" y="788589"/>
                  </a:lnTo>
                  <a:lnTo>
                    <a:pt x="4487087" y="752829"/>
                  </a:lnTo>
                  <a:lnTo>
                    <a:pt x="4454702" y="716540"/>
                  </a:lnTo>
                  <a:lnTo>
                    <a:pt x="4422559" y="679752"/>
                  </a:lnTo>
                  <a:lnTo>
                    <a:pt x="4390607" y="642495"/>
                  </a:lnTo>
                  <a:lnTo>
                    <a:pt x="4358793" y="604802"/>
                  </a:lnTo>
                  <a:lnTo>
                    <a:pt x="4327067" y="566702"/>
                  </a:lnTo>
                  <a:lnTo>
                    <a:pt x="4295376" y="528226"/>
                  </a:lnTo>
                  <a:lnTo>
                    <a:pt x="4070200" y="250961"/>
                  </a:lnTo>
                  <a:lnTo>
                    <a:pt x="4036935" y="210588"/>
                  </a:lnTo>
                  <a:lnTo>
                    <a:pt x="4003241" y="170117"/>
                  </a:lnTo>
                  <a:lnTo>
                    <a:pt x="3969066" y="129577"/>
                  </a:lnTo>
                  <a:lnTo>
                    <a:pt x="3934358" y="89000"/>
                  </a:lnTo>
                  <a:lnTo>
                    <a:pt x="2051039" y="89000"/>
                  </a:lnTo>
                  <a:lnTo>
                    <a:pt x="2047446" y="80515"/>
                  </a:lnTo>
                  <a:lnTo>
                    <a:pt x="2022686" y="23048"/>
                  </a:lnTo>
                  <a:lnTo>
                    <a:pt x="2012539" y="0"/>
                  </a:lnTo>
                  <a:close/>
                </a:path>
                <a:path w="5893434" h="1214755">
                  <a:moveTo>
                    <a:pt x="2051039" y="89000"/>
                  </a:moveTo>
                  <a:lnTo>
                    <a:pt x="3934358" y="89000"/>
                  </a:lnTo>
                  <a:lnTo>
                    <a:pt x="3895711" y="147052"/>
                  </a:lnTo>
                  <a:lnTo>
                    <a:pt x="3859251" y="202552"/>
                  </a:lnTo>
                  <a:lnTo>
                    <a:pt x="3824789" y="255618"/>
                  </a:lnTo>
                  <a:lnTo>
                    <a:pt x="3792140" y="306363"/>
                  </a:lnTo>
                  <a:lnTo>
                    <a:pt x="3675910" y="488450"/>
                  </a:lnTo>
                  <a:lnTo>
                    <a:pt x="3649508" y="529325"/>
                  </a:lnTo>
                  <a:lnTo>
                    <a:pt x="3623793" y="568572"/>
                  </a:lnTo>
                  <a:lnTo>
                    <a:pt x="3598578" y="606307"/>
                  </a:lnTo>
                  <a:lnTo>
                    <a:pt x="3573676" y="642644"/>
                  </a:lnTo>
                  <a:lnTo>
                    <a:pt x="3548898" y="677699"/>
                  </a:lnTo>
                  <a:lnTo>
                    <a:pt x="3524058" y="711587"/>
                  </a:lnTo>
                  <a:lnTo>
                    <a:pt x="3498968" y="744424"/>
                  </a:lnTo>
                  <a:lnTo>
                    <a:pt x="3473441" y="776325"/>
                  </a:lnTo>
                  <a:lnTo>
                    <a:pt x="3447290" y="807405"/>
                  </a:lnTo>
                  <a:lnTo>
                    <a:pt x="3405213" y="855233"/>
                  </a:lnTo>
                  <a:lnTo>
                    <a:pt x="3364644" y="899435"/>
                  </a:lnTo>
                  <a:lnTo>
                    <a:pt x="3325479" y="940047"/>
                  </a:lnTo>
                  <a:lnTo>
                    <a:pt x="3287615" y="977103"/>
                  </a:lnTo>
                  <a:lnTo>
                    <a:pt x="3250947" y="1010638"/>
                  </a:lnTo>
                  <a:lnTo>
                    <a:pt x="3215371" y="1040688"/>
                  </a:lnTo>
                  <a:lnTo>
                    <a:pt x="3180784" y="1067287"/>
                  </a:lnTo>
                  <a:lnTo>
                    <a:pt x="3147081" y="1090470"/>
                  </a:lnTo>
                  <a:lnTo>
                    <a:pt x="3114158" y="1110272"/>
                  </a:lnTo>
                  <a:lnTo>
                    <a:pt x="3050238" y="1139873"/>
                  </a:lnTo>
                  <a:lnTo>
                    <a:pt x="2988193" y="1156369"/>
                  </a:lnTo>
                  <a:lnTo>
                    <a:pt x="2927189" y="1160040"/>
                  </a:lnTo>
                  <a:lnTo>
                    <a:pt x="2896819" y="1157153"/>
                  </a:lnTo>
                  <a:lnTo>
                    <a:pt x="2835819" y="1142110"/>
                  </a:lnTo>
                  <a:lnTo>
                    <a:pt x="2773783" y="1114940"/>
                  </a:lnTo>
                  <a:lnTo>
                    <a:pt x="2709878" y="1075924"/>
                  </a:lnTo>
                  <a:lnTo>
                    <a:pt x="2676965" y="1052060"/>
                  </a:lnTo>
                  <a:lnTo>
                    <a:pt x="2643273" y="1025339"/>
                  </a:lnTo>
                  <a:lnTo>
                    <a:pt x="2608698" y="995797"/>
                  </a:lnTo>
                  <a:lnTo>
                    <a:pt x="2573136" y="963467"/>
                  </a:lnTo>
                  <a:lnTo>
                    <a:pt x="2536483" y="928385"/>
                  </a:lnTo>
                  <a:lnTo>
                    <a:pt x="2498635" y="890586"/>
                  </a:lnTo>
                  <a:lnTo>
                    <a:pt x="2459488" y="850104"/>
                  </a:lnTo>
                  <a:lnTo>
                    <a:pt x="2418938" y="806975"/>
                  </a:lnTo>
                  <a:lnTo>
                    <a:pt x="2376882" y="761234"/>
                  </a:lnTo>
                  <a:lnTo>
                    <a:pt x="2333214" y="712915"/>
                  </a:lnTo>
                  <a:lnTo>
                    <a:pt x="2306790" y="675195"/>
                  </a:lnTo>
                  <a:lnTo>
                    <a:pt x="2276191" y="617885"/>
                  </a:lnTo>
                  <a:lnTo>
                    <a:pt x="2259426" y="582778"/>
                  </a:lnTo>
                  <a:lnTo>
                    <a:pt x="2241736" y="543848"/>
                  </a:lnTo>
                  <a:lnTo>
                    <a:pt x="2223161" y="501453"/>
                  </a:lnTo>
                  <a:lnTo>
                    <a:pt x="2203740" y="455950"/>
                  </a:lnTo>
                  <a:lnTo>
                    <a:pt x="2183513" y="407699"/>
                  </a:lnTo>
                  <a:lnTo>
                    <a:pt x="2162520" y="357056"/>
                  </a:lnTo>
                  <a:lnTo>
                    <a:pt x="2118393" y="250031"/>
                  </a:lnTo>
                  <a:lnTo>
                    <a:pt x="2095339" y="194365"/>
                  </a:lnTo>
                  <a:lnTo>
                    <a:pt x="2071677" y="137740"/>
                  </a:lnTo>
                  <a:lnTo>
                    <a:pt x="2051039" y="89000"/>
                  </a:lnTo>
                  <a:close/>
                </a:path>
                <a:path w="5893434" h="1214755">
                  <a:moveTo>
                    <a:pt x="0" y="0"/>
                  </a:moveTo>
                  <a:lnTo>
                    <a:pt x="1743198" y="0"/>
                  </a:lnTo>
                  <a:lnTo>
                    <a:pt x="1695861" y="81904"/>
                  </a:lnTo>
                  <a:lnTo>
                    <a:pt x="1670109" y="125919"/>
                  </a:lnTo>
                  <a:lnTo>
                    <a:pt x="1644490" y="169069"/>
                  </a:lnTo>
                  <a:lnTo>
                    <a:pt x="1618855" y="211414"/>
                  </a:lnTo>
                  <a:lnTo>
                    <a:pt x="1593056" y="253012"/>
                  </a:lnTo>
                  <a:lnTo>
                    <a:pt x="1566943" y="293922"/>
                  </a:lnTo>
                  <a:lnTo>
                    <a:pt x="1540370" y="334204"/>
                  </a:lnTo>
                  <a:lnTo>
                    <a:pt x="1513186" y="373917"/>
                  </a:lnTo>
                  <a:lnTo>
                    <a:pt x="1066729" y="706457"/>
                  </a:lnTo>
                  <a:lnTo>
                    <a:pt x="626979" y="661816"/>
                  </a:lnTo>
                  <a:lnTo>
                    <a:pt x="291547" y="467899"/>
                  </a:lnTo>
                  <a:lnTo>
                    <a:pt x="158045" y="352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06927" y="0"/>
              <a:ext cx="5729605" cy="819785"/>
            </a:xfrm>
            <a:custGeom>
              <a:avLst/>
              <a:gdLst/>
              <a:ahLst/>
              <a:cxnLst/>
              <a:rect l="l" t="t" r="r" b="b"/>
              <a:pathLst>
                <a:path w="5729605" h="819785">
                  <a:moveTo>
                    <a:pt x="4492621" y="281354"/>
                  </a:moveTo>
                  <a:lnTo>
                    <a:pt x="4593383" y="281354"/>
                  </a:lnTo>
                  <a:lnTo>
                    <a:pt x="4568602" y="292099"/>
                  </a:lnTo>
                  <a:lnTo>
                    <a:pt x="4556978" y="327570"/>
                  </a:lnTo>
                  <a:lnTo>
                    <a:pt x="4505443" y="290453"/>
                  </a:lnTo>
                  <a:lnTo>
                    <a:pt x="4507438" y="288757"/>
                  </a:lnTo>
                  <a:lnTo>
                    <a:pt x="4492621" y="281354"/>
                  </a:lnTo>
                  <a:close/>
                </a:path>
                <a:path w="5729605" h="819785">
                  <a:moveTo>
                    <a:pt x="4651818" y="237570"/>
                  </a:moveTo>
                  <a:lnTo>
                    <a:pt x="4671075" y="267155"/>
                  </a:lnTo>
                  <a:lnTo>
                    <a:pt x="4647248" y="283736"/>
                  </a:lnTo>
                  <a:lnTo>
                    <a:pt x="4620475" y="283518"/>
                  </a:lnTo>
                  <a:lnTo>
                    <a:pt x="4593383" y="281354"/>
                  </a:lnTo>
                  <a:lnTo>
                    <a:pt x="4492621" y="281354"/>
                  </a:lnTo>
                  <a:lnTo>
                    <a:pt x="4446823" y="258474"/>
                  </a:lnTo>
                  <a:lnTo>
                    <a:pt x="4450474" y="244305"/>
                  </a:lnTo>
                  <a:lnTo>
                    <a:pt x="4620886" y="244305"/>
                  </a:lnTo>
                  <a:lnTo>
                    <a:pt x="4651818" y="237570"/>
                  </a:lnTo>
                  <a:close/>
                </a:path>
                <a:path w="5729605" h="819785">
                  <a:moveTo>
                    <a:pt x="4554534" y="198357"/>
                  </a:moveTo>
                  <a:lnTo>
                    <a:pt x="4581623" y="206988"/>
                  </a:lnTo>
                  <a:lnTo>
                    <a:pt x="4584068" y="227842"/>
                  </a:lnTo>
                  <a:lnTo>
                    <a:pt x="4620886" y="244305"/>
                  </a:lnTo>
                  <a:lnTo>
                    <a:pt x="4450474" y="244305"/>
                  </a:lnTo>
                  <a:lnTo>
                    <a:pt x="4452790" y="235319"/>
                  </a:lnTo>
                  <a:lnTo>
                    <a:pt x="4463766" y="222529"/>
                  </a:lnTo>
                  <a:lnTo>
                    <a:pt x="4477783" y="216212"/>
                  </a:lnTo>
                  <a:lnTo>
                    <a:pt x="4492871" y="212476"/>
                  </a:lnTo>
                  <a:lnTo>
                    <a:pt x="4554534" y="198357"/>
                  </a:lnTo>
                  <a:close/>
                </a:path>
                <a:path w="5729605" h="819785">
                  <a:moveTo>
                    <a:pt x="4387056" y="234477"/>
                  </a:moveTo>
                  <a:lnTo>
                    <a:pt x="4394103" y="235951"/>
                  </a:lnTo>
                  <a:lnTo>
                    <a:pt x="4402796" y="242378"/>
                  </a:lnTo>
                  <a:lnTo>
                    <a:pt x="4412200" y="250929"/>
                  </a:lnTo>
                  <a:lnTo>
                    <a:pt x="4421379" y="258773"/>
                  </a:lnTo>
                  <a:lnTo>
                    <a:pt x="4417887" y="268751"/>
                  </a:lnTo>
                  <a:lnTo>
                    <a:pt x="4362560" y="284017"/>
                  </a:lnTo>
                  <a:lnTo>
                    <a:pt x="4353929" y="316096"/>
                  </a:lnTo>
                  <a:lnTo>
                    <a:pt x="4306135" y="328518"/>
                  </a:lnTo>
                  <a:lnTo>
                    <a:pt x="4305342" y="303841"/>
                  </a:lnTo>
                  <a:lnTo>
                    <a:pt x="4313257" y="288663"/>
                  </a:lnTo>
                  <a:lnTo>
                    <a:pt x="4327589" y="280342"/>
                  </a:lnTo>
                  <a:lnTo>
                    <a:pt x="4346047" y="276234"/>
                  </a:lnTo>
                  <a:lnTo>
                    <a:pt x="4339910" y="268601"/>
                  </a:lnTo>
                  <a:lnTo>
                    <a:pt x="4350667" y="258648"/>
                  </a:lnTo>
                  <a:lnTo>
                    <a:pt x="4362110" y="249643"/>
                  </a:lnTo>
                  <a:lnTo>
                    <a:pt x="4374240" y="241586"/>
                  </a:lnTo>
                  <a:lnTo>
                    <a:pt x="4387056" y="234477"/>
                  </a:lnTo>
                  <a:close/>
                </a:path>
                <a:path w="5729605" h="819785">
                  <a:moveTo>
                    <a:pt x="5565805" y="175266"/>
                  </a:moveTo>
                  <a:lnTo>
                    <a:pt x="5609831" y="187330"/>
                  </a:lnTo>
                  <a:lnTo>
                    <a:pt x="5619742" y="207751"/>
                  </a:lnTo>
                  <a:lnTo>
                    <a:pt x="5624557" y="218213"/>
                  </a:lnTo>
                  <a:lnTo>
                    <a:pt x="5615427" y="232831"/>
                  </a:lnTo>
                  <a:lnTo>
                    <a:pt x="5545333" y="227493"/>
                  </a:lnTo>
                  <a:lnTo>
                    <a:pt x="5553216" y="175808"/>
                  </a:lnTo>
                  <a:lnTo>
                    <a:pt x="5565805" y="175266"/>
                  </a:lnTo>
                  <a:close/>
                </a:path>
                <a:path w="5729605" h="819785">
                  <a:moveTo>
                    <a:pt x="4872528" y="203646"/>
                  </a:moveTo>
                  <a:lnTo>
                    <a:pt x="4883004" y="214172"/>
                  </a:lnTo>
                  <a:lnTo>
                    <a:pt x="4859806" y="274588"/>
                  </a:lnTo>
                  <a:lnTo>
                    <a:pt x="4811314" y="284316"/>
                  </a:lnTo>
                  <a:lnTo>
                    <a:pt x="4811334" y="269604"/>
                  </a:lnTo>
                  <a:lnTo>
                    <a:pt x="4810840" y="255892"/>
                  </a:lnTo>
                  <a:lnTo>
                    <a:pt x="4842844" y="218302"/>
                  </a:lnTo>
                  <a:lnTo>
                    <a:pt x="4857418" y="210510"/>
                  </a:lnTo>
                  <a:lnTo>
                    <a:pt x="4872528" y="203646"/>
                  </a:lnTo>
                  <a:close/>
                </a:path>
                <a:path w="5729605" h="819785">
                  <a:moveTo>
                    <a:pt x="5609840" y="262914"/>
                  </a:moveTo>
                  <a:lnTo>
                    <a:pt x="5635534" y="275923"/>
                  </a:lnTo>
                  <a:lnTo>
                    <a:pt x="5649109" y="286312"/>
                  </a:lnTo>
                  <a:lnTo>
                    <a:pt x="5654200" y="298385"/>
                  </a:lnTo>
                  <a:lnTo>
                    <a:pt x="5654441" y="316445"/>
                  </a:lnTo>
                  <a:lnTo>
                    <a:pt x="5652125" y="318007"/>
                  </a:lnTo>
                  <a:lnTo>
                    <a:pt x="5633462" y="322886"/>
                  </a:lnTo>
                  <a:lnTo>
                    <a:pt x="5627894" y="322429"/>
                  </a:lnTo>
                  <a:lnTo>
                    <a:pt x="5598383" y="291791"/>
                  </a:lnTo>
                  <a:lnTo>
                    <a:pt x="5601290" y="282807"/>
                  </a:lnTo>
                  <a:lnTo>
                    <a:pt x="5605778" y="272870"/>
                  </a:lnTo>
                  <a:lnTo>
                    <a:pt x="5609840" y="262914"/>
                  </a:lnTo>
                  <a:close/>
                </a:path>
                <a:path w="5729605" h="819785">
                  <a:moveTo>
                    <a:pt x="4967068" y="241961"/>
                  </a:moveTo>
                  <a:lnTo>
                    <a:pt x="4975299" y="291501"/>
                  </a:lnTo>
                  <a:lnTo>
                    <a:pt x="4943796" y="292907"/>
                  </a:lnTo>
                  <a:lnTo>
                    <a:pt x="4926632" y="290702"/>
                  </a:lnTo>
                  <a:lnTo>
                    <a:pt x="4918262" y="282661"/>
                  </a:lnTo>
                  <a:lnTo>
                    <a:pt x="4913137" y="266556"/>
                  </a:lnTo>
                  <a:lnTo>
                    <a:pt x="4967068" y="241961"/>
                  </a:lnTo>
                  <a:close/>
                </a:path>
                <a:path w="5729605" h="819785">
                  <a:moveTo>
                    <a:pt x="5198881" y="173644"/>
                  </a:moveTo>
                  <a:lnTo>
                    <a:pt x="5208943" y="175402"/>
                  </a:lnTo>
                  <a:lnTo>
                    <a:pt x="5219473" y="178423"/>
                  </a:lnTo>
                  <a:lnTo>
                    <a:pt x="5229834" y="181046"/>
                  </a:lnTo>
                  <a:lnTo>
                    <a:pt x="5230732" y="196961"/>
                  </a:lnTo>
                  <a:lnTo>
                    <a:pt x="5181641" y="221456"/>
                  </a:lnTo>
                  <a:lnTo>
                    <a:pt x="5172938" y="204626"/>
                  </a:lnTo>
                  <a:lnTo>
                    <a:pt x="5172854" y="191248"/>
                  </a:lnTo>
                  <a:lnTo>
                    <a:pt x="5179235" y="181312"/>
                  </a:lnTo>
                  <a:lnTo>
                    <a:pt x="5189923" y="174810"/>
                  </a:lnTo>
                  <a:lnTo>
                    <a:pt x="5198881" y="173644"/>
                  </a:lnTo>
                  <a:close/>
                </a:path>
                <a:path w="5729605" h="819785">
                  <a:moveTo>
                    <a:pt x="4791108" y="170070"/>
                  </a:moveTo>
                  <a:lnTo>
                    <a:pt x="4801884" y="197060"/>
                  </a:lnTo>
                  <a:lnTo>
                    <a:pt x="4771651" y="224549"/>
                  </a:lnTo>
                  <a:lnTo>
                    <a:pt x="4756685" y="196761"/>
                  </a:lnTo>
                  <a:lnTo>
                    <a:pt x="4791108" y="170070"/>
                  </a:lnTo>
                  <a:close/>
                </a:path>
                <a:path w="5729605" h="819785">
                  <a:moveTo>
                    <a:pt x="5588224" y="542348"/>
                  </a:moveTo>
                  <a:lnTo>
                    <a:pt x="5613139" y="565693"/>
                  </a:lnTo>
                  <a:lnTo>
                    <a:pt x="5612620" y="569652"/>
                  </a:lnTo>
                  <a:lnTo>
                    <a:pt x="5583298" y="585600"/>
                  </a:lnTo>
                  <a:lnTo>
                    <a:pt x="5576314" y="584999"/>
                  </a:lnTo>
                  <a:lnTo>
                    <a:pt x="5569410" y="546285"/>
                  </a:lnTo>
                  <a:lnTo>
                    <a:pt x="5569485" y="546116"/>
                  </a:lnTo>
                  <a:lnTo>
                    <a:pt x="5575424" y="544846"/>
                  </a:lnTo>
                  <a:lnTo>
                    <a:pt x="5581964" y="543241"/>
                  </a:lnTo>
                  <a:lnTo>
                    <a:pt x="5588224" y="542348"/>
                  </a:lnTo>
                  <a:close/>
                </a:path>
                <a:path w="5729605" h="819785">
                  <a:moveTo>
                    <a:pt x="5569348" y="545935"/>
                  </a:moveTo>
                  <a:lnTo>
                    <a:pt x="5569384" y="546138"/>
                  </a:lnTo>
                  <a:lnTo>
                    <a:pt x="5569111" y="546196"/>
                  </a:lnTo>
                  <a:lnTo>
                    <a:pt x="5569348" y="545935"/>
                  </a:lnTo>
                  <a:close/>
                </a:path>
                <a:path w="5729605" h="819785">
                  <a:moveTo>
                    <a:pt x="5569080" y="545836"/>
                  </a:moveTo>
                  <a:lnTo>
                    <a:pt x="5569330" y="545836"/>
                  </a:lnTo>
                  <a:lnTo>
                    <a:pt x="5569049" y="546116"/>
                  </a:lnTo>
                  <a:lnTo>
                    <a:pt x="5569080" y="545836"/>
                  </a:lnTo>
                  <a:close/>
                </a:path>
                <a:path w="5729605" h="819785">
                  <a:moveTo>
                    <a:pt x="5556458" y="462271"/>
                  </a:moveTo>
                  <a:lnTo>
                    <a:pt x="5557356" y="486717"/>
                  </a:lnTo>
                  <a:lnTo>
                    <a:pt x="5587290" y="500786"/>
                  </a:lnTo>
                  <a:lnTo>
                    <a:pt x="5592252" y="516377"/>
                  </a:lnTo>
                  <a:lnTo>
                    <a:pt x="5587215" y="527595"/>
                  </a:lnTo>
                  <a:lnTo>
                    <a:pt x="5577650" y="536783"/>
                  </a:lnTo>
                  <a:lnTo>
                    <a:pt x="5569348" y="545935"/>
                  </a:lnTo>
                  <a:lnTo>
                    <a:pt x="5569080" y="545836"/>
                  </a:lnTo>
                  <a:lnTo>
                    <a:pt x="5552490" y="540783"/>
                  </a:lnTo>
                  <a:lnTo>
                    <a:pt x="5538766" y="532952"/>
                  </a:lnTo>
                  <a:lnTo>
                    <a:pt x="5529561" y="520649"/>
                  </a:lnTo>
                  <a:lnTo>
                    <a:pt x="5526525" y="502183"/>
                  </a:lnTo>
                  <a:lnTo>
                    <a:pt x="5527736" y="488229"/>
                  </a:lnTo>
                  <a:lnTo>
                    <a:pt x="5531726" y="476165"/>
                  </a:lnTo>
                  <a:lnTo>
                    <a:pt x="5540598" y="467132"/>
                  </a:lnTo>
                  <a:lnTo>
                    <a:pt x="5556458" y="462271"/>
                  </a:lnTo>
                  <a:close/>
                </a:path>
                <a:path w="5729605" h="819785">
                  <a:moveTo>
                    <a:pt x="4639345" y="711867"/>
                  </a:moveTo>
                  <a:lnTo>
                    <a:pt x="4651119" y="717654"/>
                  </a:lnTo>
                  <a:lnTo>
                    <a:pt x="4653713" y="787499"/>
                  </a:lnTo>
                  <a:lnTo>
                    <a:pt x="4573891" y="748685"/>
                  </a:lnTo>
                  <a:lnTo>
                    <a:pt x="4639345" y="711867"/>
                  </a:lnTo>
                  <a:close/>
                </a:path>
                <a:path w="5729605" h="819785">
                  <a:moveTo>
                    <a:pt x="4464085" y="712964"/>
                  </a:moveTo>
                  <a:lnTo>
                    <a:pt x="4476008" y="750681"/>
                  </a:lnTo>
                  <a:lnTo>
                    <a:pt x="4457749" y="762854"/>
                  </a:lnTo>
                  <a:lnTo>
                    <a:pt x="4458746" y="789944"/>
                  </a:lnTo>
                  <a:lnTo>
                    <a:pt x="4426967" y="798175"/>
                  </a:lnTo>
                  <a:lnTo>
                    <a:pt x="4422926" y="789744"/>
                  </a:lnTo>
                  <a:lnTo>
                    <a:pt x="4448868" y="766895"/>
                  </a:lnTo>
                  <a:lnTo>
                    <a:pt x="4415143" y="720049"/>
                  </a:lnTo>
                  <a:lnTo>
                    <a:pt x="4464085" y="712964"/>
                  </a:lnTo>
                  <a:close/>
                </a:path>
                <a:path w="5729605" h="819785">
                  <a:moveTo>
                    <a:pt x="5362639" y="521340"/>
                  </a:moveTo>
                  <a:lnTo>
                    <a:pt x="5340581" y="547199"/>
                  </a:lnTo>
                  <a:lnTo>
                    <a:pt x="5302642" y="563981"/>
                  </a:lnTo>
                  <a:lnTo>
                    <a:pt x="5257138" y="570299"/>
                  </a:lnTo>
                  <a:lnTo>
                    <a:pt x="5215192" y="565111"/>
                  </a:lnTo>
                  <a:lnTo>
                    <a:pt x="5226752" y="565111"/>
                  </a:lnTo>
                  <a:lnTo>
                    <a:pt x="5273131" y="558302"/>
                  </a:lnTo>
                  <a:lnTo>
                    <a:pt x="5317780" y="539173"/>
                  </a:lnTo>
                  <a:lnTo>
                    <a:pt x="5362639" y="521340"/>
                  </a:lnTo>
                  <a:close/>
                </a:path>
                <a:path w="5729605" h="819785">
                  <a:moveTo>
                    <a:pt x="5176702" y="545985"/>
                  </a:moveTo>
                  <a:lnTo>
                    <a:pt x="5226752" y="565111"/>
                  </a:lnTo>
                  <a:lnTo>
                    <a:pt x="5215192" y="565111"/>
                  </a:lnTo>
                  <a:lnTo>
                    <a:pt x="5212385" y="564764"/>
                  </a:lnTo>
                  <a:lnTo>
                    <a:pt x="5176702" y="545985"/>
                  </a:lnTo>
                  <a:close/>
                </a:path>
                <a:path w="5729605" h="819785">
                  <a:moveTo>
                    <a:pt x="4530437" y="554816"/>
                  </a:moveTo>
                  <a:lnTo>
                    <a:pt x="4542860" y="557610"/>
                  </a:lnTo>
                  <a:lnTo>
                    <a:pt x="4533381" y="612338"/>
                  </a:lnTo>
                  <a:lnTo>
                    <a:pt x="4504844" y="618524"/>
                  </a:lnTo>
                  <a:lnTo>
                    <a:pt x="4530437" y="554816"/>
                  </a:lnTo>
                  <a:close/>
                </a:path>
                <a:path w="5729605" h="819785">
                  <a:moveTo>
                    <a:pt x="4843292" y="574073"/>
                  </a:moveTo>
                  <a:lnTo>
                    <a:pt x="4912838" y="610243"/>
                  </a:lnTo>
                  <a:lnTo>
                    <a:pt x="4883724" y="611621"/>
                  </a:lnTo>
                  <a:lnTo>
                    <a:pt x="4861583" y="604954"/>
                  </a:lnTo>
                  <a:lnTo>
                    <a:pt x="4847683" y="591890"/>
                  </a:lnTo>
                  <a:lnTo>
                    <a:pt x="4843292" y="574073"/>
                  </a:lnTo>
                  <a:close/>
                </a:path>
                <a:path w="5729605" h="819785">
                  <a:moveTo>
                    <a:pt x="3068934" y="754922"/>
                  </a:moveTo>
                  <a:lnTo>
                    <a:pt x="3102459" y="779617"/>
                  </a:lnTo>
                  <a:lnTo>
                    <a:pt x="3100015" y="817981"/>
                  </a:lnTo>
                  <a:lnTo>
                    <a:pt x="3053967" y="819778"/>
                  </a:lnTo>
                  <a:lnTo>
                    <a:pt x="3068934" y="754922"/>
                  </a:lnTo>
                  <a:close/>
                </a:path>
                <a:path w="5729605" h="819785">
                  <a:moveTo>
                    <a:pt x="5707956" y="0"/>
                  </a:moveTo>
                  <a:lnTo>
                    <a:pt x="5727278" y="0"/>
                  </a:lnTo>
                  <a:lnTo>
                    <a:pt x="5729275" y="53878"/>
                  </a:lnTo>
                  <a:lnTo>
                    <a:pt x="5701836" y="48590"/>
                  </a:lnTo>
                  <a:lnTo>
                    <a:pt x="5707956" y="0"/>
                  </a:lnTo>
                  <a:close/>
                </a:path>
                <a:path w="5729605" h="819785">
                  <a:moveTo>
                    <a:pt x="5014979" y="35270"/>
                  </a:moveTo>
                  <a:lnTo>
                    <a:pt x="5084656" y="35270"/>
                  </a:lnTo>
                  <a:lnTo>
                    <a:pt x="5015660" y="53878"/>
                  </a:lnTo>
                  <a:lnTo>
                    <a:pt x="5014979" y="35270"/>
                  </a:lnTo>
                  <a:close/>
                </a:path>
                <a:path w="5729605" h="819785">
                  <a:moveTo>
                    <a:pt x="5067468" y="0"/>
                  </a:moveTo>
                  <a:lnTo>
                    <a:pt x="5123622" y="0"/>
                  </a:lnTo>
                  <a:lnTo>
                    <a:pt x="5142079" y="13568"/>
                  </a:lnTo>
                  <a:lnTo>
                    <a:pt x="5131970" y="34919"/>
                  </a:lnTo>
                  <a:lnTo>
                    <a:pt x="5120814" y="44811"/>
                  </a:lnTo>
                  <a:lnTo>
                    <a:pt x="5105934" y="44507"/>
                  </a:lnTo>
                  <a:lnTo>
                    <a:pt x="5084656" y="35270"/>
                  </a:lnTo>
                  <a:lnTo>
                    <a:pt x="5014979" y="35270"/>
                  </a:lnTo>
                  <a:lnTo>
                    <a:pt x="5014113" y="11572"/>
                  </a:lnTo>
                  <a:lnTo>
                    <a:pt x="5048118" y="7612"/>
                  </a:lnTo>
                  <a:lnTo>
                    <a:pt x="5067468" y="0"/>
                  </a:lnTo>
                  <a:close/>
                </a:path>
                <a:path w="5729605" h="819785">
                  <a:moveTo>
                    <a:pt x="5604402" y="11572"/>
                  </a:moveTo>
                  <a:lnTo>
                    <a:pt x="5602356" y="59266"/>
                  </a:lnTo>
                  <a:lnTo>
                    <a:pt x="5528321" y="67049"/>
                  </a:lnTo>
                  <a:lnTo>
                    <a:pt x="5506020" y="37714"/>
                  </a:lnTo>
                  <a:lnTo>
                    <a:pt x="5530965" y="19006"/>
                  </a:lnTo>
                  <a:lnTo>
                    <a:pt x="5604402" y="11572"/>
                  </a:lnTo>
                  <a:close/>
                </a:path>
                <a:path w="5729605" h="819785">
                  <a:moveTo>
                    <a:pt x="3419020" y="304776"/>
                  </a:moveTo>
                  <a:lnTo>
                    <a:pt x="3443962" y="328072"/>
                  </a:lnTo>
                  <a:lnTo>
                    <a:pt x="3443445" y="332031"/>
                  </a:lnTo>
                  <a:lnTo>
                    <a:pt x="3414118" y="348016"/>
                  </a:lnTo>
                  <a:lnTo>
                    <a:pt x="3407132" y="347426"/>
                  </a:lnTo>
                  <a:lnTo>
                    <a:pt x="3400200" y="308556"/>
                  </a:lnTo>
                  <a:lnTo>
                    <a:pt x="3406220" y="307273"/>
                  </a:lnTo>
                  <a:lnTo>
                    <a:pt x="3412770" y="305669"/>
                  </a:lnTo>
                  <a:lnTo>
                    <a:pt x="3419020" y="304776"/>
                  </a:lnTo>
                  <a:close/>
                </a:path>
                <a:path w="5729605" h="819785">
                  <a:moveTo>
                    <a:pt x="3399863" y="308516"/>
                  </a:moveTo>
                  <a:lnTo>
                    <a:pt x="3399699" y="308662"/>
                  </a:lnTo>
                  <a:lnTo>
                    <a:pt x="3399863" y="308516"/>
                  </a:lnTo>
                  <a:close/>
                </a:path>
                <a:path w="5729605" h="819785">
                  <a:moveTo>
                    <a:pt x="3400158" y="308321"/>
                  </a:moveTo>
                  <a:lnTo>
                    <a:pt x="3400200" y="308556"/>
                  </a:lnTo>
                  <a:lnTo>
                    <a:pt x="3399884" y="308623"/>
                  </a:lnTo>
                  <a:lnTo>
                    <a:pt x="3400158" y="308321"/>
                  </a:lnTo>
                  <a:close/>
                </a:path>
                <a:path w="5729605" h="819785">
                  <a:moveTo>
                    <a:pt x="3399889" y="308263"/>
                  </a:moveTo>
                  <a:lnTo>
                    <a:pt x="3400148" y="308263"/>
                  </a:lnTo>
                  <a:lnTo>
                    <a:pt x="3399863" y="308516"/>
                  </a:lnTo>
                  <a:lnTo>
                    <a:pt x="3399889" y="308263"/>
                  </a:lnTo>
                  <a:close/>
                </a:path>
                <a:path w="5729605" h="819785">
                  <a:moveTo>
                    <a:pt x="3387276" y="224599"/>
                  </a:moveTo>
                  <a:lnTo>
                    <a:pt x="3388175" y="249095"/>
                  </a:lnTo>
                  <a:lnTo>
                    <a:pt x="3418108" y="263114"/>
                  </a:lnTo>
                  <a:lnTo>
                    <a:pt x="3423070" y="278734"/>
                  </a:lnTo>
                  <a:lnTo>
                    <a:pt x="3418033" y="289966"/>
                  </a:lnTo>
                  <a:lnTo>
                    <a:pt x="3408468" y="299160"/>
                  </a:lnTo>
                  <a:lnTo>
                    <a:pt x="3400158" y="308321"/>
                  </a:lnTo>
                  <a:lnTo>
                    <a:pt x="3399889" y="308263"/>
                  </a:lnTo>
                  <a:lnTo>
                    <a:pt x="3383308" y="303111"/>
                  </a:lnTo>
                  <a:lnTo>
                    <a:pt x="3369585" y="295280"/>
                  </a:lnTo>
                  <a:lnTo>
                    <a:pt x="3360379" y="282977"/>
                  </a:lnTo>
                  <a:lnTo>
                    <a:pt x="3357343" y="264510"/>
                  </a:lnTo>
                  <a:lnTo>
                    <a:pt x="3358554" y="250585"/>
                  </a:lnTo>
                  <a:lnTo>
                    <a:pt x="3362544" y="238531"/>
                  </a:lnTo>
                  <a:lnTo>
                    <a:pt x="3371416" y="229488"/>
                  </a:lnTo>
                  <a:lnTo>
                    <a:pt x="3387276" y="224599"/>
                  </a:lnTo>
                  <a:close/>
                </a:path>
                <a:path w="5729605" h="819785">
                  <a:moveTo>
                    <a:pt x="2470113" y="474245"/>
                  </a:moveTo>
                  <a:lnTo>
                    <a:pt x="2481887" y="480032"/>
                  </a:lnTo>
                  <a:lnTo>
                    <a:pt x="2484481" y="549877"/>
                  </a:lnTo>
                  <a:lnTo>
                    <a:pt x="2404659" y="511013"/>
                  </a:lnTo>
                  <a:lnTo>
                    <a:pt x="2470113" y="474245"/>
                  </a:lnTo>
                  <a:close/>
                </a:path>
                <a:path w="5729605" h="819785">
                  <a:moveTo>
                    <a:pt x="2294903" y="475342"/>
                  </a:moveTo>
                  <a:lnTo>
                    <a:pt x="2306826" y="513009"/>
                  </a:lnTo>
                  <a:lnTo>
                    <a:pt x="2288567" y="525182"/>
                  </a:lnTo>
                  <a:lnTo>
                    <a:pt x="2289564" y="552321"/>
                  </a:lnTo>
                  <a:lnTo>
                    <a:pt x="2257785" y="560503"/>
                  </a:lnTo>
                  <a:lnTo>
                    <a:pt x="2253744" y="552072"/>
                  </a:lnTo>
                  <a:lnTo>
                    <a:pt x="2279687" y="529273"/>
                  </a:lnTo>
                  <a:lnTo>
                    <a:pt x="2245961" y="482427"/>
                  </a:lnTo>
                  <a:lnTo>
                    <a:pt x="2294903" y="475342"/>
                  </a:lnTo>
                  <a:close/>
                </a:path>
                <a:path w="5729605" h="819785">
                  <a:moveTo>
                    <a:pt x="3193507" y="283768"/>
                  </a:moveTo>
                  <a:lnTo>
                    <a:pt x="3171502" y="309741"/>
                  </a:lnTo>
                  <a:lnTo>
                    <a:pt x="3133596" y="326574"/>
                  </a:lnTo>
                  <a:lnTo>
                    <a:pt x="3088099" y="332885"/>
                  </a:lnTo>
                  <a:lnTo>
                    <a:pt x="3045294" y="327538"/>
                  </a:lnTo>
                  <a:lnTo>
                    <a:pt x="3057620" y="327538"/>
                  </a:lnTo>
                  <a:lnTo>
                    <a:pt x="3103999" y="320729"/>
                  </a:lnTo>
                  <a:lnTo>
                    <a:pt x="3148648" y="301601"/>
                  </a:lnTo>
                  <a:lnTo>
                    <a:pt x="3193507" y="283768"/>
                  </a:lnTo>
                  <a:close/>
                </a:path>
                <a:path w="5729605" h="819785">
                  <a:moveTo>
                    <a:pt x="3007570" y="308413"/>
                  </a:moveTo>
                  <a:lnTo>
                    <a:pt x="3057620" y="327538"/>
                  </a:lnTo>
                  <a:lnTo>
                    <a:pt x="3045294" y="327538"/>
                  </a:lnTo>
                  <a:lnTo>
                    <a:pt x="3043320" y="327292"/>
                  </a:lnTo>
                  <a:lnTo>
                    <a:pt x="3007570" y="308413"/>
                  </a:lnTo>
                  <a:close/>
                </a:path>
                <a:path w="5729605" h="819785">
                  <a:moveTo>
                    <a:pt x="4939136" y="1389"/>
                  </a:moveTo>
                  <a:lnTo>
                    <a:pt x="4951974" y="3120"/>
                  </a:lnTo>
                  <a:lnTo>
                    <a:pt x="4967267" y="14266"/>
                  </a:lnTo>
                  <a:lnTo>
                    <a:pt x="4945565" y="52831"/>
                  </a:lnTo>
                  <a:lnTo>
                    <a:pt x="4929018" y="47592"/>
                  </a:lnTo>
                  <a:lnTo>
                    <a:pt x="4919267" y="39735"/>
                  </a:lnTo>
                  <a:lnTo>
                    <a:pt x="4916429" y="29483"/>
                  </a:lnTo>
                  <a:lnTo>
                    <a:pt x="4920621" y="17060"/>
                  </a:lnTo>
                  <a:lnTo>
                    <a:pt x="4928702" y="6795"/>
                  </a:lnTo>
                  <a:lnTo>
                    <a:pt x="4939136" y="1389"/>
                  </a:lnTo>
                  <a:close/>
                </a:path>
                <a:path w="5729605" h="819785">
                  <a:moveTo>
                    <a:pt x="4643536" y="21899"/>
                  </a:moveTo>
                  <a:lnTo>
                    <a:pt x="4649148" y="23997"/>
                  </a:lnTo>
                  <a:lnTo>
                    <a:pt x="4654979" y="29626"/>
                  </a:lnTo>
                  <a:lnTo>
                    <a:pt x="4660914" y="36780"/>
                  </a:lnTo>
                  <a:lnTo>
                    <a:pt x="4666834" y="43452"/>
                  </a:lnTo>
                  <a:lnTo>
                    <a:pt x="4661446" y="53429"/>
                  </a:lnTo>
                  <a:lnTo>
                    <a:pt x="4613702" y="55176"/>
                  </a:lnTo>
                  <a:lnTo>
                    <a:pt x="4608614" y="39361"/>
                  </a:lnTo>
                  <a:lnTo>
                    <a:pt x="4616696" y="33698"/>
                  </a:lnTo>
                  <a:lnTo>
                    <a:pt x="4625210" y="28901"/>
                  </a:lnTo>
                  <a:lnTo>
                    <a:pt x="4634157" y="24968"/>
                  </a:lnTo>
                  <a:lnTo>
                    <a:pt x="4643536" y="21899"/>
                  </a:lnTo>
                  <a:close/>
                </a:path>
                <a:path w="5729605" h="819785">
                  <a:moveTo>
                    <a:pt x="2361205" y="317194"/>
                  </a:moveTo>
                  <a:lnTo>
                    <a:pt x="2373628" y="320037"/>
                  </a:lnTo>
                  <a:lnTo>
                    <a:pt x="2364149" y="374716"/>
                  </a:lnTo>
                  <a:lnTo>
                    <a:pt x="2335612" y="380952"/>
                  </a:lnTo>
                  <a:lnTo>
                    <a:pt x="2361205" y="317194"/>
                  </a:lnTo>
                  <a:close/>
                </a:path>
                <a:path w="5729605" h="819785">
                  <a:moveTo>
                    <a:pt x="2674110" y="336501"/>
                  </a:moveTo>
                  <a:lnTo>
                    <a:pt x="2743656" y="372670"/>
                  </a:lnTo>
                  <a:lnTo>
                    <a:pt x="2714542" y="374049"/>
                  </a:lnTo>
                  <a:lnTo>
                    <a:pt x="2692401" y="367382"/>
                  </a:lnTo>
                  <a:lnTo>
                    <a:pt x="2678501" y="354317"/>
                  </a:lnTo>
                  <a:lnTo>
                    <a:pt x="2674110" y="336501"/>
                  </a:lnTo>
                  <a:close/>
                </a:path>
                <a:path w="5729605" h="819785">
                  <a:moveTo>
                    <a:pt x="4831269" y="32725"/>
                  </a:moveTo>
                  <a:lnTo>
                    <a:pt x="4873176" y="35918"/>
                  </a:lnTo>
                  <a:lnTo>
                    <a:pt x="4851674" y="66700"/>
                  </a:lnTo>
                  <a:lnTo>
                    <a:pt x="4827976" y="40608"/>
                  </a:lnTo>
                  <a:lnTo>
                    <a:pt x="4831269" y="32725"/>
                  </a:lnTo>
                  <a:close/>
                </a:path>
                <a:path w="5729605" h="819785">
                  <a:moveTo>
                    <a:pt x="463670" y="542942"/>
                  </a:moveTo>
                  <a:lnTo>
                    <a:pt x="521841" y="554816"/>
                  </a:lnTo>
                  <a:lnTo>
                    <a:pt x="526830" y="564794"/>
                  </a:lnTo>
                  <a:lnTo>
                    <a:pt x="483376" y="599716"/>
                  </a:lnTo>
                  <a:lnTo>
                    <a:pt x="472001" y="594378"/>
                  </a:lnTo>
                  <a:lnTo>
                    <a:pt x="463670" y="542942"/>
                  </a:lnTo>
                  <a:close/>
                </a:path>
                <a:path w="5729605" h="819785">
                  <a:moveTo>
                    <a:pt x="624357" y="443082"/>
                  </a:moveTo>
                  <a:lnTo>
                    <a:pt x="646963" y="450547"/>
                  </a:lnTo>
                  <a:lnTo>
                    <a:pt x="632670" y="470104"/>
                  </a:lnTo>
                  <a:lnTo>
                    <a:pt x="616474" y="480793"/>
                  </a:lnTo>
                  <a:lnTo>
                    <a:pt x="599221" y="482483"/>
                  </a:lnTo>
                  <a:lnTo>
                    <a:pt x="581825" y="475072"/>
                  </a:lnTo>
                  <a:lnTo>
                    <a:pt x="592970" y="455072"/>
                  </a:lnTo>
                  <a:lnTo>
                    <a:pt x="606764" y="444480"/>
                  </a:lnTo>
                  <a:lnTo>
                    <a:pt x="624357" y="443082"/>
                  </a:lnTo>
                  <a:close/>
                </a:path>
                <a:path w="5729605" h="819785">
                  <a:moveTo>
                    <a:pt x="203498" y="482526"/>
                  </a:moveTo>
                  <a:lnTo>
                    <a:pt x="209416" y="501229"/>
                  </a:lnTo>
                  <a:lnTo>
                    <a:pt x="209284" y="502063"/>
                  </a:lnTo>
                  <a:lnTo>
                    <a:pt x="184951" y="488244"/>
                  </a:lnTo>
                  <a:lnTo>
                    <a:pt x="203498" y="482526"/>
                  </a:lnTo>
                  <a:close/>
                </a:path>
                <a:path w="5729605" h="819785">
                  <a:moveTo>
                    <a:pt x="1202578" y="0"/>
                  </a:moveTo>
                  <a:lnTo>
                    <a:pt x="1257549" y="0"/>
                  </a:lnTo>
                  <a:lnTo>
                    <a:pt x="1244464" y="8318"/>
                  </a:lnTo>
                  <a:lnTo>
                    <a:pt x="1227723" y="12639"/>
                  </a:lnTo>
                  <a:lnTo>
                    <a:pt x="1211281" y="7933"/>
                  </a:lnTo>
                  <a:lnTo>
                    <a:pt x="1202578" y="0"/>
                  </a:lnTo>
                  <a:close/>
                </a:path>
                <a:path w="5729605" h="819785">
                  <a:moveTo>
                    <a:pt x="927689" y="423507"/>
                  </a:moveTo>
                  <a:lnTo>
                    <a:pt x="939962" y="474295"/>
                  </a:lnTo>
                  <a:lnTo>
                    <a:pt x="889524" y="466512"/>
                  </a:lnTo>
                  <a:lnTo>
                    <a:pt x="886730" y="450897"/>
                  </a:lnTo>
                  <a:lnTo>
                    <a:pt x="927689" y="423507"/>
                  </a:lnTo>
                  <a:close/>
                </a:path>
                <a:path w="5729605" h="819785">
                  <a:moveTo>
                    <a:pt x="1297" y="118485"/>
                  </a:moveTo>
                  <a:lnTo>
                    <a:pt x="48891" y="141184"/>
                  </a:lnTo>
                  <a:lnTo>
                    <a:pt x="47145" y="156899"/>
                  </a:lnTo>
                  <a:lnTo>
                    <a:pt x="0" y="167725"/>
                  </a:lnTo>
                  <a:lnTo>
                    <a:pt x="1297" y="118485"/>
                  </a:lnTo>
                  <a:close/>
                </a:path>
                <a:path w="5729605" h="819785">
                  <a:moveTo>
                    <a:pt x="1027767" y="16823"/>
                  </a:moveTo>
                  <a:lnTo>
                    <a:pt x="1040481" y="23753"/>
                  </a:lnTo>
                  <a:lnTo>
                    <a:pt x="1057152" y="42404"/>
                  </a:lnTo>
                  <a:lnTo>
                    <a:pt x="1029214" y="74732"/>
                  </a:lnTo>
                  <a:lnTo>
                    <a:pt x="1002274" y="35918"/>
                  </a:lnTo>
                  <a:lnTo>
                    <a:pt x="1016026" y="21062"/>
                  </a:lnTo>
                  <a:lnTo>
                    <a:pt x="1027767" y="16823"/>
                  </a:lnTo>
                  <a:close/>
                </a:path>
                <a:path w="5729605" h="819785">
                  <a:moveTo>
                    <a:pt x="346380" y="30879"/>
                  </a:moveTo>
                  <a:lnTo>
                    <a:pt x="357194" y="47192"/>
                  </a:lnTo>
                  <a:lnTo>
                    <a:pt x="358316" y="61144"/>
                  </a:lnTo>
                  <a:lnTo>
                    <a:pt x="350814" y="73682"/>
                  </a:lnTo>
                  <a:lnTo>
                    <a:pt x="335754" y="85758"/>
                  </a:lnTo>
                  <a:lnTo>
                    <a:pt x="314900" y="52382"/>
                  </a:lnTo>
                  <a:lnTo>
                    <a:pt x="346380" y="30879"/>
                  </a:lnTo>
                  <a:close/>
                </a:path>
                <a:path w="5729605" h="819785">
                  <a:moveTo>
                    <a:pt x="245454" y="243308"/>
                  </a:moveTo>
                  <a:lnTo>
                    <a:pt x="260670" y="251190"/>
                  </a:lnTo>
                  <a:lnTo>
                    <a:pt x="259041" y="259661"/>
                  </a:lnTo>
                  <a:lnTo>
                    <a:pt x="257590" y="268296"/>
                  </a:lnTo>
                  <a:lnTo>
                    <a:pt x="231007" y="287479"/>
                  </a:lnTo>
                  <a:lnTo>
                    <a:pt x="223054" y="288108"/>
                  </a:lnTo>
                  <a:lnTo>
                    <a:pt x="216868" y="276833"/>
                  </a:lnTo>
                  <a:lnTo>
                    <a:pt x="245454" y="243308"/>
                  </a:lnTo>
                  <a:close/>
                </a:path>
                <a:path w="5729605" h="819785">
                  <a:moveTo>
                    <a:pt x="269673" y="448009"/>
                  </a:moveTo>
                  <a:lnTo>
                    <a:pt x="267106" y="489511"/>
                  </a:lnTo>
                  <a:lnTo>
                    <a:pt x="257129" y="491905"/>
                  </a:lnTo>
                  <a:lnTo>
                    <a:pt x="235377" y="461972"/>
                  </a:lnTo>
                  <a:lnTo>
                    <a:pt x="269673" y="448009"/>
                  </a:lnTo>
                  <a:close/>
                </a:path>
                <a:path w="5729605" h="819785">
                  <a:moveTo>
                    <a:pt x="269701" y="447554"/>
                  </a:moveTo>
                  <a:lnTo>
                    <a:pt x="270299" y="447754"/>
                  </a:lnTo>
                  <a:lnTo>
                    <a:pt x="269673" y="448009"/>
                  </a:lnTo>
                  <a:lnTo>
                    <a:pt x="269701" y="447554"/>
                  </a:lnTo>
                  <a:close/>
                </a:path>
                <a:path w="5729605" h="819785">
                  <a:moveTo>
                    <a:pt x="270540" y="447250"/>
                  </a:moveTo>
                  <a:lnTo>
                    <a:pt x="270499" y="447754"/>
                  </a:lnTo>
                  <a:lnTo>
                    <a:pt x="270000" y="447354"/>
                  </a:lnTo>
                  <a:lnTo>
                    <a:pt x="270540" y="447250"/>
                  </a:lnTo>
                  <a:close/>
                </a:path>
                <a:path w="5729605" h="819785">
                  <a:moveTo>
                    <a:pt x="274340" y="400908"/>
                  </a:moveTo>
                  <a:lnTo>
                    <a:pt x="313952" y="427349"/>
                  </a:lnTo>
                  <a:lnTo>
                    <a:pt x="312605" y="439123"/>
                  </a:lnTo>
                  <a:lnTo>
                    <a:pt x="270540" y="447250"/>
                  </a:lnTo>
                  <a:lnTo>
                    <a:pt x="274340" y="400908"/>
                  </a:lnTo>
                  <a:close/>
                </a:path>
                <a:path w="5729605" h="819785">
                  <a:moveTo>
                    <a:pt x="762905" y="404649"/>
                  </a:moveTo>
                  <a:lnTo>
                    <a:pt x="768785" y="406778"/>
                  </a:lnTo>
                  <a:lnTo>
                    <a:pt x="774511" y="411241"/>
                  </a:lnTo>
                  <a:lnTo>
                    <a:pt x="780171" y="416723"/>
                  </a:lnTo>
                  <a:lnTo>
                    <a:pt x="785854" y="421911"/>
                  </a:lnTo>
                  <a:lnTo>
                    <a:pt x="778471" y="435680"/>
                  </a:lnTo>
                  <a:lnTo>
                    <a:pt x="736814" y="430691"/>
                  </a:lnTo>
                  <a:lnTo>
                    <a:pt x="734219" y="415974"/>
                  </a:lnTo>
                  <a:lnTo>
                    <a:pt x="741451" y="412345"/>
                  </a:lnTo>
                  <a:lnTo>
                    <a:pt x="748712" y="408459"/>
                  </a:lnTo>
                  <a:lnTo>
                    <a:pt x="755898" y="405500"/>
                  </a:lnTo>
                  <a:lnTo>
                    <a:pt x="762905" y="404649"/>
                  </a:lnTo>
                  <a:close/>
                </a:path>
                <a:path w="5729605" h="819785">
                  <a:moveTo>
                    <a:pt x="230488" y="55076"/>
                  </a:moveTo>
                  <a:lnTo>
                    <a:pt x="235477" y="64455"/>
                  </a:lnTo>
                  <a:lnTo>
                    <a:pt x="200555" y="95586"/>
                  </a:lnTo>
                  <a:lnTo>
                    <a:pt x="191125" y="56522"/>
                  </a:lnTo>
                  <a:lnTo>
                    <a:pt x="230488" y="55076"/>
                  </a:lnTo>
                  <a:close/>
                </a:path>
                <a:path w="5729605" h="819785">
                  <a:moveTo>
                    <a:pt x="763903" y="218812"/>
                  </a:moveTo>
                  <a:lnTo>
                    <a:pt x="771885" y="232033"/>
                  </a:lnTo>
                  <a:lnTo>
                    <a:pt x="745843" y="258474"/>
                  </a:lnTo>
                  <a:lnTo>
                    <a:pt x="735366" y="252787"/>
                  </a:lnTo>
                  <a:lnTo>
                    <a:pt x="735320" y="245307"/>
                  </a:lnTo>
                  <a:lnTo>
                    <a:pt x="735073" y="237626"/>
                  </a:lnTo>
                  <a:lnTo>
                    <a:pt x="756655" y="219847"/>
                  </a:lnTo>
                  <a:lnTo>
                    <a:pt x="763903" y="218812"/>
                  </a:lnTo>
                  <a:close/>
                </a:path>
                <a:path w="5729605" h="819785">
                  <a:moveTo>
                    <a:pt x="694950" y="479308"/>
                  </a:moveTo>
                  <a:lnTo>
                    <a:pt x="708371" y="480774"/>
                  </a:lnTo>
                  <a:lnTo>
                    <a:pt x="728532" y="492903"/>
                  </a:lnTo>
                  <a:lnTo>
                    <a:pt x="680189" y="511362"/>
                  </a:lnTo>
                  <a:lnTo>
                    <a:pt x="686234" y="489255"/>
                  </a:lnTo>
                  <a:lnTo>
                    <a:pt x="694950" y="479308"/>
                  </a:lnTo>
                  <a:close/>
                </a:path>
                <a:path w="5729605" h="819785">
                  <a:moveTo>
                    <a:pt x="916863" y="33524"/>
                  </a:moveTo>
                  <a:lnTo>
                    <a:pt x="928088" y="85359"/>
                  </a:lnTo>
                  <a:lnTo>
                    <a:pt x="918609" y="87454"/>
                  </a:lnTo>
                  <a:lnTo>
                    <a:pt x="910000" y="75881"/>
                  </a:lnTo>
                  <a:lnTo>
                    <a:pt x="901179" y="64355"/>
                  </a:lnTo>
                  <a:lnTo>
                    <a:pt x="896896" y="51744"/>
                  </a:lnTo>
                  <a:lnTo>
                    <a:pt x="901896" y="36916"/>
                  </a:lnTo>
                  <a:lnTo>
                    <a:pt x="916863" y="33524"/>
                  </a:lnTo>
                  <a:close/>
                </a:path>
                <a:path w="5729605" h="819785">
                  <a:moveTo>
                    <a:pt x="803265" y="447205"/>
                  </a:moveTo>
                  <a:lnTo>
                    <a:pt x="832151" y="472149"/>
                  </a:lnTo>
                  <a:lnTo>
                    <a:pt x="797229" y="493452"/>
                  </a:lnTo>
                  <a:lnTo>
                    <a:pt x="795682" y="451246"/>
                  </a:lnTo>
                  <a:lnTo>
                    <a:pt x="803265" y="447205"/>
                  </a:lnTo>
                  <a:close/>
                </a:path>
                <a:path w="5729605" h="819785">
                  <a:moveTo>
                    <a:pt x="1168754" y="373469"/>
                  </a:moveTo>
                  <a:lnTo>
                    <a:pt x="1198687" y="398413"/>
                  </a:lnTo>
                  <a:lnTo>
                    <a:pt x="1188709" y="411833"/>
                  </a:lnTo>
                  <a:lnTo>
                    <a:pt x="1156032" y="389782"/>
                  </a:lnTo>
                  <a:lnTo>
                    <a:pt x="1168754" y="373469"/>
                  </a:lnTo>
                  <a:close/>
                </a:path>
                <a:path w="5729605" h="819785">
                  <a:moveTo>
                    <a:pt x="626508" y="65353"/>
                  </a:moveTo>
                  <a:lnTo>
                    <a:pt x="606951" y="105264"/>
                  </a:lnTo>
                  <a:lnTo>
                    <a:pt x="583254" y="78973"/>
                  </a:lnTo>
                  <a:lnTo>
                    <a:pt x="588592" y="70043"/>
                  </a:lnTo>
                  <a:lnTo>
                    <a:pt x="626508" y="65353"/>
                  </a:lnTo>
                  <a:close/>
                </a:path>
                <a:path w="5729605" h="819785">
                  <a:moveTo>
                    <a:pt x="1072168" y="197859"/>
                  </a:moveTo>
                  <a:lnTo>
                    <a:pt x="1082047" y="200852"/>
                  </a:lnTo>
                  <a:lnTo>
                    <a:pt x="1086337" y="238618"/>
                  </a:lnTo>
                  <a:lnTo>
                    <a:pt x="1050616" y="225597"/>
                  </a:lnTo>
                  <a:lnTo>
                    <a:pt x="1072168" y="197859"/>
                  </a:lnTo>
                  <a:close/>
                </a:path>
                <a:path w="5729605" h="819785">
                  <a:moveTo>
                    <a:pt x="597722" y="162986"/>
                  </a:moveTo>
                  <a:lnTo>
                    <a:pt x="617678" y="189976"/>
                  </a:lnTo>
                  <a:lnTo>
                    <a:pt x="583055" y="201051"/>
                  </a:lnTo>
                  <a:lnTo>
                    <a:pt x="586497" y="165081"/>
                  </a:lnTo>
                  <a:lnTo>
                    <a:pt x="597722" y="162986"/>
                  </a:lnTo>
                  <a:close/>
                </a:path>
              </a:pathLst>
            </a:custGeom>
            <a:solidFill>
              <a:srgbClr val="52B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13036" y="0"/>
            <a:ext cx="3347684" cy="550438"/>
          </a:xfrm>
          <a:prstGeom prst="rect">
            <a:avLst/>
          </a:prstGeom>
        </p:spPr>
      </p:pic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5501278" y="2230547"/>
            <a:ext cx="9481287" cy="48494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z="15700" dirty="0"/>
              <a:t>RPPOOP PROJECT</a:t>
            </a:r>
            <a:endParaRPr sz="15700" dirty="0"/>
          </a:p>
        </p:txBody>
      </p:sp>
      <p:sp>
        <p:nvSpPr>
          <p:cNvPr id="31" name="object 31"/>
          <p:cNvSpPr/>
          <p:nvPr/>
        </p:nvSpPr>
        <p:spPr>
          <a:xfrm>
            <a:off x="12918128" y="1622645"/>
            <a:ext cx="1782445" cy="2587625"/>
          </a:xfrm>
          <a:custGeom>
            <a:avLst/>
            <a:gdLst/>
            <a:ahLst/>
            <a:cxnLst/>
            <a:rect l="l" t="t" r="r" b="b"/>
            <a:pathLst>
              <a:path w="1782444" h="2587625">
                <a:moveTo>
                  <a:pt x="201085" y="1638240"/>
                </a:moveTo>
                <a:lnTo>
                  <a:pt x="197089" y="1627805"/>
                </a:lnTo>
                <a:lnTo>
                  <a:pt x="196473" y="1622723"/>
                </a:lnTo>
                <a:lnTo>
                  <a:pt x="197312" y="1617970"/>
                </a:lnTo>
                <a:lnTo>
                  <a:pt x="198184" y="1610988"/>
                </a:lnTo>
                <a:lnTo>
                  <a:pt x="201285" y="1604040"/>
                </a:lnTo>
                <a:lnTo>
                  <a:pt x="206194" y="1599501"/>
                </a:lnTo>
                <a:lnTo>
                  <a:pt x="209081" y="1596623"/>
                </a:lnTo>
                <a:lnTo>
                  <a:pt x="212115" y="1594131"/>
                </a:lnTo>
                <a:lnTo>
                  <a:pt x="216129" y="1593038"/>
                </a:lnTo>
                <a:lnTo>
                  <a:pt x="228129" y="1586186"/>
                </a:lnTo>
                <a:lnTo>
                  <a:pt x="252187" y="1572626"/>
                </a:lnTo>
                <a:lnTo>
                  <a:pt x="264187" y="1565773"/>
                </a:lnTo>
                <a:lnTo>
                  <a:pt x="291717" y="1550178"/>
                </a:lnTo>
                <a:lnTo>
                  <a:pt x="346575" y="1518897"/>
                </a:lnTo>
                <a:lnTo>
                  <a:pt x="412334" y="1481614"/>
                </a:lnTo>
                <a:lnTo>
                  <a:pt x="488736" y="1438096"/>
                </a:lnTo>
                <a:lnTo>
                  <a:pt x="526965" y="1416409"/>
                </a:lnTo>
                <a:lnTo>
                  <a:pt x="572227" y="1390700"/>
                </a:lnTo>
                <a:lnTo>
                  <a:pt x="662550" y="1339193"/>
                </a:lnTo>
                <a:lnTo>
                  <a:pt x="707811" y="1313484"/>
                </a:lnTo>
                <a:lnTo>
                  <a:pt x="756450" y="1285817"/>
                </a:lnTo>
                <a:lnTo>
                  <a:pt x="853817" y="1230283"/>
                </a:lnTo>
                <a:lnTo>
                  <a:pt x="902456" y="1202616"/>
                </a:lnTo>
                <a:lnTo>
                  <a:pt x="1094544" y="1093170"/>
                </a:lnTo>
                <a:lnTo>
                  <a:pt x="1138239" y="1068200"/>
                </a:lnTo>
                <a:lnTo>
                  <a:pt x="1225975" y="1018292"/>
                </a:lnTo>
                <a:lnTo>
                  <a:pt x="1269888" y="993238"/>
                </a:lnTo>
                <a:lnTo>
                  <a:pt x="1305623" y="972652"/>
                </a:lnTo>
                <a:lnTo>
                  <a:pt x="1341508" y="952132"/>
                </a:lnTo>
                <a:lnTo>
                  <a:pt x="1377494" y="931657"/>
                </a:lnTo>
                <a:lnTo>
                  <a:pt x="1413530" y="911205"/>
                </a:lnTo>
                <a:lnTo>
                  <a:pt x="1437859" y="897306"/>
                </a:lnTo>
                <a:lnTo>
                  <a:pt x="1486717" y="869597"/>
                </a:lnTo>
                <a:lnTo>
                  <a:pt x="1511046" y="855697"/>
                </a:lnTo>
                <a:lnTo>
                  <a:pt x="1546703" y="835397"/>
                </a:lnTo>
                <a:lnTo>
                  <a:pt x="1560705" y="830297"/>
                </a:lnTo>
                <a:lnTo>
                  <a:pt x="1573727" y="831032"/>
                </a:lnTo>
                <a:lnTo>
                  <a:pt x="1585109" y="837393"/>
                </a:lnTo>
                <a:lnTo>
                  <a:pt x="1594077" y="849166"/>
                </a:lnTo>
                <a:lnTo>
                  <a:pt x="1779895" y="1214096"/>
                </a:lnTo>
                <a:lnTo>
                  <a:pt x="1782162" y="1225588"/>
                </a:lnTo>
                <a:lnTo>
                  <a:pt x="1779217" y="1237788"/>
                </a:lnTo>
                <a:lnTo>
                  <a:pt x="1772235" y="1248127"/>
                </a:lnTo>
                <a:lnTo>
                  <a:pt x="1762393" y="1254035"/>
                </a:lnTo>
                <a:lnTo>
                  <a:pt x="1761472" y="1253945"/>
                </a:lnTo>
                <a:lnTo>
                  <a:pt x="1759926" y="1254537"/>
                </a:lnTo>
                <a:lnTo>
                  <a:pt x="1745206" y="1258629"/>
                </a:lnTo>
                <a:lnTo>
                  <a:pt x="1727764" y="1263133"/>
                </a:lnTo>
                <a:lnTo>
                  <a:pt x="1705623" y="1205308"/>
                </a:lnTo>
                <a:lnTo>
                  <a:pt x="1703461" y="1200818"/>
                </a:lnTo>
                <a:lnTo>
                  <a:pt x="1700912" y="1196476"/>
                </a:lnTo>
                <a:lnTo>
                  <a:pt x="1698749" y="1191986"/>
                </a:lnTo>
                <a:lnTo>
                  <a:pt x="1552068" y="903806"/>
                </a:lnTo>
                <a:lnTo>
                  <a:pt x="1529050" y="916608"/>
                </a:lnTo>
                <a:lnTo>
                  <a:pt x="1501521" y="932204"/>
                </a:lnTo>
                <a:lnTo>
                  <a:pt x="1446662" y="963485"/>
                </a:lnTo>
                <a:lnTo>
                  <a:pt x="1380904" y="1000767"/>
                </a:lnTo>
                <a:lnTo>
                  <a:pt x="1304501" y="1044286"/>
                </a:lnTo>
                <a:lnTo>
                  <a:pt x="1266272" y="1065972"/>
                </a:lnTo>
                <a:lnTo>
                  <a:pt x="1221011" y="1091681"/>
                </a:lnTo>
                <a:lnTo>
                  <a:pt x="1130688" y="1143189"/>
                </a:lnTo>
                <a:lnTo>
                  <a:pt x="1085426" y="1168898"/>
                </a:lnTo>
                <a:lnTo>
                  <a:pt x="1036788" y="1196565"/>
                </a:lnTo>
                <a:lnTo>
                  <a:pt x="939420" y="1252099"/>
                </a:lnTo>
                <a:lnTo>
                  <a:pt x="890781" y="1279766"/>
                </a:lnTo>
                <a:lnTo>
                  <a:pt x="698694" y="1389211"/>
                </a:lnTo>
                <a:lnTo>
                  <a:pt x="654999" y="1414182"/>
                </a:lnTo>
                <a:lnTo>
                  <a:pt x="567262" y="1464089"/>
                </a:lnTo>
                <a:lnTo>
                  <a:pt x="503766" y="1500298"/>
                </a:lnTo>
                <a:lnTo>
                  <a:pt x="445521" y="1533568"/>
                </a:lnTo>
                <a:lnTo>
                  <a:pt x="467721" y="1591547"/>
                </a:lnTo>
                <a:lnTo>
                  <a:pt x="391176" y="1611545"/>
                </a:lnTo>
                <a:lnTo>
                  <a:pt x="335827" y="1625703"/>
                </a:lnTo>
                <a:lnTo>
                  <a:pt x="280299" y="1640261"/>
                </a:lnTo>
                <a:lnTo>
                  <a:pt x="270146" y="1643075"/>
                </a:lnTo>
                <a:lnTo>
                  <a:pt x="260022" y="1645753"/>
                </a:lnTo>
                <a:lnTo>
                  <a:pt x="249872" y="1648359"/>
                </a:lnTo>
                <a:lnTo>
                  <a:pt x="239635" y="1650956"/>
                </a:lnTo>
                <a:lnTo>
                  <a:pt x="236394" y="1651754"/>
                </a:lnTo>
                <a:lnTo>
                  <a:pt x="230391" y="1652279"/>
                </a:lnTo>
                <a:lnTo>
                  <a:pt x="222918" y="1652239"/>
                </a:lnTo>
                <a:lnTo>
                  <a:pt x="215827" y="1650267"/>
                </a:lnTo>
                <a:lnTo>
                  <a:pt x="209240" y="1646356"/>
                </a:lnTo>
                <a:lnTo>
                  <a:pt x="203280" y="1640502"/>
                </a:lnTo>
                <a:lnTo>
                  <a:pt x="201085" y="1638240"/>
                </a:lnTo>
                <a:close/>
              </a:path>
              <a:path w="1782444" h="2587625">
                <a:moveTo>
                  <a:pt x="467721" y="1591547"/>
                </a:moveTo>
                <a:lnTo>
                  <a:pt x="445521" y="1533568"/>
                </a:lnTo>
                <a:lnTo>
                  <a:pt x="478596" y="1525149"/>
                </a:lnTo>
                <a:lnTo>
                  <a:pt x="511701" y="1516593"/>
                </a:lnTo>
                <a:lnTo>
                  <a:pt x="544779" y="1507965"/>
                </a:lnTo>
                <a:lnTo>
                  <a:pt x="577770" y="1499328"/>
                </a:lnTo>
                <a:lnTo>
                  <a:pt x="784097" y="1445588"/>
                </a:lnTo>
                <a:lnTo>
                  <a:pt x="828326" y="1434017"/>
                </a:lnTo>
                <a:lnTo>
                  <a:pt x="961086" y="1399490"/>
                </a:lnTo>
                <a:lnTo>
                  <a:pt x="1005315" y="1387919"/>
                </a:lnTo>
                <a:lnTo>
                  <a:pt x="1059780" y="1373712"/>
                </a:lnTo>
                <a:lnTo>
                  <a:pt x="1223680" y="1330898"/>
                </a:lnTo>
                <a:lnTo>
                  <a:pt x="1273761" y="1317775"/>
                </a:lnTo>
                <a:lnTo>
                  <a:pt x="1373832" y="1291729"/>
                </a:lnTo>
                <a:lnTo>
                  <a:pt x="1423913" y="1278605"/>
                </a:lnTo>
                <a:lnTo>
                  <a:pt x="1615676" y="1228516"/>
                </a:lnTo>
                <a:lnTo>
                  <a:pt x="1671178" y="1214217"/>
                </a:lnTo>
                <a:lnTo>
                  <a:pt x="1698756" y="1207051"/>
                </a:lnTo>
                <a:lnTo>
                  <a:pt x="1701223" y="1206549"/>
                </a:lnTo>
                <a:lnTo>
                  <a:pt x="1703156" y="1205809"/>
                </a:lnTo>
                <a:lnTo>
                  <a:pt x="1705623" y="1205308"/>
                </a:lnTo>
                <a:lnTo>
                  <a:pt x="1727764" y="1263133"/>
                </a:lnTo>
                <a:lnTo>
                  <a:pt x="1714991" y="1266378"/>
                </a:lnTo>
                <a:lnTo>
                  <a:pt x="1700742" y="1270107"/>
                </a:lnTo>
                <a:lnTo>
                  <a:pt x="1669286" y="1278232"/>
                </a:lnTo>
                <a:lnTo>
                  <a:pt x="1606429" y="1294627"/>
                </a:lnTo>
                <a:lnTo>
                  <a:pt x="1574973" y="1302752"/>
                </a:lnTo>
                <a:lnTo>
                  <a:pt x="1194959" y="1401723"/>
                </a:lnTo>
                <a:lnTo>
                  <a:pt x="1150730" y="1413294"/>
                </a:lnTo>
                <a:lnTo>
                  <a:pt x="1017970" y="1447822"/>
                </a:lnTo>
                <a:lnTo>
                  <a:pt x="973741" y="1459393"/>
                </a:lnTo>
                <a:lnTo>
                  <a:pt x="919276" y="1473599"/>
                </a:lnTo>
                <a:lnTo>
                  <a:pt x="755376" y="1516413"/>
                </a:lnTo>
                <a:lnTo>
                  <a:pt x="705295" y="1529536"/>
                </a:lnTo>
                <a:lnTo>
                  <a:pt x="605224" y="1555583"/>
                </a:lnTo>
                <a:lnTo>
                  <a:pt x="555143" y="1568706"/>
                </a:lnTo>
                <a:lnTo>
                  <a:pt x="467721" y="1591547"/>
                </a:lnTo>
                <a:close/>
              </a:path>
              <a:path w="1782444" h="2587625">
                <a:moveTo>
                  <a:pt x="321977" y="2043097"/>
                </a:moveTo>
                <a:lnTo>
                  <a:pt x="321123" y="2038549"/>
                </a:lnTo>
                <a:lnTo>
                  <a:pt x="320679" y="2037390"/>
                </a:lnTo>
                <a:lnTo>
                  <a:pt x="320917" y="2036855"/>
                </a:lnTo>
                <a:lnTo>
                  <a:pt x="320621" y="2036082"/>
                </a:lnTo>
                <a:lnTo>
                  <a:pt x="319799" y="2029306"/>
                </a:lnTo>
                <a:lnTo>
                  <a:pt x="320309" y="2026009"/>
                </a:lnTo>
                <a:lnTo>
                  <a:pt x="320672" y="2022325"/>
                </a:lnTo>
                <a:lnTo>
                  <a:pt x="321955" y="2018731"/>
                </a:lnTo>
                <a:lnTo>
                  <a:pt x="323920" y="2015763"/>
                </a:lnTo>
                <a:lnTo>
                  <a:pt x="324307" y="2015615"/>
                </a:lnTo>
                <a:lnTo>
                  <a:pt x="324784" y="2014546"/>
                </a:lnTo>
                <a:lnTo>
                  <a:pt x="328953" y="2008075"/>
                </a:lnTo>
                <a:lnTo>
                  <a:pt x="335944" y="2003182"/>
                </a:lnTo>
                <a:lnTo>
                  <a:pt x="343731" y="2001530"/>
                </a:lnTo>
                <a:lnTo>
                  <a:pt x="344504" y="2001234"/>
                </a:lnTo>
                <a:lnTo>
                  <a:pt x="345425" y="2001325"/>
                </a:lnTo>
                <a:lnTo>
                  <a:pt x="346585" y="2000881"/>
                </a:lnTo>
                <a:lnTo>
                  <a:pt x="347119" y="2001119"/>
                </a:lnTo>
                <a:lnTo>
                  <a:pt x="347892" y="2000823"/>
                </a:lnTo>
                <a:lnTo>
                  <a:pt x="348427" y="2001062"/>
                </a:lnTo>
                <a:lnTo>
                  <a:pt x="349973" y="2000470"/>
                </a:lnTo>
                <a:lnTo>
                  <a:pt x="350507" y="2000708"/>
                </a:lnTo>
                <a:lnTo>
                  <a:pt x="350894" y="2000560"/>
                </a:lnTo>
                <a:lnTo>
                  <a:pt x="351428" y="2000799"/>
                </a:lnTo>
                <a:lnTo>
                  <a:pt x="351815" y="2000651"/>
                </a:lnTo>
                <a:lnTo>
                  <a:pt x="352736" y="2000741"/>
                </a:lnTo>
                <a:lnTo>
                  <a:pt x="353122" y="2000593"/>
                </a:lnTo>
                <a:lnTo>
                  <a:pt x="353657" y="2000832"/>
                </a:lnTo>
                <a:lnTo>
                  <a:pt x="354578" y="2000923"/>
                </a:lnTo>
                <a:lnTo>
                  <a:pt x="354964" y="2000775"/>
                </a:lnTo>
                <a:lnTo>
                  <a:pt x="355499" y="2001013"/>
                </a:lnTo>
                <a:lnTo>
                  <a:pt x="355885" y="2000865"/>
                </a:lnTo>
                <a:lnTo>
                  <a:pt x="356420" y="2001104"/>
                </a:lnTo>
                <a:lnTo>
                  <a:pt x="357341" y="2001194"/>
                </a:lnTo>
                <a:lnTo>
                  <a:pt x="357875" y="2001433"/>
                </a:lnTo>
                <a:lnTo>
                  <a:pt x="370264" y="2003406"/>
                </a:lnTo>
                <a:lnTo>
                  <a:pt x="395097" y="2007497"/>
                </a:lnTo>
                <a:lnTo>
                  <a:pt x="407485" y="2009471"/>
                </a:lnTo>
                <a:lnTo>
                  <a:pt x="512380" y="2026476"/>
                </a:lnTo>
                <a:lnTo>
                  <a:pt x="548651" y="2032462"/>
                </a:lnTo>
                <a:lnTo>
                  <a:pt x="1306598" y="2155104"/>
                </a:lnTo>
                <a:lnTo>
                  <a:pt x="1368026" y="2165070"/>
                </a:lnTo>
                <a:lnTo>
                  <a:pt x="1402385" y="2170783"/>
                </a:lnTo>
                <a:lnTo>
                  <a:pt x="1597749" y="2202528"/>
                </a:lnTo>
                <a:lnTo>
                  <a:pt x="1644954" y="2213543"/>
                </a:lnTo>
                <a:lnTo>
                  <a:pt x="1658439" y="2237477"/>
                </a:lnTo>
                <a:lnTo>
                  <a:pt x="1655440" y="2251346"/>
                </a:lnTo>
                <a:lnTo>
                  <a:pt x="1650249" y="2261047"/>
                </a:lnTo>
                <a:lnTo>
                  <a:pt x="1640069" y="2280539"/>
                </a:lnTo>
                <a:lnTo>
                  <a:pt x="1634878" y="2290240"/>
                </a:lnTo>
                <a:lnTo>
                  <a:pt x="1608995" y="2339540"/>
                </a:lnTo>
                <a:lnTo>
                  <a:pt x="1579711" y="2263058"/>
                </a:lnTo>
                <a:lnTo>
                  <a:pt x="1576413" y="2262548"/>
                </a:lnTo>
                <a:lnTo>
                  <a:pt x="1573502" y="2261890"/>
                </a:lnTo>
                <a:lnTo>
                  <a:pt x="1570205" y="2261380"/>
                </a:lnTo>
                <a:lnTo>
                  <a:pt x="1332357" y="2222811"/>
                </a:lnTo>
                <a:lnTo>
                  <a:pt x="562430" y="2098162"/>
                </a:lnTo>
                <a:lnTo>
                  <a:pt x="593825" y="2180155"/>
                </a:lnTo>
                <a:lnTo>
                  <a:pt x="338028" y="2059553"/>
                </a:lnTo>
                <a:lnTo>
                  <a:pt x="337642" y="2059701"/>
                </a:lnTo>
                <a:lnTo>
                  <a:pt x="337494" y="2059314"/>
                </a:lnTo>
                <a:lnTo>
                  <a:pt x="334821" y="2058122"/>
                </a:lnTo>
                <a:lnTo>
                  <a:pt x="332387" y="2056395"/>
                </a:lnTo>
                <a:lnTo>
                  <a:pt x="329657" y="2053895"/>
                </a:lnTo>
                <a:lnTo>
                  <a:pt x="329509" y="2053508"/>
                </a:lnTo>
                <a:lnTo>
                  <a:pt x="328827" y="2052883"/>
                </a:lnTo>
                <a:lnTo>
                  <a:pt x="328679" y="2052497"/>
                </a:lnTo>
                <a:lnTo>
                  <a:pt x="328144" y="2052258"/>
                </a:lnTo>
                <a:lnTo>
                  <a:pt x="327996" y="2051872"/>
                </a:lnTo>
                <a:lnTo>
                  <a:pt x="327462" y="2051633"/>
                </a:lnTo>
                <a:lnTo>
                  <a:pt x="327314" y="2051247"/>
                </a:lnTo>
                <a:lnTo>
                  <a:pt x="324526" y="2047439"/>
                </a:lnTo>
                <a:lnTo>
                  <a:pt x="321977" y="2043097"/>
                </a:lnTo>
                <a:close/>
              </a:path>
              <a:path w="1782444" h="2587625">
                <a:moveTo>
                  <a:pt x="593825" y="2180155"/>
                </a:moveTo>
                <a:lnTo>
                  <a:pt x="562430" y="2098162"/>
                </a:lnTo>
                <a:lnTo>
                  <a:pt x="578510" y="2105633"/>
                </a:lnTo>
                <a:lnTo>
                  <a:pt x="1443243" y="2514294"/>
                </a:lnTo>
                <a:lnTo>
                  <a:pt x="1444312" y="2514771"/>
                </a:lnTo>
                <a:lnTo>
                  <a:pt x="1445529" y="2515634"/>
                </a:lnTo>
                <a:lnTo>
                  <a:pt x="1446598" y="2516111"/>
                </a:lnTo>
                <a:lnTo>
                  <a:pt x="1448654" y="2512222"/>
                </a:lnTo>
                <a:lnTo>
                  <a:pt x="1450472" y="2508867"/>
                </a:lnTo>
                <a:lnTo>
                  <a:pt x="1579711" y="2263058"/>
                </a:lnTo>
                <a:lnTo>
                  <a:pt x="1608995" y="2339540"/>
                </a:lnTo>
                <a:lnTo>
                  <a:pt x="1488475" y="2568768"/>
                </a:lnTo>
                <a:lnTo>
                  <a:pt x="1481086" y="2578570"/>
                </a:lnTo>
                <a:lnTo>
                  <a:pt x="1471179" y="2584939"/>
                </a:lnTo>
                <a:lnTo>
                  <a:pt x="1470373" y="2585150"/>
                </a:lnTo>
                <a:lnTo>
                  <a:pt x="1459440" y="2587177"/>
                </a:lnTo>
                <a:lnTo>
                  <a:pt x="1447357" y="2584068"/>
                </a:lnTo>
                <a:lnTo>
                  <a:pt x="1446675" y="2583443"/>
                </a:lnTo>
                <a:lnTo>
                  <a:pt x="1434732" y="2577823"/>
                </a:lnTo>
                <a:lnTo>
                  <a:pt x="593825" y="2180155"/>
                </a:lnTo>
                <a:close/>
              </a:path>
              <a:path w="1782444" h="2587625">
                <a:moveTo>
                  <a:pt x="3534" y="1215343"/>
                </a:moveTo>
                <a:lnTo>
                  <a:pt x="978" y="1208649"/>
                </a:lnTo>
                <a:lnTo>
                  <a:pt x="0" y="1201518"/>
                </a:lnTo>
                <a:lnTo>
                  <a:pt x="528" y="1194308"/>
                </a:lnTo>
                <a:lnTo>
                  <a:pt x="948" y="1191931"/>
                </a:lnTo>
                <a:lnTo>
                  <a:pt x="1515" y="1189941"/>
                </a:lnTo>
                <a:lnTo>
                  <a:pt x="2469" y="1187803"/>
                </a:lnTo>
                <a:lnTo>
                  <a:pt x="2560" y="1186882"/>
                </a:lnTo>
                <a:lnTo>
                  <a:pt x="3037" y="1185813"/>
                </a:lnTo>
                <a:lnTo>
                  <a:pt x="460468" y="49433"/>
                </a:lnTo>
                <a:lnTo>
                  <a:pt x="463527" y="41614"/>
                </a:lnTo>
                <a:lnTo>
                  <a:pt x="469788" y="25922"/>
                </a:lnTo>
                <a:lnTo>
                  <a:pt x="472847" y="18103"/>
                </a:lnTo>
                <a:lnTo>
                  <a:pt x="479857" y="8127"/>
                </a:lnTo>
                <a:lnTo>
                  <a:pt x="490168" y="1998"/>
                </a:lnTo>
                <a:lnTo>
                  <a:pt x="502061" y="0"/>
                </a:lnTo>
                <a:lnTo>
                  <a:pt x="513816" y="2416"/>
                </a:lnTo>
                <a:lnTo>
                  <a:pt x="847235" y="142870"/>
                </a:lnTo>
                <a:lnTo>
                  <a:pt x="858779" y="151482"/>
                </a:lnTo>
                <a:lnTo>
                  <a:pt x="864783" y="163960"/>
                </a:lnTo>
                <a:lnTo>
                  <a:pt x="864928" y="177850"/>
                </a:lnTo>
                <a:lnTo>
                  <a:pt x="858661" y="191232"/>
                </a:lnTo>
                <a:lnTo>
                  <a:pt x="858036" y="191915"/>
                </a:lnTo>
                <a:lnTo>
                  <a:pt x="857798" y="192449"/>
                </a:lnTo>
                <a:lnTo>
                  <a:pt x="826538" y="232338"/>
                </a:lnTo>
                <a:lnTo>
                  <a:pt x="811989" y="251053"/>
                </a:lnTo>
                <a:lnTo>
                  <a:pt x="786141" y="183546"/>
                </a:lnTo>
                <a:lnTo>
                  <a:pt x="784685" y="183217"/>
                </a:lnTo>
                <a:lnTo>
                  <a:pt x="783468" y="182354"/>
                </a:lnTo>
                <a:lnTo>
                  <a:pt x="782013" y="182024"/>
                </a:lnTo>
                <a:lnTo>
                  <a:pt x="602891" y="106579"/>
                </a:lnTo>
                <a:lnTo>
                  <a:pt x="582114" y="97652"/>
                </a:lnTo>
                <a:lnTo>
                  <a:pt x="519329" y="71212"/>
                </a:lnTo>
                <a:lnTo>
                  <a:pt x="517001" y="77865"/>
                </a:lnTo>
                <a:lnTo>
                  <a:pt x="514139" y="84279"/>
                </a:lnTo>
                <a:lnTo>
                  <a:pt x="511663" y="90545"/>
                </a:lnTo>
                <a:lnTo>
                  <a:pt x="157577" y="970203"/>
                </a:lnTo>
                <a:lnTo>
                  <a:pt x="153778" y="979378"/>
                </a:lnTo>
                <a:lnTo>
                  <a:pt x="142575" y="1007412"/>
                </a:lnTo>
                <a:lnTo>
                  <a:pt x="168516" y="1075163"/>
                </a:lnTo>
                <a:lnTo>
                  <a:pt x="77194" y="1191986"/>
                </a:lnTo>
                <a:lnTo>
                  <a:pt x="57604" y="1217214"/>
                </a:lnTo>
                <a:lnTo>
                  <a:pt x="55639" y="1220182"/>
                </a:lnTo>
                <a:lnTo>
                  <a:pt x="53138" y="1222912"/>
                </a:lnTo>
                <a:lnTo>
                  <a:pt x="49956" y="1225017"/>
                </a:lnTo>
                <a:lnTo>
                  <a:pt x="43739" y="1229614"/>
                </a:lnTo>
                <a:lnTo>
                  <a:pt x="35951" y="1231266"/>
                </a:lnTo>
                <a:lnTo>
                  <a:pt x="27424" y="1230986"/>
                </a:lnTo>
                <a:lnTo>
                  <a:pt x="24274" y="1230862"/>
                </a:lnTo>
                <a:lnTo>
                  <a:pt x="18156" y="1228773"/>
                </a:lnTo>
                <a:lnTo>
                  <a:pt x="13880" y="1226865"/>
                </a:lnTo>
                <a:lnTo>
                  <a:pt x="10377" y="1224661"/>
                </a:lnTo>
                <a:lnTo>
                  <a:pt x="7738" y="1221240"/>
                </a:lnTo>
                <a:lnTo>
                  <a:pt x="3534" y="1215343"/>
                </a:lnTo>
                <a:close/>
              </a:path>
              <a:path w="1782444" h="2587625">
                <a:moveTo>
                  <a:pt x="168516" y="1075163"/>
                </a:moveTo>
                <a:lnTo>
                  <a:pt x="142575" y="1007412"/>
                </a:lnTo>
                <a:lnTo>
                  <a:pt x="336649" y="759526"/>
                </a:lnTo>
                <a:lnTo>
                  <a:pt x="539337" y="499630"/>
                </a:lnTo>
                <a:lnTo>
                  <a:pt x="565862" y="465806"/>
                </a:lnTo>
                <a:lnTo>
                  <a:pt x="618568" y="398123"/>
                </a:lnTo>
                <a:lnTo>
                  <a:pt x="786141" y="183546"/>
                </a:lnTo>
                <a:lnTo>
                  <a:pt x="811989" y="251053"/>
                </a:lnTo>
                <a:lnTo>
                  <a:pt x="644308" y="465910"/>
                </a:lnTo>
                <a:lnTo>
                  <a:pt x="168516" y="1075163"/>
                </a:lnTo>
                <a:close/>
              </a:path>
            </a:pathLst>
          </a:custGeom>
          <a:solidFill>
            <a:srgbClr val="0A4E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11775" y="7265255"/>
            <a:ext cx="7664450" cy="581025"/>
          </a:xfrm>
          <a:custGeom>
            <a:avLst/>
            <a:gdLst/>
            <a:ahLst/>
            <a:cxnLst/>
            <a:rect l="l" t="t" r="r" b="b"/>
            <a:pathLst>
              <a:path w="7664450" h="581025">
                <a:moveTo>
                  <a:pt x="7591578" y="580759"/>
                </a:moveTo>
                <a:lnTo>
                  <a:pt x="72594" y="580759"/>
                </a:lnTo>
                <a:lnTo>
                  <a:pt x="44337" y="575054"/>
                </a:lnTo>
                <a:lnTo>
                  <a:pt x="21262" y="559496"/>
                </a:lnTo>
                <a:lnTo>
                  <a:pt x="5704" y="536421"/>
                </a:lnTo>
                <a:lnTo>
                  <a:pt x="0" y="508164"/>
                </a:lnTo>
                <a:lnTo>
                  <a:pt x="0" y="72594"/>
                </a:lnTo>
                <a:lnTo>
                  <a:pt x="5704" y="44337"/>
                </a:lnTo>
                <a:lnTo>
                  <a:pt x="21262" y="21262"/>
                </a:lnTo>
                <a:lnTo>
                  <a:pt x="44337" y="5704"/>
                </a:lnTo>
                <a:lnTo>
                  <a:pt x="72594" y="0"/>
                </a:lnTo>
                <a:lnTo>
                  <a:pt x="7591578" y="0"/>
                </a:lnTo>
                <a:lnTo>
                  <a:pt x="7619835" y="5704"/>
                </a:lnTo>
                <a:lnTo>
                  <a:pt x="7642910" y="21262"/>
                </a:lnTo>
                <a:lnTo>
                  <a:pt x="7658468" y="44337"/>
                </a:lnTo>
                <a:lnTo>
                  <a:pt x="7664172" y="72594"/>
                </a:lnTo>
                <a:lnTo>
                  <a:pt x="7664172" y="508164"/>
                </a:lnTo>
                <a:lnTo>
                  <a:pt x="7658468" y="536421"/>
                </a:lnTo>
                <a:lnTo>
                  <a:pt x="7642910" y="559496"/>
                </a:lnTo>
                <a:lnTo>
                  <a:pt x="7619835" y="575054"/>
                </a:lnTo>
                <a:lnTo>
                  <a:pt x="7591578" y="580759"/>
                </a:lnTo>
                <a:close/>
              </a:path>
            </a:pathLst>
          </a:custGeom>
          <a:solidFill>
            <a:srgbClr val="77C3B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3189714" y="5082347"/>
            <a:ext cx="1781810" cy="2538095"/>
          </a:xfrm>
          <a:custGeom>
            <a:avLst/>
            <a:gdLst/>
            <a:ahLst/>
            <a:cxnLst/>
            <a:rect l="l" t="t" r="r" b="b"/>
            <a:pathLst>
              <a:path w="1781810" h="2538095">
                <a:moveTo>
                  <a:pt x="1559226" y="886852"/>
                </a:moveTo>
                <a:lnTo>
                  <a:pt x="1563723" y="897081"/>
                </a:lnTo>
                <a:lnTo>
                  <a:pt x="1564585" y="902128"/>
                </a:lnTo>
                <a:lnTo>
                  <a:pt x="1563977" y="906916"/>
                </a:lnTo>
                <a:lnTo>
                  <a:pt x="1563444" y="913931"/>
                </a:lnTo>
                <a:lnTo>
                  <a:pt x="1560684" y="921022"/>
                </a:lnTo>
                <a:lnTo>
                  <a:pt x="1556000" y="925793"/>
                </a:lnTo>
                <a:lnTo>
                  <a:pt x="1553256" y="928808"/>
                </a:lnTo>
                <a:lnTo>
                  <a:pt x="1550346" y="931443"/>
                </a:lnTo>
                <a:lnTo>
                  <a:pt x="1546391" y="932730"/>
                </a:lnTo>
                <a:lnTo>
                  <a:pt x="1534736" y="940156"/>
                </a:lnTo>
                <a:lnTo>
                  <a:pt x="1511364" y="954865"/>
                </a:lnTo>
                <a:lnTo>
                  <a:pt x="1499709" y="962291"/>
                </a:lnTo>
                <a:lnTo>
                  <a:pt x="1472968" y="979202"/>
                </a:lnTo>
                <a:lnTo>
                  <a:pt x="1419689" y="1013104"/>
                </a:lnTo>
                <a:lnTo>
                  <a:pt x="1355815" y="1053529"/>
                </a:lnTo>
                <a:lnTo>
                  <a:pt x="1281610" y="1100698"/>
                </a:lnTo>
                <a:lnTo>
                  <a:pt x="1244477" y="1124212"/>
                </a:lnTo>
                <a:lnTo>
                  <a:pt x="1200514" y="1152084"/>
                </a:lnTo>
                <a:lnTo>
                  <a:pt x="1112793" y="1207907"/>
                </a:lnTo>
                <a:lnTo>
                  <a:pt x="1068830" y="1235778"/>
                </a:lnTo>
                <a:lnTo>
                  <a:pt x="1021589" y="1265770"/>
                </a:lnTo>
                <a:lnTo>
                  <a:pt x="927027" y="1325956"/>
                </a:lnTo>
                <a:lnTo>
                  <a:pt x="879786" y="1355947"/>
                </a:lnTo>
                <a:lnTo>
                  <a:pt x="693227" y="1474571"/>
                </a:lnTo>
                <a:lnTo>
                  <a:pt x="650792" y="1501630"/>
                </a:lnTo>
                <a:lnTo>
                  <a:pt x="565578" y="1555730"/>
                </a:lnTo>
                <a:lnTo>
                  <a:pt x="522930" y="1582882"/>
                </a:lnTo>
                <a:lnTo>
                  <a:pt x="488235" y="1605176"/>
                </a:lnTo>
                <a:lnTo>
                  <a:pt x="453385" y="1627410"/>
                </a:lnTo>
                <a:lnTo>
                  <a:pt x="418434" y="1649604"/>
                </a:lnTo>
                <a:lnTo>
                  <a:pt x="383432" y="1671778"/>
                </a:lnTo>
                <a:lnTo>
                  <a:pt x="359805" y="1686840"/>
                </a:lnTo>
                <a:lnTo>
                  <a:pt x="312347" y="1716884"/>
                </a:lnTo>
                <a:lnTo>
                  <a:pt x="288720" y="1731946"/>
                </a:lnTo>
                <a:lnTo>
                  <a:pt x="254088" y="1753950"/>
                </a:lnTo>
                <a:lnTo>
                  <a:pt x="240350" y="1759722"/>
                </a:lnTo>
                <a:lnTo>
                  <a:pt x="227307" y="1759619"/>
                </a:lnTo>
                <a:lnTo>
                  <a:pt x="215630" y="1753817"/>
                </a:lnTo>
                <a:lnTo>
                  <a:pt x="206103" y="1742492"/>
                </a:lnTo>
                <a:lnTo>
                  <a:pt x="2821" y="1386994"/>
                </a:lnTo>
                <a:lnTo>
                  <a:pt x="0" y="1375625"/>
                </a:lnTo>
                <a:lnTo>
                  <a:pt x="2351" y="1363297"/>
                </a:lnTo>
                <a:lnTo>
                  <a:pt x="8823" y="1352632"/>
                </a:lnTo>
                <a:lnTo>
                  <a:pt x="18367" y="1346254"/>
                </a:lnTo>
                <a:lnTo>
                  <a:pt x="19292" y="1346300"/>
                </a:lnTo>
                <a:lnTo>
                  <a:pt x="20807" y="1345633"/>
                </a:lnTo>
                <a:lnTo>
                  <a:pt x="35311" y="1340833"/>
                </a:lnTo>
                <a:lnTo>
                  <a:pt x="52515" y="1335489"/>
                </a:lnTo>
                <a:lnTo>
                  <a:pt x="77432" y="1392173"/>
                </a:lnTo>
                <a:lnTo>
                  <a:pt x="79809" y="1396553"/>
                </a:lnTo>
                <a:lnTo>
                  <a:pt x="82565" y="1400767"/>
                </a:lnTo>
                <a:lnTo>
                  <a:pt x="84943" y="1405147"/>
                </a:lnTo>
                <a:lnTo>
                  <a:pt x="245415" y="1685881"/>
                </a:lnTo>
                <a:lnTo>
                  <a:pt x="267785" y="1671979"/>
                </a:lnTo>
                <a:lnTo>
                  <a:pt x="294527" y="1655067"/>
                </a:lnTo>
                <a:lnTo>
                  <a:pt x="347805" y="1621165"/>
                </a:lnTo>
                <a:lnTo>
                  <a:pt x="411680" y="1580741"/>
                </a:lnTo>
                <a:lnTo>
                  <a:pt x="485884" y="1533571"/>
                </a:lnTo>
                <a:lnTo>
                  <a:pt x="523018" y="1510058"/>
                </a:lnTo>
                <a:lnTo>
                  <a:pt x="566980" y="1482186"/>
                </a:lnTo>
                <a:lnTo>
                  <a:pt x="654701" y="1426363"/>
                </a:lnTo>
                <a:lnTo>
                  <a:pt x="698664" y="1398491"/>
                </a:lnTo>
                <a:lnTo>
                  <a:pt x="745905" y="1368500"/>
                </a:lnTo>
                <a:lnTo>
                  <a:pt x="840467" y="1308313"/>
                </a:lnTo>
                <a:lnTo>
                  <a:pt x="887709" y="1278322"/>
                </a:lnTo>
                <a:lnTo>
                  <a:pt x="1074268" y="1159698"/>
                </a:lnTo>
                <a:lnTo>
                  <a:pt x="1116702" y="1132640"/>
                </a:lnTo>
                <a:lnTo>
                  <a:pt x="1201917" y="1078540"/>
                </a:lnTo>
                <a:lnTo>
                  <a:pt x="1263585" y="1039297"/>
                </a:lnTo>
                <a:lnTo>
                  <a:pt x="1320149" y="1003244"/>
                </a:lnTo>
                <a:lnTo>
                  <a:pt x="1295166" y="946409"/>
                </a:lnTo>
                <a:lnTo>
                  <a:pt x="1370652" y="922725"/>
                </a:lnTo>
                <a:lnTo>
                  <a:pt x="1425250" y="905903"/>
                </a:lnTo>
                <a:lnTo>
                  <a:pt x="1480007" y="888672"/>
                </a:lnTo>
                <a:lnTo>
                  <a:pt x="1490013" y="885368"/>
                </a:lnTo>
                <a:lnTo>
                  <a:pt x="1499994" y="882203"/>
                </a:lnTo>
                <a:lnTo>
                  <a:pt x="1536740" y="873927"/>
                </a:lnTo>
                <a:lnTo>
                  <a:pt x="1543919" y="875554"/>
                </a:lnTo>
                <a:lnTo>
                  <a:pt x="1550687" y="879141"/>
                </a:lnTo>
                <a:lnTo>
                  <a:pt x="1556924" y="884699"/>
                </a:lnTo>
                <a:lnTo>
                  <a:pt x="1559226" y="886852"/>
                </a:lnTo>
                <a:close/>
              </a:path>
              <a:path w="1781810" h="2538095">
                <a:moveTo>
                  <a:pt x="1295166" y="946409"/>
                </a:moveTo>
                <a:lnTo>
                  <a:pt x="1320149" y="1003244"/>
                </a:lnTo>
                <a:lnTo>
                  <a:pt x="1287521" y="1013256"/>
                </a:lnTo>
                <a:lnTo>
                  <a:pt x="1254869" y="1023406"/>
                </a:lnTo>
                <a:lnTo>
                  <a:pt x="1222248" y="1033627"/>
                </a:lnTo>
                <a:lnTo>
                  <a:pt x="1189714" y="1043852"/>
                </a:lnTo>
                <a:lnTo>
                  <a:pt x="986234" y="1107526"/>
                </a:lnTo>
                <a:lnTo>
                  <a:pt x="942617" y="1121226"/>
                </a:lnTo>
                <a:lnTo>
                  <a:pt x="811686" y="1162145"/>
                </a:lnTo>
                <a:lnTo>
                  <a:pt x="768069" y="1175846"/>
                </a:lnTo>
                <a:lnTo>
                  <a:pt x="714357" y="1192674"/>
                </a:lnTo>
                <a:lnTo>
                  <a:pt x="552723" y="1243379"/>
                </a:lnTo>
                <a:lnTo>
                  <a:pt x="503337" y="1258914"/>
                </a:lnTo>
                <a:lnTo>
                  <a:pt x="404645" y="1289778"/>
                </a:lnTo>
                <a:lnTo>
                  <a:pt x="355260" y="1305312"/>
                </a:lnTo>
                <a:lnTo>
                  <a:pt x="166149" y="1364634"/>
                </a:lnTo>
                <a:lnTo>
                  <a:pt x="111405" y="1381605"/>
                </a:lnTo>
                <a:lnTo>
                  <a:pt x="84206" y="1390100"/>
                </a:lnTo>
                <a:lnTo>
                  <a:pt x="81766" y="1390720"/>
                </a:lnTo>
                <a:lnTo>
                  <a:pt x="79872" y="1391553"/>
                </a:lnTo>
                <a:lnTo>
                  <a:pt x="77432" y="1392173"/>
                </a:lnTo>
                <a:lnTo>
                  <a:pt x="52515" y="1335489"/>
                </a:lnTo>
                <a:lnTo>
                  <a:pt x="65116" y="1331629"/>
                </a:lnTo>
                <a:lnTo>
                  <a:pt x="79167" y="1327214"/>
                </a:lnTo>
                <a:lnTo>
                  <a:pt x="110193" y="1317574"/>
                </a:lnTo>
                <a:lnTo>
                  <a:pt x="172182" y="1298153"/>
                </a:lnTo>
                <a:lnTo>
                  <a:pt x="203207" y="1288513"/>
                </a:lnTo>
                <a:lnTo>
                  <a:pt x="577979" y="1171246"/>
                </a:lnTo>
                <a:lnTo>
                  <a:pt x="621596" y="1157545"/>
                </a:lnTo>
                <a:lnTo>
                  <a:pt x="752526" y="1116626"/>
                </a:lnTo>
                <a:lnTo>
                  <a:pt x="796143" y="1102926"/>
                </a:lnTo>
                <a:lnTo>
                  <a:pt x="849856" y="1086097"/>
                </a:lnTo>
                <a:lnTo>
                  <a:pt x="1011489" y="1035392"/>
                </a:lnTo>
                <a:lnTo>
                  <a:pt x="1060875" y="1019858"/>
                </a:lnTo>
                <a:lnTo>
                  <a:pt x="1159567" y="988993"/>
                </a:lnTo>
                <a:lnTo>
                  <a:pt x="1208953" y="973459"/>
                </a:lnTo>
                <a:lnTo>
                  <a:pt x="1295166" y="946409"/>
                </a:lnTo>
                <a:close/>
              </a:path>
              <a:path w="1781810" h="2538095">
                <a:moveTo>
                  <a:pt x="1418860" y="488328"/>
                </a:moveTo>
                <a:lnTo>
                  <a:pt x="1419934" y="492829"/>
                </a:lnTo>
                <a:lnTo>
                  <a:pt x="1420433" y="493965"/>
                </a:lnTo>
                <a:lnTo>
                  <a:pt x="1420221" y="494511"/>
                </a:lnTo>
                <a:lnTo>
                  <a:pt x="1420554" y="495268"/>
                </a:lnTo>
                <a:lnTo>
                  <a:pt x="1421703" y="501997"/>
                </a:lnTo>
                <a:lnTo>
                  <a:pt x="1421354" y="505315"/>
                </a:lnTo>
                <a:lnTo>
                  <a:pt x="1421170" y="509012"/>
                </a:lnTo>
                <a:lnTo>
                  <a:pt x="1420063" y="512664"/>
                </a:lnTo>
                <a:lnTo>
                  <a:pt x="1418244" y="515724"/>
                </a:lnTo>
                <a:lnTo>
                  <a:pt x="1417865" y="515890"/>
                </a:lnTo>
                <a:lnTo>
                  <a:pt x="1417440" y="516981"/>
                </a:lnTo>
                <a:lnTo>
                  <a:pt x="1413589" y="523647"/>
                </a:lnTo>
                <a:lnTo>
                  <a:pt x="1406844" y="528872"/>
                </a:lnTo>
                <a:lnTo>
                  <a:pt x="1399146" y="530900"/>
                </a:lnTo>
                <a:lnTo>
                  <a:pt x="1398388" y="531233"/>
                </a:lnTo>
                <a:lnTo>
                  <a:pt x="1397463" y="531187"/>
                </a:lnTo>
                <a:lnTo>
                  <a:pt x="1396327" y="531687"/>
                </a:lnTo>
                <a:lnTo>
                  <a:pt x="1395781" y="531474"/>
                </a:lnTo>
                <a:lnTo>
                  <a:pt x="1395024" y="531808"/>
                </a:lnTo>
                <a:lnTo>
                  <a:pt x="1394478" y="531595"/>
                </a:lnTo>
                <a:lnTo>
                  <a:pt x="1392963" y="532261"/>
                </a:lnTo>
                <a:lnTo>
                  <a:pt x="1392417" y="532049"/>
                </a:lnTo>
                <a:lnTo>
                  <a:pt x="1392038" y="532216"/>
                </a:lnTo>
                <a:lnTo>
                  <a:pt x="1391493" y="532003"/>
                </a:lnTo>
                <a:lnTo>
                  <a:pt x="1391114" y="532170"/>
                </a:lnTo>
                <a:lnTo>
                  <a:pt x="1390190" y="532124"/>
                </a:lnTo>
                <a:lnTo>
                  <a:pt x="1389811" y="532290"/>
                </a:lnTo>
                <a:lnTo>
                  <a:pt x="1389266" y="532078"/>
                </a:lnTo>
                <a:lnTo>
                  <a:pt x="1388341" y="532032"/>
                </a:lnTo>
                <a:lnTo>
                  <a:pt x="1387962" y="532199"/>
                </a:lnTo>
                <a:lnTo>
                  <a:pt x="1387417" y="531986"/>
                </a:lnTo>
                <a:lnTo>
                  <a:pt x="1387038" y="532153"/>
                </a:lnTo>
                <a:lnTo>
                  <a:pt x="1386493" y="531941"/>
                </a:lnTo>
                <a:lnTo>
                  <a:pt x="1385568" y="531895"/>
                </a:lnTo>
                <a:lnTo>
                  <a:pt x="1385023" y="531683"/>
                </a:lnTo>
                <a:lnTo>
                  <a:pt x="1372553" y="530312"/>
                </a:lnTo>
                <a:lnTo>
                  <a:pt x="1347551" y="527428"/>
                </a:lnTo>
                <a:lnTo>
                  <a:pt x="1335081" y="526058"/>
                </a:lnTo>
                <a:lnTo>
                  <a:pt x="1229486" y="514155"/>
                </a:lnTo>
                <a:lnTo>
                  <a:pt x="1192968" y="509933"/>
                </a:lnTo>
                <a:lnTo>
                  <a:pt x="429968" y="424159"/>
                </a:lnTo>
                <a:lnTo>
                  <a:pt x="368130" y="417181"/>
                </a:lnTo>
                <a:lnTo>
                  <a:pt x="333534" y="413139"/>
                </a:lnTo>
                <a:lnTo>
                  <a:pt x="136862" y="390898"/>
                </a:lnTo>
                <a:lnTo>
                  <a:pt x="89179" y="382182"/>
                </a:lnTo>
                <a:lnTo>
                  <a:pt x="74550" y="358930"/>
                </a:lnTo>
                <a:lnTo>
                  <a:pt x="76874" y="344933"/>
                </a:lnTo>
                <a:lnTo>
                  <a:pt x="81588" y="334991"/>
                </a:lnTo>
                <a:lnTo>
                  <a:pt x="90812" y="315029"/>
                </a:lnTo>
                <a:lnTo>
                  <a:pt x="95526" y="305087"/>
                </a:lnTo>
                <a:lnTo>
                  <a:pt x="118991" y="254592"/>
                </a:lnTo>
                <a:lnTo>
                  <a:pt x="151946" y="329564"/>
                </a:lnTo>
                <a:lnTo>
                  <a:pt x="155264" y="329914"/>
                </a:lnTo>
                <a:lnTo>
                  <a:pt x="158204" y="330430"/>
                </a:lnTo>
                <a:lnTo>
                  <a:pt x="161522" y="330780"/>
                </a:lnTo>
                <a:lnTo>
                  <a:pt x="400960" y="357780"/>
                </a:lnTo>
                <a:lnTo>
                  <a:pt x="1176021" y="444978"/>
                </a:lnTo>
                <a:lnTo>
                  <a:pt x="1140691" y="364602"/>
                </a:lnTo>
                <a:lnTo>
                  <a:pt x="1402030" y="472669"/>
                </a:lnTo>
                <a:lnTo>
                  <a:pt x="1402409" y="472502"/>
                </a:lnTo>
                <a:lnTo>
                  <a:pt x="1402576" y="472881"/>
                </a:lnTo>
                <a:lnTo>
                  <a:pt x="1405303" y="473943"/>
                </a:lnTo>
                <a:lnTo>
                  <a:pt x="1407818" y="475550"/>
                </a:lnTo>
                <a:lnTo>
                  <a:pt x="1410666" y="477915"/>
                </a:lnTo>
                <a:lnTo>
                  <a:pt x="1410832" y="478294"/>
                </a:lnTo>
                <a:lnTo>
                  <a:pt x="1411544" y="478885"/>
                </a:lnTo>
                <a:lnTo>
                  <a:pt x="1411711" y="479264"/>
                </a:lnTo>
                <a:lnTo>
                  <a:pt x="1412256" y="479476"/>
                </a:lnTo>
                <a:lnTo>
                  <a:pt x="1412423" y="479855"/>
                </a:lnTo>
                <a:lnTo>
                  <a:pt x="1412968" y="480067"/>
                </a:lnTo>
                <a:lnTo>
                  <a:pt x="1413135" y="480446"/>
                </a:lnTo>
                <a:lnTo>
                  <a:pt x="1416103" y="484114"/>
                </a:lnTo>
                <a:lnTo>
                  <a:pt x="1418860" y="488328"/>
                </a:lnTo>
                <a:close/>
              </a:path>
              <a:path w="1781810" h="2538095">
                <a:moveTo>
                  <a:pt x="1140691" y="364602"/>
                </a:moveTo>
                <a:lnTo>
                  <a:pt x="1176021" y="444978"/>
                </a:lnTo>
                <a:lnTo>
                  <a:pt x="1159599" y="438295"/>
                </a:lnTo>
                <a:lnTo>
                  <a:pt x="276081" y="72012"/>
                </a:lnTo>
                <a:lnTo>
                  <a:pt x="274990" y="71587"/>
                </a:lnTo>
                <a:lnTo>
                  <a:pt x="273733" y="70784"/>
                </a:lnTo>
                <a:lnTo>
                  <a:pt x="272642" y="70359"/>
                </a:lnTo>
                <a:lnTo>
                  <a:pt x="270776" y="74344"/>
                </a:lnTo>
                <a:lnTo>
                  <a:pt x="269124" y="77783"/>
                </a:lnTo>
                <a:lnTo>
                  <a:pt x="151946" y="329564"/>
                </a:lnTo>
                <a:lnTo>
                  <a:pt x="118991" y="254592"/>
                </a:lnTo>
                <a:lnTo>
                  <a:pt x="228263" y="19793"/>
                </a:lnTo>
                <a:lnTo>
                  <a:pt x="235167" y="9645"/>
                </a:lnTo>
                <a:lnTo>
                  <a:pt x="244755" y="2803"/>
                </a:lnTo>
                <a:lnTo>
                  <a:pt x="245549" y="2554"/>
                </a:lnTo>
                <a:lnTo>
                  <a:pt x="256371" y="0"/>
                </a:lnTo>
                <a:lnTo>
                  <a:pt x="268590" y="2519"/>
                </a:lnTo>
                <a:lnTo>
                  <a:pt x="269302" y="3110"/>
                </a:lnTo>
                <a:lnTo>
                  <a:pt x="281504" y="8145"/>
                </a:lnTo>
                <a:lnTo>
                  <a:pt x="1140691" y="364602"/>
                </a:lnTo>
                <a:close/>
              </a:path>
              <a:path w="1781810" h="2538095">
                <a:moveTo>
                  <a:pt x="1777035" y="1299680"/>
                </a:moveTo>
                <a:lnTo>
                  <a:pt x="1779913" y="1306242"/>
                </a:lnTo>
                <a:lnTo>
                  <a:pt x="1781236" y="1313318"/>
                </a:lnTo>
                <a:lnTo>
                  <a:pt x="1781057" y="1320545"/>
                </a:lnTo>
                <a:lnTo>
                  <a:pt x="1780753" y="1322939"/>
                </a:lnTo>
                <a:lnTo>
                  <a:pt x="1780283" y="1324954"/>
                </a:lnTo>
                <a:lnTo>
                  <a:pt x="1779433" y="1327136"/>
                </a:lnTo>
                <a:lnTo>
                  <a:pt x="1779388" y="1328060"/>
                </a:lnTo>
                <a:lnTo>
                  <a:pt x="1778963" y="1329151"/>
                </a:lnTo>
                <a:lnTo>
                  <a:pt x="1377128" y="2486361"/>
                </a:lnTo>
                <a:lnTo>
                  <a:pt x="1374452" y="2494318"/>
                </a:lnTo>
                <a:lnTo>
                  <a:pt x="1368958" y="2510296"/>
                </a:lnTo>
                <a:lnTo>
                  <a:pt x="1366282" y="2518253"/>
                </a:lnTo>
                <a:lnTo>
                  <a:pt x="1359764" y="2528557"/>
                </a:lnTo>
                <a:lnTo>
                  <a:pt x="1349762" y="2535179"/>
                </a:lnTo>
                <a:lnTo>
                  <a:pt x="1337980" y="2537751"/>
                </a:lnTo>
                <a:lnTo>
                  <a:pt x="1326121" y="2535907"/>
                </a:lnTo>
                <a:lnTo>
                  <a:pt x="986289" y="2411773"/>
                </a:lnTo>
                <a:lnTo>
                  <a:pt x="974341" y="2403730"/>
                </a:lnTo>
                <a:lnTo>
                  <a:pt x="967740" y="2391558"/>
                </a:lnTo>
                <a:lnTo>
                  <a:pt x="966921" y="2377691"/>
                </a:lnTo>
                <a:lnTo>
                  <a:pt x="972532" y="2364021"/>
                </a:lnTo>
                <a:lnTo>
                  <a:pt x="973124" y="2363309"/>
                </a:lnTo>
                <a:lnTo>
                  <a:pt x="973336" y="2362764"/>
                </a:lnTo>
                <a:lnTo>
                  <a:pt x="1002626" y="2321407"/>
                </a:lnTo>
                <a:lnTo>
                  <a:pt x="1016252" y="2302009"/>
                </a:lnTo>
                <a:lnTo>
                  <a:pt x="1045340" y="2368184"/>
                </a:lnTo>
                <a:lnTo>
                  <a:pt x="1046810" y="2368442"/>
                </a:lnTo>
                <a:lnTo>
                  <a:pt x="1048067" y="2369246"/>
                </a:lnTo>
                <a:lnTo>
                  <a:pt x="1049537" y="2369504"/>
                </a:lnTo>
                <a:lnTo>
                  <a:pt x="1232104" y="2436182"/>
                </a:lnTo>
                <a:lnTo>
                  <a:pt x="1253290" y="2444092"/>
                </a:lnTo>
                <a:lnTo>
                  <a:pt x="1317282" y="2467458"/>
                </a:lnTo>
                <a:lnTo>
                  <a:pt x="1319284" y="2460701"/>
                </a:lnTo>
                <a:lnTo>
                  <a:pt x="1321832" y="2454156"/>
                </a:lnTo>
                <a:lnTo>
                  <a:pt x="1324001" y="2447777"/>
                </a:lnTo>
                <a:lnTo>
                  <a:pt x="1635051" y="1551997"/>
                </a:lnTo>
                <a:lnTo>
                  <a:pt x="1638401" y="1542648"/>
                </a:lnTo>
                <a:lnTo>
                  <a:pt x="1648233" y="1514104"/>
                </a:lnTo>
                <a:lnTo>
                  <a:pt x="1619039" y="1447689"/>
                </a:lnTo>
                <a:lnTo>
                  <a:pt x="1704594" y="1326578"/>
                </a:lnTo>
                <a:lnTo>
                  <a:pt x="1722938" y="1300431"/>
                </a:lnTo>
                <a:lnTo>
                  <a:pt x="1724757" y="1297371"/>
                </a:lnTo>
                <a:lnTo>
                  <a:pt x="1727122" y="1294523"/>
                </a:lnTo>
                <a:lnTo>
                  <a:pt x="1730199" y="1292267"/>
                </a:lnTo>
                <a:lnTo>
                  <a:pt x="1736186" y="1287374"/>
                </a:lnTo>
                <a:lnTo>
                  <a:pt x="1743885" y="1285347"/>
                </a:lnTo>
                <a:lnTo>
                  <a:pt x="1752416" y="1285214"/>
                </a:lnTo>
                <a:lnTo>
                  <a:pt x="1755568" y="1285184"/>
                </a:lnTo>
                <a:lnTo>
                  <a:pt x="1761780" y="1286975"/>
                </a:lnTo>
                <a:lnTo>
                  <a:pt x="1766143" y="1288673"/>
                </a:lnTo>
                <a:lnTo>
                  <a:pt x="1769749" y="1290705"/>
                </a:lnTo>
                <a:lnTo>
                  <a:pt x="1772551" y="1293994"/>
                </a:lnTo>
                <a:lnTo>
                  <a:pt x="1777035" y="1299680"/>
                </a:lnTo>
                <a:close/>
              </a:path>
              <a:path w="1781810" h="2538095">
                <a:moveTo>
                  <a:pt x="1619039" y="1447689"/>
                </a:moveTo>
                <a:lnTo>
                  <a:pt x="1648233" y="1514104"/>
                </a:lnTo>
                <a:lnTo>
                  <a:pt x="1466397" y="1771103"/>
                </a:lnTo>
                <a:lnTo>
                  <a:pt x="1276540" y="2040513"/>
                </a:lnTo>
                <a:lnTo>
                  <a:pt x="1251684" y="2075583"/>
                </a:lnTo>
                <a:lnTo>
                  <a:pt x="1202320" y="2145740"/>
                </a:lnTo>
                <a:lnTo>
                  <a:pt x="1045340" y="2368184"/>
                </a:lnTo>
                <a:lnTo>
                  <a:pt x="1016252" y="2302009"/>
                </a:lnTo>
                <a:lnTo>
                  <a:pt x="1173325" y="2079280"/>
                </a:lnTo>
                <a:lnTo>
                  <a:pt x="1619039" y="1447689"/>
                </a:lnTo>
                <a:close/>
              </a:path>
            </a:pathLst>
          </a:custGeom>
          <a:solidFill>
            <a:srgbClr val="0A4E7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5"/>
          <p:cNvGrpSpPr/>
          <p:nvPr/>
        </p:nvGrpSpPr>
        <p:grpSpPr>
          <a:xfrm>
            <a:off x="3948543" y="2645013"/>
            <a:ext cx="1461135" cy="1577975"/>
            <a:chOff x="4274558" y="2615818"/>
            <a:chExt cx="1461135" cy="1577975"/>
          </a:xfrm>
        </p:grpSpPr>
        <p:sp>
          <p:nvSpPr>
            <p:cNvPr id="36" name="object 36"/>
            <p:cNvSpPr/>
            <p:nvPr/>
          </p:nvSpPr>
          <p:spPr>
            <a:xfrm>
              <a:off x="4804664" y="2628817"/>
              <a:ext cx="918210" cy="1076960"/>
            </a:xfrm>
            <a:custGeom>
              <a:avLst/>
              <a:gdLst/>
              <a:ahLst/>
              <a:cxnLst/>
              <a:rect l="l" t="t" r="r" b="b"/>
              <a:pathLst>
                <a:path w="918210" h="1076960">
                  <a:moveTo>
                    <a:pt x="490995" y="1076778"/>
                  </a:moveTo>
                  <a:lnTo>
                    <a:pt x="522538" y="1023399"/>
                  </a:lnTo>
                  <a:lnTo>
                    <a:pt x="541338" y="942705"/>
                  </a:lnTo>
                  <a:lnTo>
                    <a:pt x="554084" y="894088"/>
                  </a:lnTo>
                  <a:lnTo>
                    <a:pt x="570844" y="842297"/>
                  </a:lnTo>
                  <a:lnTo>
                    <a:pt x="592956" y="789084"/>
                  </a:lnTo>
                  <a:lnTo>
                    <a:pt x="621758" y="736204"/>
                  </a:lnTo>
                  <a:lnTo>
                    <a:pt x="658588" y="685412"/>
                  </a:lnTo>
                  <a:lnTo>
                    <a:pt x="704783" y="638461"/>
                  </a:lnTo>
                  <a:lnTo>
                    <a:pt x="756312" y="600165"/>
                  </a:lnTo>
                  <a:lnTo>
                    <a:pt x="806249" y="571721"/>
                  </a:lnTo>
                  <a:lnTo>
                    <a:pt x="850987" y="549981"/>
                  </a:lnTo>
                  <a:lnTo>
                    <a:pt x="886920" y="531794"/>
                  </a:lnTo>
                  <a:lnTo>
                    <a:pt x="910442" y="514010"/>
                  </a:lnTo>
                  <a:lnTo>
                    <a:pt x="917945" y="493481"/>
                  </a:lnTo>
                  <a:lnTo>
                    <a:pt x="908635" y="475440"/>
                  </a:lnTo>
                  <a:lnTo>
                    <a:pt x="885679" y="462361"/>
                  </a:lnTo>
                  <a:lnTo>
                    <a:pt x="851731" y="451177"/>
                  </a:lnTo>
                  <a:lnTo>
                    <a:pt x="809446" y="438822"/>
                  </a:lnTo>
                  <a:lnTo>
                    <a:pt x="761477" y="422229"/>
                  </a:lnTo>
                  <a:lnTo>
                    <a:pt x="710479" y="398331"/>
                  </a:lnTo>
                  <a:lnTo>
                    <a:pt x="659107" y="364062"/>
                  </a:lnTo>
                  <a:lnTo>
                    <a:pt x="614631" y="321820"/>
                  </a:lnTo>
                  <a:lnTo>
                    <a:pt x="579079" y="275346"/>
                  </a:lnTo>
                  <a:lnTo>
                    <a:pt x="551141" y="226713"/>
                  </a:lnTo>
                  <a:lnTo>
                    <a:pt x="529505" y="177994"/>
                  </a:lnTo>
                  <a:lnTo>
                    <a:pt x="512861" y="131264"/>
                  </a:lnTo>
                  <a:lnTo>
                    <a:pt x="499897" y="88595"/>
                  </a:lnTo>
                  <a:lnTo>
                    <a:pt x="489304" y="52061"/>
                  </a:lnTo>
                  <a:lnTo>
                    <a:pt x="479771" y="23734"/>
                  </a:lnTo>
                  <a:lnTo>
                    <a:pt x="469987" y="5690"/>
                  </a:lnTo>
                  <a:lnTo>
                    <a:pt x="458640" y="0"/>
                  </a:lnTo>
                  <a:lnTo>
                    <a:pt x="447849" y="8999"/>
                  </a:lnTo>
                  <a:lnTo>
                    <a:pt x="441501" y="31667"/>
                  </a:lnTo>
                  <a:lnTo>
                    <a:pt x="437425" y="65375"/>
                  </a:lnTo>
                  <a:lnTo>
                    <a:pt x="433443" y="107496"/>
                  </a:lnTo>
                  <a:lnTo>
                    <a:pt x="427383" y="155405"/>
                  </a:lnTo>
                  <a:lnTo>
                    <a:pt x="417069" y="206474"/>
                  </a:lnTo>
                  <a:lnTo>
                    <a:pt x="400327" y="258076"/>
                  </a:lnTo>
                  <a:lnTo>
                    <a:pt x="374983" y="307584"/>
                  </a:lnTo>
                  <a:lnTo>
                    <a:pt x="338861" y="352372"/>
                  </a:lnTo>
                  <a:lnTo>
                    <a:pt x="295018" y="386749"/>
                  </a:lnTo>
                  <a:lnTo>
                    <a:pt x="247265" y="410520"/>
                  </a:lnTo>
                  <a:lnTo>
                    <a:pt x="197942" y="425963"/>
                  </a:lnTo>
                  <a:lnTo>
                    <a:pt x="149387" y="435354"/>
                  </a:lnTo>
                  <a:lnTo>
                    <a:pt x="103939" y="440971"/>
                  </a:lnTo>
                  <a:lnTo>
                    <a:pt x="63938" y="445091"/>
                  </a:lnTo>
                  <a:lnTo>
                    <a:pt x="31722" y="449991"/>
                  </a:lnTo>
                  <a:lnTo>
                    <a:pt x="9629" y="457949"/>
                  </a:lnTo>
                  <a:lnTo>
                    <a:pt x="0" y="471241"/>
                  </a:lnTo>
                  <a:lnTo>
                    <a:pt x="4639" y="486140"/>
                  </a:lnTo>
                  <a:lnTo>
                    <a:pt x="22112" y="499866"/>
                  </a:lnTo>
                  <a:lnTo>
                    <a:pt x="50253" y="513859"/>
                  </a:lnTo>
                  <a:lnTo>
                    <a:pt x="86897" y="529559"/>
                  </a:lnTo>
                  <a:lnTo>
                    <a:pt x="129879" y="548408"/>
                  </a:lnTo>
                  <a:lnTo>
                    <a:pt x="177032" y="571844"/>
                  </a:lnTo>
                  <a:lnTo>
                    <a:pt x="226194" y="601308"/>
                  </a:lnTo>
                  <a:lnTo>
                    <a:pt x="275197" y="638240"/>
                  </a:lnTo>
                  <a:lnTo>
                    <a:pt x="321877" y="684080"/>
                  </a:lnTo>
                  <a:lnTo>
                    <a:pt x="361445" y="736013"/>
                  </a:lnTo>
                  <a:lnTo>
                    <a:pt x="391948" y="789590"/>
                  </a:lnTo>
                  <a:lnTo>
                    <a:pt x="414897" y="843140"/>
                  </a:lnTo>
                  <a:lnTo>
                    <a:pt x="431804" y="894991"/>
                  </a:lnTo>
                  <a:lnTo>
                    <a:pt x="444180" y="943471"/>
                  </a:lnTo>
                  <a:lnTo>
                    <a:pt x="453537" y="986907"/>
                  </a:lnTo>
                  <a:lnTo>
                    <a:pt x="461385" y="1023628"/>
                  </a:lnTo>
                  <a:lnTo>
                    <a:pt x="469237" y="1051961"/>
                  </a:lnTo>
                  <a:lnTo>
                    <a:pt x="478603" y="1070235"/>
                  </a:lnTo>
                  <a:lnTo>
                    <a:pt x="490995" y="1076778"/>
                  </a:lnTo>
                  <a:close/>
                </a:path>
              </a:pathLst>
            </a:custGeom>
            <a:solidFill>
              <a:srgbClr val="155C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791741" y="2615818"/>
              <a:ext cx="944244" cy="1102995"/>
            </a:xfrm>
            <a:custGeom>
              <a:avLst/>
              <a:gdLst/>
              <a:ahLst/>
              <a:cxnLst/>
              <a:rect l="l" t="t" r="r" b="b"/>
              <a:pathLst>
                <a:path w="944245" h="1102995">
                  <a:moveTo>
                    <a:pt x="503785" y="1102832"/>
                  </a:moveTo>
                  <a:lnTo>
                    <a:pt x="504158" y="1102832"/>
                  </a:lnTo>
                  <a:lnTo>
                    <a:pt x="523158" y="1095675"/>
                  </a:lnTo>
                  <a:lnTo>
                    <a:pt x="536771" y="1074999"/>
                  </a:lnTo>
                  <a:lnTo>
                    <a:pt x="547488" y="1042104"/>
                  </a:lnTo>
                  <a:lnTo>
                    <a:pt x="557849" y="998272"/>
                  </a:lnTo>
                  <a:lnTo>
                    <a:pt x="566500" y="960725"/>
                  </a:lnTo>
                  <a:lnTo>
                    <a:pt x="577015" y="919721"/>
                  </a:lnTo>
                  <a:lnTo>
                    <a:pt x="590234" y="876336"/>
                  </a:lnTo>
                  <a:lnTo>
                    <a:pt x="606995" y="831645"/>
                  </a:lnTo>
                  <a:lnTo>
                    <a:pt x="628140" y="786725"/>
                  </a:lnTo>
                  <a:lnTo>
                    <a:pt x="654507" y="742651"/>
                  </a:lnTo>
                  <a:lnTo>
                    <a:pt x="686935" y="700500"/>
                  </a:lnTo>
                  <a:lnTo>
                    <a:pt x="726264" y="661346"/>
                  </a:lnTo>
                  <a:lnTo>
                    <a:pt x="762247" y="633510"/>
                  </a:lnTo>
                  <a:lnTo>
                    <a:pt x="798005" y="611026"/>
                  </a:lnTo>
                  <a:lnTo>
                    <a:pt x="832382" y="592690"/>
                  </a:lnTo>
                  <a:lnTo>
                    <a:pt x="897128" y="561170"/>
                  </a:lnTo>
                  <a:lnTo>
                    <a:pt x="922858" y="545253"/>
                  </a:lnTo>
                  <a:lnTo>
                    <a:pt x="939191" y="527408"/>
                  </a:lnTo>
                  <a:lnTo>
                    <a:pt x="943905" y="505493"/>
                  </a:lnTo>
                  <a:lnTo>
                    <a:pt x="936080" y="484630"/>
                  </a:lnTo>
                  <a:lnTo>
                    <a:pt x="917511" y="469741"/>
                  </a:lnTo>
                  <a:lnTo>
                    <a:pt x="890051" y="458340"/>
                  </a:lnTo>
                  <a:lnTo>
                    <a:pt x="816089" y="436138"/>
                  </a:lnTo>
                  <a:lnTo>
                    <a:pt x="772183" y="420173"/>
                  </a:lnTo>
                  <a:lnTo>
                    <a:pt x="726120" y="397814"/>
                  </a:lnTo>
                  <a:lnTo>
                    <a:pt x="680190" y="366832"/>
                  </a:lnTo>
                  <a:lnTo>
                    <a:pt x="640893" y="330106"/>
                  </a:lnTo>
                  <a:lnTo>
                    <a:pt x="608738" y="289857"/>
                  </a:lnTo>
                  <a:lnTo>
                    <a:pt x="582775" y="247506"/>
                  </a:lnTo>
                  <a:lnTo>
                    <a:pt x="562052" y="204476"/>
                  </a:lnTo>
                  <a:lnTo>
                    <a:pt x="545618" y="162188"/>
                  </a:lnTo>
                  <a:lnTo>
                    <a:pt x="532522" y="122064"/>
                  </a:lnTo>
                  <a:lnTo>
                    <a:pt x="521813" y="85526"/>
                  </a:lnTo>
                  <a:lnTo>
                    <a:pt x="510801" y="48674"/>
                  </a:lnTo>
                  <a:lnTo>
                    <a:pt x="499985" y="21272"/>
                  </a:lnTo>
                  <a:lnTo>
                    <a:pt x="487212" y="4616"/>
                  </a:lnTo>
                  <a:lnTo>
                    <a:pt x="470330" y="0"/>
                  </a:lnTo>
                  <a:lnTo>
                    <a:pt x="454633" y="7518"/>
                  </a:lnTo>
                  <a:lnTo>
                    <a:pt x="445252" y="25834"/>
                  </a:lnTo>
                  <a:lnTo>
                    <a:pt x="445061" y="26832"/>
                  </a:lnTo>
                  <a:lnTo>
                    <a:pt x="472854" y="26832"/>
                  </a:lnTo>
                  <a:lnTo>
                    <a:pt x="478443" y="36423"/>
                  </a:lnTo>
                  <a:lnTo>
                    <a:pt x="484534" y="52562"/>
                  </a:lnTo>
                  <a:lnTo>
                    <a:pt x="490738" y="72312"/>
                  </a:lnTo>
                  <a:lnTo>
                    <a:pt x="496669" y="92737"/>
                  </a:lnTo>
                  <a:lnTo>
                    <a:pt x="507812" y="130745"/>
                  </a:lnTo>
                  <a:lnTo>
                    <a:pt x="521483" y="172514"/>
                  </a:lnTo>
                  <a:lnTo>
                    <a:pt x="538713" y="216601"/>
                  </a:lnTo>
                  <a:lnTo>
                    <a:pt x="560533" y="261561"/>
                  </a:lnTo>
                  <a:lnTo>
                    <a:pt x="587975" y="305952"/>
                  </a:lnTo>
                  <a:lnTo>
                    <a:pt x="622071" y="348330"/>
                  </a:lnTo>
                  <a:lnTo>
                    <a:pt x="663851" y="387251"/>
                  </a:lnTo>
                  <a:lnTo>
                    <a:pt x="712630" y="420249"/>
                  </a:lnTo>
                  <a:lnTo>
                    <a:pt x="761138" y="443924"/>
                  </a:lnTo>
                  <a:lnTo>
                    <a:pt x="807121" y="460711"/>
                  </a:lnTo>
                  <a:lnTo>
                    <a:pt x="875150" y="480967"/>
                  </a:lnTo>
                  <a:lnTo>
                    <a:pt x="896995" y="488813"/>
                  </a:lnTo>
                  <a:lnTo>
                    <a:pt x="911880" y="497370"/>
                  </a:lnTo>
                  <a:lnTo>
                    <a:pt x="917831" y="507429"/>
                  </a:lnTo>
                  <a:lnTo>
                    <a:pt x="913358" y="518524"/>
                  </a:lnTo>
                  <a:lnTo>
                    <a:pt x="899661" y="529624"/>
                  </a:lnTo>
                  <a:lnTo>
                    <a:pt x="878849" y="541183"/>
                  </a:lnTo>
                  <a:lnTo>
                    <a:pt x="820032" y="569599"/>
                  </a:lnTo>
                  <a:lnTo>
                    <a:pt x="784318" y="588681"/>
                  </a:lnTo>
                  <a:lnTo>
                    <a:pt x="746989" y="612225"/>
                  </a:lnTo>
                  <a:lnTo>
                    <a:pt x="709148" y="641554"/>
                  </a:lnTo>
                  <a:lnTo>
                    <a:pt x="667620" y="682785"/>
                  </a:lnTo>
                  <a:lnTo>
                    <a:pt x="633440" y="726947"/>
                  </a:lnTo>
                  <a:lnTo>
                    <a:pt x="605709" y="772952"/>
                  </a:lnTo>
                  <a:lnTo>
                    <a:pt x="583529" y="819709"/>
                  </a:lnTo>
                  <a:lnTo>
                    <a:pt x="566000" y="866130"/>
                  </a:lnTo>
                  <a:lnTo>
                    <a:pt x="552226" y="911126"/>
                  </a:lnTo>
                  <a:lnTo>
                    <a:pt x="541307" y="953607"/>
                  </a:lnTo>
                  <a:lnTo>
                    <a:pt x="526037" y="1019787"/>
                  </a:lnTo>
                  <a:lnTo>
                    <a:pt x="518843" y="1047158"/>
                  </a:lnTo>
                  <a:lnTo>
                    <a:pt x="511322" y="1068242"/>
                  </a:lnTo>
                  <a:lnTo>
                    <a:pt x="504032" y="1076683"/>
                  </a:lnTo>
                  <a:lnTo>
                    <a:pt x="472653" y="1076683"/>
                  </a:lnTo>
                  <a:lnTo>
                    <a:pt x="485376" y="1096008"/>
                  </a:lnTo>
                  <a:lnTo>
                    <a:pt x="503785" y="1102832"/>
                  </a:lnTo>
                  <a:close/>
                </a:path>
                <a:path w="944245" h="1102995">
                  <a:moveTo>
                    <a:pt x="472653" y="1076683"/>
                  </a:moveTo>
                  <a:lnTo>
                    <a:pt x="504013" y="1076683"/>
                  </a:lnTo>
                  <a:lnTo>
                    <a:pt x="497593" y="1068938"/>
                  </a:lnTo>
                  <a:lnTo>
                    <a:pt x="491135" y="1049682"/>
                  </a:lnTo>
                  <a:lnTo>
                    <a:pt x="485058" y="1024707"/>
                  </a:lnTo>
                  <a:lnTo>
                    <a:pt x="471784" y="962151"/>
                  </a:lnTo>
                  <a:lnTo>
                    <a:pt x="461707" y="920421"/>
                  </a:lnTo>
                  <a:lnTo>
                    <a:pt x="448536" y="875696"/>
                  </a:lnTo>
                  <a:lnTo>
                    <a:pt x="431255" y="829055"/>
                  </a:lnTo>
                  <a:lnTo>
                    <a:pt x="408847" y="781575"/>
                  </a:lnTo>
                  <a:lnTo>
                    <a:pt x="380298" y="734333"/>
                  </a:lnTo>
                  <a:lnTo>
                    <a:pt x="344592" y="688407"/>
                  </a:lnTo>
                  <a:lnTo>
                    <a:pt x="303268" y="647110"/>
                  </a:lnTo>
                  <a:lnTo>
                    <a:pt x="259911" y="612805"/>
                  </a:lnTo>
                  <a:lnTo>
                    <a:pt x="216067" y="584575"/>
                  </a:lnTo>
                  <a:lnTo>
                    <a:pt x="173282" y="561505"/>
                  </a:lnTo>
                  <a:lnTo>
                    <a:pt x="133099" y="542680"/>
                  </a:lnTo>
                  <a:lnTo>
                    <a:pt x="71307" y="516120"/>
                  </a:lnTo>
                  <a:lnTo>
                    <a:pt x="48045" y="505099"/>
                  </a:lnTo>
                  <a:lnTo>
                    <a:pt x="31484" y="494883"/>
                  </a:lnTo>
                  <a:lnTo>
                    <a:pt x="25826" y="486232"/>
                  </a:lnTo>
                  <a:lnTo>
                    <a:pt x="33747" y="479639"/>
                  </a:lnTo>
                  <a:lnTo>
                    <a:pt x="52118" y="474822"/>
                  </a:lnTo>
                  <a:lnTo>
                    <a:pt x="76438" y="471293"/>
                  </a:lnTo>
                  <a:lnTo>
                    <a:pt x="141155" y="464359"/>
                  </a:lnTo>
                  <a:lnTo>
                    <a:pt x="184342" y="457838"/>
                  </a:lnTo>
                  <a:lnTo>
                    <a:pt x="229839" y="447307"/>
                  </a:lnTo>
                  <a:lnTo>
                    <a:pt x="275721" y="431066"/>
                  </a:lnTo>
                  <a:lnTo>
                    <a:pt x="320060" y="407420"/>
                  </a:lnTo>
                  <a:lnTo>
                    <a:pt x="360931" y="374670"/>
                  </a:lnTo>
                  <a:lnTo>
                    <a:pt x="396682" y="331085"/>
                  </a:lnTo>
                  <a:lnTo>
                    <a:pt x="422346" y="283281"/>
                  </a:lnTo>
                  <a:lnTo>
                    <a:pt x="439818" y="233454"/>
                  </a:lnTo>
                  <a:lnTo>
                    <a:pt x="450991" y="183804"/>
                  </a:lnTo>
                  <a:lnTo>
                    <a:pt x="457760" y="136526"/>
                  </a:lnTo>
                  <a:lnTo>
                    <a:pt x="462243" y="91447"/>
                  </a:lnTo>
                  <a:lnTo>
                    <a:pt x="463962" y="73358"/>
                  </a:lnTo>
                  <a:lnTo>
                    <a:pt x="466295" y="53473"/>
                  </a:lnTo>
                  <a:lnTo>
                    <a:pt x="469194" y="37013"/>
                  </a:lnTo>
                  <a:lnTo>
                    <a:pt x="472835" y="26832"/>
                  </a:lnTo>
                  <a:lnTo>
                    <a:pt x="445061" y="26832"/>
                  </a:lnTo>
                  <a:lnTo>
                    <a:pt x="439828" y="54094"/>
                  </a:lnTo>
                  <a:lnTo>
                    <a:pt x="435765" y="93819"/>
                  </a:lnTo>
                  <a:lnTo>
                    <a:pt x="431957" y="132106"/>
                  </a:lnTo>
                  <a:lnTo>
                    <a:pt x="425601" y="177035"/>
                  </a:lnTo>
                  <a:lnTo>
                    <a:pt x="415210" y="224063"/>
                  </a:lnTo>
                  <a:lnTo>
                    <a:pt x="399062" y="271023"/>
                  </a:lnTo>
                  <a:lnTo>
                    <a:pt x="375433" y="315743"/>
                  </a:lnTo>
                  <a:lnTo>
                    <a:pt x="342600" y="356054"/>
                  </a:lnTo>
                  <a:lnTo>
                    <a:pt x="297276" y="390958"/>
                  </a:lnTo>
                  <a:lnTo>
                    <a:pt x="247613" y="414345"/>
                  </a:lnTo>
                  <a:lnTo>
                    <a:pt x="196310" y="428932"/>
                  </a:lnTo>
                  <a:lnTo>
                    <a:pt x="146068" y="437440"/>
                  </a:lnTo>
                  <a:lnTo>
                    <a:pt x="61448" y="446862"/>
                  </a:lnTo>
                  <a:lnTo>
                    <a:pt x="30900" y="453163"/>
                  </a:lnTo>
                  <a:lnTo>
                    <a:pt x="9799" y="464087"/>
                  </a:lnTo>
                  <a:lnTo>
                    <a:pt x="0" y="482228"/>
                  </a:lnTo>
                  <a:lnTo>
                    <a:pt x="3815" y="502531"/>
                  </a:lnTo>
                  <a:lnTo>
                    <a:pt x="20971" y="519381"/>
                  </a:lnTo>
                  <a:lnTo>
                    <a:pt x="49360" y="534919"/>
                  </a:lnTo>
                  <a:lnTo>
                    <a:pt x="123064" y="566836"/>
                  </a:lnTo>
                  <a:lnTo>
                    <a:pt x="162265" y="585155"/>
                  </a:lnTo>
                  <a:lnTo>
                    <a:pt x="203268" y="607221"/>
                  </a:lnTo>
                  <a:lnTo>
                    <a:pt x="244860" y="634015"/>
                  </a:lnTo>
                  <a:lnTo>
                    <a:pt x="285831" y="666518"/>
                  </a:lnTo>
                  <a:lnTo>
                    <a:pt x="324970" y="705713"/>
                  </a:lnTo>
                  <a:lnTo>
                    <a:pt x="358934" y="749480"/>
                  </a:lnTo>
                  <a:lnTo>
                    <a:pt x="386137" y="794704"/>
                  </a:lnTo>
                  <a:lnTo>
                    <a:pt x="407534" y="840313"/>
                  </a:lnTo>
                  <a:lnTo>
                    <a:pt x="424081" y="885232"/>
                  </a:lnTo>
                  <a:lnTo>
                    <a:pt x="436734" y="928389"/>
                  </a:lnTo>
                  <a:lnTo>
                    <a:pt x="446449" y="968710"/>
                  </a:lnTo>
                  <a:lnTo>
                    <a:pt x="454181" y="1005123"/>
                  </a:lnTo>
                  <a:lnTo>
                    <a:pt x="463090" y="1045997"/>
                  </a:lnTo>
                  <a:lnTo>
                    <a:pt x="472653" y="1076683"/>
                  </a:lnTo>
                  <a:close/>
                </a:path>
                <a:path w="944245" h="1102995">
                  <a:moveTo>
                    <a:pt x="504108" y="1102851"/>
                  </a:moveTo>
                  <a:close/>
                </a:path>
              </a:pathLst>
            </a:custGeom>
            <a:solidFill>
              <a:srgbClr val="0A4E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87500" y="3363831"/>
              <a:ext cx="696595" cy="817244"/>
            </a:xfrm>
            <a:custGeom>
              <a:avLst/>
              <a:gdLst/>
              <a:ahLst/>
              <a:cxnLst/>
              <a:rect l="l" t="t" r="r" b="b"/>
              <a:pathLst>
                <a:path w="696595" h="817245">
                  <a:moveTo>
                    <a:pt x="372374" y="816630"/>
                  </a:moveTo>
                  <a:lnTo>
                    <a:pt x="383876" y="809389"/>
                  </a:lnTo>
                  <a:lnTo>
                    <a:pt x="392683" y="789058"/>
                  </a:lnTo>
                  <a:lnTo>
                    <a:pt x="400648" y="758066"/>
                  </a:lnTo>
                  <a:lnTo>
                    <a:pt x="409624" y="718840"/>
                  </a:lnTo>
                  <a:lnTo>
                    <a:pt x="421464" y="673809"/>
                  </a:lnTo>
                  <a:lnTo>
                    <a:pt x="438019" y="625401"/>
                  </a:lnTo>
                  <a:lnTo>
                    <a:pt x="461143" y="576045"/>
                  </a:lnTo>
                  <a:lnTo>
                    <a:pt x="492689" y="528169"/>
                  </a:lnTo>
                  <a:lnTo>
                    <a:pt x="534508" y="484201"/>
                  </a:lnTo>
                  <a:lnTo>
                    <a:pt x="592844" y="443586"/>
                  </a:lnTo>
                  <a:lnTo>
                    <a:pt x="645389" y="417100"/>
                  </a:lnTo>
                  <a:lnTo>
                    <a:pt x="682909" y="396677"/>
                  </a:lnTo>
                  <a:lnTo>
                    <a:pt x="696168" y="374252"/>
                  </a:lnTo>
                  <a:lnTo>
                    <a:pt x="683268" y="356280"/>
                  </a:lnTo>
                  <a:lnTo>
                    <a:pt x="651665" y="343860"/>
                  </a:lnTo>
                  <a:lnTo>
                    <a:pt x="606882" y="330612"/>
                  </a:lnTo>
                  <a:lnTo>
                    <a:pt x="554438" y="310154"/>
                  </a:lnTo>
                  <a:lnTo>
                    <a:pt x="499857" y="276106"/>
                  </a:lnTo>
                  <a:lnTo>
                    <a:pt x="453799" y="229268"/>
                  </a:lnTo>
                  <a:lnTo>
                    <a:pt x="420686" y="177253"/>
                  </a:lnTo>
                  <a:lnTo>
                    <a:pt x="397620" y="124646"/>
                  </a:lnTo>
                  <a:lnTo>
                    <a:pt x="381699" y="76033"/>
                  </a:lnTo>
                  <a:lnTo>
                    <a:pt x="370025" y="35997"/>
                  </a:lnTo>
                  <a:lnTo>
                    <a:pt x="359698" y="9124"/>
                  </a:lnTo>
                  <a:lnTo>
                    <a:pt x="347819" y="0"/>
                  </a:lnTo>
                  <a:lnTo>
                    <a:pt x="338007" y="10742"/>
                  </a:lnTo>
                  <a:lnTo>
                    <a:pt x="332970" y="37702"/>
                  </a:lnTo>
                  <a:lnTo>
                    <a:pt x="329220" y="76623"/>
                  </a:lnTo>
                  <a:lnTo>
                    <a:pt x="323253" y="123270"/>
                  </a:lnTo>
                  <a:lnTo>
                    <a:pt x="311564" y="173410"/>
                  </a:lnTo>
                  <a:lnTo>
                    <a:pt x="290647" y="222806"/>
                  </a:lnTo>
                  <a:lnTo>
                    <a:pt x="256997" y="267225"/>
                  </a:lnTo>
                  <a:lnTo>
                    <a:pt x="213622" y="299190"/>
                  </a:lnTo>
                  <a:lnTo>
                    <a:pt x="166185" y="318678"/>
                  </a:lnTo>
                  <a:lnTo>
                    <a:pt x="118454" y="329358"/>
                  </a:lnTo>
                  <a:lnTo>
                    <a:pt x="74201" y="334899"/>
                  </a:lnTo>
                  <a:lnTo>
                    <a:pt x="37193" y="338970"/>
                  </a:lnTo>
                  <a:lnTo>
                    <a:pt x="11203" y="345241"/>
                  </a:lnTo>
                  <a:lnTo>
                    <a:pt x="0" y="357381"/>
                  </a:lnTo>
                  <a:lnTo>
                    <a:pt x="6381" y="371697"/>
                  </a:lnTo>
                  <a:lnTo>
                    <a:pt x="28076" y="385060"/>
                  </a:lnTo>
                  <a:lnTo>
                    <a:pt x="103451" y="418207"/>
                  </a:lnTo>
                  <a:lnTo>
                    <a:pt x="150148" y="442634"/>
                  </a:lnTo>
                  <a:lnTo>
                    <a:pt x="198199" y="475389"/>
                  </a:lnTo>
                  <a:lnTo>
                    <a:pt x="244112" y="518795"/>
                  </a:lnTo>
                  <a:lnTo>
                    <a:pt x="284810" y="575518"/>
                  </a:lnTo>
                  <a:lnTo>
                    <a:pt x="312481" y="633676"/>
                  </a:lnTo>
                  <a:lnTo>
                    <a:pt x="330466" y="689573"/>
                  </a:lnTo>
                  <a:lnTo>
                    <a:pt x="342107" y="739513"/>
                  </a:lnTo>
                  <a:lnTo>
                    <a:pt x="350745" y="779799"/>
                  </a:lnTo>
                  <a:lnTo>
                    <a:pt x="359720" y="806737"/>
                  </a:lnTo>
                  <a:lnTo>
                    <a:pt x="372374" y="816630"/>
                  </a:lnTo>
                  <a:close/>
                </a:path>
              </a:pathLst>
            </a:custGeom>
            <a:solidFill>
              <a:srgbClr val="155C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74558" y="3350812"/>
              <a:ext cx="722630" cy="843280"/>
            </a:xfrm>
            <a:custGeom>
              <a:avLst/>
              <a:gdLst/>
              <a:ahLst/>
              <a:cxnLst/>
              <a:rect l="l" t="t" r="r" b="b"/>
              <a:pathLst>
                <a:path w="722629" h="843279">
                  <a:moveTo>
                    <a:pt x="385448" y="842704"/>
                  </a:moveTo>
                  <a:lnTo>
                    <a:pt x="421322" y="794470"/>
                  </a:lnTo>
                  <a:lnTo>
                    <a:pt x="438265" y="722560"/>
                  </a:lnTo>
                  <a:lnTo>
                    <a:pt x="450111" y="680038"/>
                  </a:lnTo>
                  <a:lnTo>
                    <a:pt x="466316" y="635299"/>
                  </a:lnTo>
                  <a:lnTo>
                    <a:pt x="488372" y="590273"/>
                  </a:lnTo>
                  <a:lnTo>
                    <a:pt x="517772" y="546892"/>
                  </a:lnTo>
                  <a:lnTo>
                    <a:pt x="556008" y="507087"/>
                  </a:lnTo>
                  <a:lnTo>
                    <a:pt x="610001" y="469227"/>
                  </a:lnTo>
                  <a:lnTo>
                    <a:pt x="685067" y="431467"/>
                  </a:lnTo>
                  <a:lnTo>
                    <a:pt x="705246" y="418837"/>
                  </a:lnTo>
                  <a:lnTo>
                    <a:pt x="718319" y="404314"/>
                  </a:lnTo>
                  <a:lnTo>
                    <a:pt x="722147" y="386283"/>
                  </a:lnTo>
                  <a:lnTo>
                    <a:pt x="715748" y="369084"/>
                  </a:lnTo>
                  <a:lnTo>
                    <a:pt x="700834" y="356915"/>
                  </a:lnTo>
                  <a:lnTo>
                    <a:pt x="679255" y="347816"/>
                  </a:lnTo>
                  <a:lnTo>
                    <a:pt x="623148" y="330941"/>
                  </a:lnTo>
                  <a:lnTo>
                    <a:pt x="590099" y="318934"/>
                  </a:lnTo>
                  <a:lnTo>
                    <a:pt x="555411" y="302110"/>
                  </a:lnTo>
                  <a:lnTo>
                    <a:pt x="520959" y="278896"/>
                  </a:lnTo>
                  <a:lnTo>
                    <a:pt x="481198" y="239466"/>
                  </a:lnTo>
                  <a:lnTo>
                    <a:pt x="451361" y="195628"/>
                  </a:lnTo>
                  <a:lnTo>
                    <a:pt x="429499" y="150330"/>
                  </a:lnTo>
                  <a:lnTo>
                    <a:pt x="413662" y="106523"/>
                  </a:lnTo>
                  <a:lnTo>
                    <a:pt x="393220" y="38168"/>
                  </a:lnTo>
                  <a:lnTo>
                    <a:pt x="384516" y="16649"/>
                  </a:lnTo>
                  <a:lnTo>
                    <a:pt x="373916" y="3595"/>
                  </a:lnTo>
                  <a:lnTo>
                    <a:pt x="359545" y="0"/>
                  </a:lnTo>
                  <a:lnTo>
                    <a:pt x="346098" y="6235"/>
                  </a:lnTo>
                  <a:lnTo>
                    <a:pt x="338131" y="21066"/>
                  </a:lnTo>
                  <a:lnTo>
                    <a:pt x="336229" y="30552"/>
                  </a:lnTo>
                  <a:lnTo>
                    <a:pt x="362411" y="30552"/>
                  </a:lnTo>
                  <a:lnTo>
                    <a:pt x="365902" y="39095"/>
                  </a:lnTo>
                  <a:lnTo>
                    <a:pt x="369663" y="50323"/>
                  </a:lnTo>
                  <a:lnTo>
                    <a:pt x="373335" y="62449"/>
                  </a:lnTo>
                  <a:lnTo>
                    <a:pt x="376844" y="74577"/>
                  </a:lnTo>
                  <a:lnTo>
                    <a:pt x="388755" y="114336"/>
                  </a:lnTo>
                  <a:lnTo>
                    <a:pt x="405517" y="160393"/>
                  </a:lnTo>
                  <a:lnTo>
                    <a:pt x="429075" y="208953"/>
                  </a:lnTo>
                  <a:lnTo>
                    <a:pt x="461445" y="256449"/>
                  </a:lnTo>
                  <a:lnTo>
                    <a:pt x="504639" y="299314"/>
                  </a:lnTo>
                  <a:lnTo>
                    <a:pt x="541991" y="324591"/>
                  </a:lnTo>
                  <a:lnTo>
                    <a:pt x="579065" y="342702"/>
                  </a:lnTo>
                  <a:lnTo>
                    <a:pt x="664221" y="370425"/>
                  </a:lnTo>
                  <a:lnTo>
                    <a:pt x="680204" y="375977"/>
                  </a:lnTo>
                  <a:lnTo>
                    <a:pt x="691512" y="381838"/>
                  </a:lnTo>
                  <a:lnTo>
                    <a:pt x="696073" y="388238"/>
                  </a:lnTo>
                  <a:lnTo>
                    <a:pt x="692438" y="395470"/>
                  </a:lnTo>
                  <a:lnTo>
                    <a:pt x="681921" y="403286"/>
                  </a:lnTo>
                  <a:lnTo>
                    <a:pt x="666644" y="411572"/>
                  </a:lnTo>
                  <a:lnTo>
                    <a:pt x="624272" y="432038"/>
                  </a:lnTo>
                  <a:lnTo>
                    <a:pt x="596947" y="446638"/>
                  </a:lnTo>
                  <a:lnTo>
                    <a:pt x="538891" y="487352"/>
                  </a:lnTo>
                  <a:lnTo>
                    <a:pt x="497833" y="529911"/>
                  </a:lnTo>
                  <a:lnTo>
                    <a:pt x="466366" y="575918"/>
                  </a:lnTo>
                  <a:lnTo>
                    <a:pt x="442859" y="623410"/>
                  </a:lnTo>
                  <a:lnTo>
                    <a:pt x="425682" y="670426"/>
                  </a:lnTo>
                  <a:lnTo>
                    <a:pt x="413206" y="715005"/>
                  </a:lnTo>
                  <a:lnTo>
                    <a:pt x="403798" y="755185"/>
                  </a:lnTo>
                  <a:lnTo>
                    <a:pt x="399480" y="773986"/>
                  </a:lnTo>
                  <a:lnTo>
                    <a:pt x="394872" y="792179"/>
                  </a:lnTo>
                  <a:lnTo>
                    <a:pt x="390154" y="807056"/>
                  </a:lnTo>
                  <a:lnTo>
                    <a:pt x="385505" y="815909"/>
                  </a:lnTo>
                  <a:lnTo>
                    <a:pt x="357275" y="815909"/>
                  </a:lnTo>
                  <a:lnTo>
                    <a:pt x="359083" y="821569"/>
                  </a:lnTo>
                  <a:lnTo>
                    <a:pt x="369670" y="837114"/>
                  </a:lnTo>
                  <a:lnTo>
                    <a:pt x="385183" y="842704"/>
                  </a:lnTo>
                  <a:lnTo>
                    <a:pt x="385448" y="842704"/>
                  </a:lnTo>
                  <a:close/>
                </a:path>
                <a:path w="722629" h="843279">
                  <a:moveTo>
                    <a:pt x="357275" y="815909"/>
                  </a:moveTo>
                  <a:lnTo>
                    <a:pt x="385505" y="815909"/>
                  </a:lnTo>
                  <a:lnTo>
                    <a:pt x="381483" y="807653"/>
                  </a:lnTo>
                  <a:lnTo>
                    <a:pt x="377495" y="794124"/>
                  </a:lnTo>
                  <a:lnTo>
                    <a:pt x="373659" y="777706"/>
                  </a:lnTo>
                  <a:lnTo>
                    <a:pt x="370096" y="760783"/>
                  </a:lnTo>
                  <a:lnTo>
                    <a:pt x="361158" y="719669"/>
                  </a:lnTo>
                  <a:lnTo>
                    <a:pt x="348497" y="673106"/>
                  </a:lnTo>
                  <a:lnTo>
                    <a:pt x="329980" y="623338"/>
                  </a:lnTo>
                  <a:lnTo>
                    <a:pt x="303474" y="572608"/>
                  </a:lnTo>
                  <a:lnTo>
                    <a:pt x="266846" y="523160"/>
                  </a:lnTo>
                  <a:lnTo>
                    <a:pt x="228736" y="485946"/>
                  </a:lnTo>
                  <a:lnTo>
                    <a:pt x="188767" y="456247"/>
                  </a:lnTo>
                  <a:lnTo>
                    <a:pt x="148967" y="432844"/>
                  </a:lnTo>
                  <a:lnTo>
                    <a:pt x="111365" y="414520"/>
                  </a:lnTo>
                  <a:lnTo>
                    <a:pt x="61169" y="392858"/>
                  </a:lnTo>
                  <a:lnTo>
                    <a:pt x="44657" y="385242"/>
                  </a:lnTo>
                  <a:lnTo>
                    <a:pt x="31805" y="378098"/>
                  </a:lnTo>
                  <a:lnTo>
                    <a:pt x="25826" y="372241"/>
                  </a:lnTo>
                  <a:lnTo>
                    <a:pt x="32876" y="368601"/>
                  </a:lnTo>
                  <a:lnTo>
                    <a:pt x="46560" y="365722"/>
                  </a:lnTo>
                  <a:lnTo>
                    <a:pt x="63664" y="363456"/>
                  </a:lnTo>
                  <a:lnTo>
                    <a:pt x="80972" y="361652"/>
                  </a:lnTo>
                  <a:lnTo>
                    <a:pt x="126940" y="356234"/>
                  </a:lnTo>
                  <a:lnTo>
                    <a:pt x="178577" y="345351"/>
                  </a:lnTo>
                  <a:lnTo>
                    <a:pt x="230945" y="324587"/>
                  </a:lnTo>
                  <a:lnTo>
                    <a:pt x="279085" y="289542"/>
                  </a:lnTo>
                  <a:lnTo>
                    <a:pt x="311064" y="248963"/>
                  </a:lnTo>
                  <a:lnTo>
                    <a:pt x="332298" y="204294"/>
                  </a:lnTo>
                  <a:lnTo>
                    <a:pt x="345303" y="158418"/>
                  </a:lnTo>
                  <a:lnTo>
                    <a:pt x="352592" y="114218"/>
                  </a:lnTo>
                  <a:lnTo>
                    <a:pt x="356701" y="74349"/>
                  </a:lnTo>
                  <a:lnTo>
                    <a:pt x="357851" y="62166"/>
                  </a:lnTo>
                  <a:lnTo>
                    <a:pt x="359159" y="50024"/>
                  </a:lnTo>
                  <a:lnTo>
                    <a:pt x="360629" y="39317"/>
                  </a:lnTo>
                  <a:lnTo>
                    <a:pt x="362411" y="30552"/>
                  </a:lnTo>
                  <a:lnTo>
                    <a:pt x="336229" y="30552"/>
                  </a:lnTo>
                  <a:lnTo>
                    <a:pt x="333650" y="43414"/>
                  </a:lnTo>
                  <a:lnTo>
                    <a:pt x="330405" y="74577"/>
                  </a:lnTo>
                  <a:lnTo>
                    <a:pt x="325531" y="119386"/>
                  </a:lnTo>
                  <a:lnTo>
                    <a:pt x="315065" y="171928"/>
                  </a:lnTo>
                  <a:lnTo>
                    <a:pt x="294921" y="224288"/>
                  </a:lnTo>
                  <a:lnTo>
                    <a:pt x="260754" y="270926"/>
                  </a:lnTo>
                  <a:lnTo>
                    <a:pt x="217756" y="302110"/>
                  </a:lnTo>
                  <a:lnTo>
                    <a:pt x="170358" y="320653"/>
                  </a:lnTo>
                  <a:lnTo>
                    <a:pt x="122558" y="330515"/>
                  </a:lnTo>
                  <a:lnTo>
                    <a:pt x="48447" y="339029"/>
                  </a:lnTo>
                  <a:lnTo>
                    <a:pt x="24467" y="344148"/>
                  </a:lnTo>
                  <a:lnTo>
                    <a:pt x="7842" y="353200"/>
                  </a:lnTo>
                  <a:lnTo>
                    <a:pt x="0" y="368369"/>
                  </a:lnTo>
                  <a:lnTo>
                    <a:pt x="2845" y="385254"/>
                  </a:lnTo>
                  <a:lnTo>
                    <a:pt x="16194" y="398938"/>
                  </a:lnTo>
                  <a:lnTo>
                    <a:pt x="38403" y="411293"/>
                  </a:lnTo>
                  <a:lnTo>
                    <a:pt x="109636" y="442469"/>
                  </a:lnTo>
                  <a:lnTo>
                    <a:pt x="155561" y="466311"/>
                  </a:lnTo>
                  <a:lnTo>
                    <a:pt x="202457" y="498146"/>
                  </a:lnTo>
                  <a:lnTo>
                    <a:pt x="247224" y="540448"/>
                  </a:lnTo>
                  <a:lnTo>
                    <a:pt x="281528" y="586912"/>
                  </a:lnTo>
                  <a:lnTo>
                    <a:pt x="306437" y="634939"/>
                  </a:lnTo>
                  <a:lnTo>
                    <a:pt x="323923" y="682297"/>
                  </a:lnTo>
                  <a:lnTo>
                    <a:pt x="335953" y="726753"/>
                  </a:lnTo>
                  <a:lnTo>
                    <a:pt x="344497" y="766077"/>
                  </a:lnTo>
                  <a:lnTo>
                    <a:pt x="351375" y="797434"/>
                  </a:lnTo>
                  <a:lnTo>
                    <a:pt x="357275" y="815909"/>
                  </a:lnTo>
                  <a:close/>
                </a:path>
              </a:pathLst>
            </a:custGeom>
            <a:solidFill>
              <a:srgbClr val="0A4E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3806330" y="6830268"/>
            <a:ext cx="1135380" cy="1226185"/>
            <a:chOff x="13028251" y="6432946"/>
            <a:chExt cx="1135380" cy="1226185"/>
          </a:xfrm>
        </p:grpSpPr>
        <p:sp>
          <p:nvSpPr>
            <p:cNvPr id="41" name="object 41"/>
            <p:cNvSpPr/>
            <p:nvPr/>
          </p:nvSpPr>
          <p:spPr>
            <a:xfrm>
              <a:off x="13038379" y="6443044"/>
              <a:ext cx="713740" cy="836930"/>
            </a:xfrm>
            <a:custGeom>
              <a:avLst/>
              <a:gdLst/>
              <a:ahLst/>
              <a:cxnLst/>
              <a:rect l="l" t="t" r="r" b="b"/>
              <a:pathLst>
                <a:path w="713740" h="836929">
                  <a:moveTo>
                    <a:pt x="331687" y="836523"/>
                  </a:moveTo>
                  <a:lnTo>
                    <a:pt x="319905" y="829107"/>
                  </a:lnTo>
                  <a:lnTo>
                    <a:pt x="310884" y="808280"/>
                  </a:lnTo>
                  <a:lnTo>
                    <a:pt x="302724" y="776532"/>
                  </a:lnTo>
                  <a:lnTo>
                    <a:pt x="293529" y="736350"/>
                  </a:lnTo>
                  <a:lnTo>
                    <a:pt x="281401" y="690222"/>
                  </a:lnTo>
                  <a:lnTo>
                    <a:pt x="264441" y="640636"/>
                  </a:lnTo>
                  <a:lnTo>
                    <a:pt x="240753" y="590079"/>
                  </a:lnTo>
                  <a:lnTo>
                    <a:pt x="208439" y="541039"/>
                  </a:lnTo>
                  <a:lnTo>
                    <a:pt x="165600" y="496005"/>
                  </a:lnTo>
                  <a:lnTo>
                    <a:pt x="117621" y="461300"/>
                  </a:lnTo>
                  <a:lnTo>
                    <a:pt x="72230" y="436913"/>
                  </a:lnTo>
                  <a:lnTo>
                    <a:pt x="34268" y="418615"/>
                  </a:lnTo>
                  <a:lnTo>
                    <a:pt x="8578" y="402178"/>
                  </a:lnTo>
                  <a:lnTo>
                    <a:pt x="0" y="383373"/>
                  </a:lnTo>
                  <a:lnTo>
                    <a:pt x="13209" y="364965"/>
                  </a:lnTo>
                  <a:lnTo>
                    <a:pt x="45581" y="352243"/>
                  </a:lnTo>
                  <a:lnTo>
                    <a:pt x="91456" y="338672"/>
                  </a:lnTo>
                  <a:lnTo>
                    <a:pt x="145177" y="317713"/>
                  </a:lnTo>
                  <a:lnTo>
                    <a:pt x="201085" y="282831"/>
                  </a:lnTo>
                  <a:lnTo>
                    <a:pt x="248263" y="234849"/>
                  </a:lnTo>
                  <a:lnTo>
                    <a:pt x="282184" y="181567"/>
                  </a:lnTo>
                  <a:lnTo>
                    <a:pt x="305815" y="127679"/>
                  </a:lnTo>
                  <a:lnTo>
                    <a:pt x="322126" y="77882"/>
                  </a:lnTo>
                  <a:lnTo>
                    <a:pt x="334085" y="36873"/>
                  </a:lnTo>
                  <a:lnTo>
                    <a:pt x="344661" y="9347"/>
                  </a:lnTo>
                  <a:lnTo>
                    <a:pt x="356823" y="0"/>
                  </a:lnTo>
                  <a:lnTo>
                    <a:pt x="366894" y="11028"/>
                  </a:lnTo>
                  <a:lnTo>
                    <a:pt x="372055" y="38646"/>
                  </a:lnTo>
                  <a:lnTo>
                    <a:pt x="375896" y="78514"/>
                  </a:lnTo>
                  <a:lnTo>
                    <a:pt x="382008" y="126296"/>
                  </a:lnTo>
                  <a:lnTo>
                    <a:pt x="393982" y="177654"/>
                  </a:lnTo>
                  <a:lnTo>
                    <a:pt x="415408" y="228251"/>
                  </a:lnTo>
                  <a:lnTo>
                    <a:pt x="449876" y="273750"/>
                  </a:lnTo>
                  <a:lnTo>
                    <a:pt x="494306" y="306496"/>
                  </a:lnTo>
                  <a:lnTo>
                    <a:pt x="542898" y="326458"/>
                  </a:lnTo>
                  <a:lnTo>
                    <a:pt x="591791" y="337395"/>
                  </a:lnTo>
                  <a:lnTo>
                    <a:pt x="637122" y="343067"/>
                  </a:lnTo>
                  <a:lnTo>
                    <a:pt x="675030" y="347235"/>
                  </a:lnTo>
                  <a:lnTo>
                    <a:pt x="701653" y="353658"/>
                  </a:lnTo>
                  <a:lnTo>
                    <a:pt x="713130" y="366095"/>
                  </a:lnTo>
                  <a:lnTo>
                    <a:pt x="706590" y="380761"/>
                  </a:lnTo>
                  <a:lnTo>
                    <a:pt x="684365" y="394448"/>
                  </a:lnTo>
                  <a:lnTo>
                    <a:pt x="607156" y="428401"/>
                  </a:lnTo>
                  <a:lnTo>
                    <a:pt x="559322" y="453423"/>
                  </a:lnTo>
                  <a:lnTo>
                    <a:pt x="510102" y="486978"/>
                  </a:lnTo>
                  <a:lnTo>
                    <a:pt x="463070" y="531445"/>
                  </a:lnTo>
                  <a:lnTo>
                    <a:pt x="425793" y="582127"/>
                  </a:lnTo>
                  <a:lnTo>
                    <a:pt x="399060" y="634299"/>
                  </a:lnTo>
                  <a:lnTo>
                    <a:pt x="380579" y="685422"/>
                  </a:lnTo>
                  <a:lnTo>
                    <a:pt x="368056" y="732960"/>
                  </a:lnTo>
                  <a:lnTo>
                    <a:pt x="359199" y="774376"/>
                  </a:lnTo>
                  <a:lnTo>
                    <a:pt x="351714" y="807133"/>
                  </a:lnTo>
                  <a:lnTo>
                    <a:pt x="343308" y="828695"/>
                  </a:lnTo>
                  <a:lnTo>
                    <a:pt x="331687" y="836523"/>
                  </a:lnTo>
                  <a:close/>
                </a:path>
              </a:pathLst>
            </a:custGeom>
            <a:solidFill>
              <a:srgbClr val="155C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028251" y="6432946"/>
              <a:ext cx="733425" cy="857250"/>
            </a:xfrm>
            <a:custGeom>
              <a:avLst/>
              <a:gdLst/>
              <a:ahLst/>
              <a:cxnLst/>
              <a:rect l="l" t="t" r="r" b="b"/>
              <a:pathLst>
                <a:path w="733425" h="857250">
                  <a:moveTo>
                    <a:pt x="341918" y="856764"/>
                  </a:moveTo>
                  <a:lnTo>
                    <a:pt x="341628" y="856764"/>
                  </a:lnTo>
                  <a:lnTo>
                    <a:pt x="326868" y="851203"/>
                  </a:lnTo>
                  <a:lnTo>
                    <a:pt x="316292" y="835141"/>
                  </a:lnTo>
                  <a:lnTo>
                    <a:pt x="307967" y="809586"/>
                  </a:lnTo>
                  <a:lnTo>
                    <a:pt x="299917" y="775534"/>
                  </a:lnTo>
                  <a:lnTo>
                    <a:pt x="290667" y="736003"/>
                  </a:lnTo>
                  <a:lnTo>
                    <a:pt x="278455" y="692193"/>
                  </a:lnTo>
                  <a:lnTo>
                    <a:pt x="261736" y="646085"/>
                  </a:lnTo>
                  <a:lnTo>
                    <a:pt x="238965" y="599660"/>
                  </a:lnTo>
                  <a:lnTo>
                    <a:pt x="208594" y="554899"/>
                  </a:lnTo>
                  <a:lnTo>
                    <a:pt x="169079" y="513784"/>
                  </a:lnTo>
                  <a:lnTo>
                    <a:pt x="113346" y="474691"/>
                  </a:lnTo>
                  <a:lnTo>
                    <a:pt x="36340" y="435959"/>
                  </a:lnTo>
                  <a:lnTo>
                    <a:pt x="16351" y="423594"/>
                  </a:lnTo>
                  <a:lnTo>
                    <a:pt x="3662" y="409731"/>
                  </a:lnTo>
                  <a:lnTo>
                    <a:pt x="0" y="392705"/>
                  </a:lnTo>
                  <a:lnTo>
                    <a:pt x="6079" y="376498"/>
                  </a:lnTo>
                  <a:lnTo>
                    <a:pt x="20504" y="364931"/>
                  </a:lnTo>
                  <a:lnTo>
                    <a:pt x="41838" y="356073"/>
                  </a:lnTo>
                  <a:lnTo>
                    <a:pt x="99297" y="338825"/>
                  </a:lnTo>
                  <a:lnTo>
                    <a:pt x="133406" y="326422"/>
                  </a:lnTo>
                  <a:lnTo>
                    <a:pt x="169232" y="309024"/>
                  </a:lnTo>
                  <a:lnTo>
                    <a:pt x="204873" y="284983"/>
                  </a:lnTo>
                  <a:lnTo>
                    <a:pt x="246019" y="244210"/>
                  </a:lnTo>
                  <a:lnTo>
                    <a:pt x="276868" y="198939"/>
                  </a:lnTo>
                  <a:lnTo>
                    <a:pt x="299448" y="152200"/>
                  </a:lnTo>
                  <a:lnTo>
                    <a:pt x="315788" y="107025"/>
                  </a:lnTo>
                  <a:lnTo>
                    <a:pt x="336468" y="37814"/>
                  </a:lnTo>
                  <a:lnTo>
                    <a:pt x="344870" y="16526"/>
                  </a:lnTo>
                  <a:lnTo>
                    <a:pt x="354793" y="3586"/>
                  </a:lnTo>
                  <a:lnTo>
                    <a:pt x="367909" y="0"/>
                  </a:lnTo>
                  <a:lnTo>
                    <a:pt x="380103" y="5840"/>
                  </a:lnTo>
                  <a:lnTo>
                    <a:pt x="387391" y="20069"/>
                  </a:lnTo>
                  <a:lnTo>
                    <a:pt x="387540" y="20845"/>
                  </a:lnTo>
                  <a:lnTo>
                    <a:pt x="365948" y="20845"/>
                  </a:lnTo>
                  <a:lnTo>
                    <a:pt x="361606" y="28296"/>
                  </a:lnTo>
                  <a:lnTo>
                    <a:pt x="356874" y="40834"/>
                  </a:lnTo>
                  <a:lnTo>
                    <a:pt x="352054" y="56178"/>
                  </a:lnTo>
                  <a:lnTo>
                    <a:pt x="347446" y="72045"/>
                  </a:lnTo>
                  <a:lnTo>
                    <a:pt x="334822" y="114264"/>
                  </a:lnTo>
                  <a:lnTo>
                    <a:pt x="317720" y="161332"/>
                  </a:lnTo>
                  <a:lnTo>
                    <a:pt x="293943" y="210169"/>
                  </a:lnTo>
                  <a:lnTo>
                    <a:pt x="261291" y="257700"/>
                  </a:lnTo>
                  <a:lnTo>
                    <a:pt x="217567" y="300846"/>
                  </a:lnTo>
                  <a:lnTo>
                    <a:pt x="179630" y="326501"/>
                  </a:lnTo>
                  <a:lnTo>
                    <a:pt x="141986" y="344874"/>
                  </a:lnTo>
                  <a:lnTo>
                    <a:pt x="53413" y="373652"/>
                  </a:lnTo>
                  <a:lnTo>
                    <a:pt x="36442" y="379747"/>
                  </a:lnTo>
                  <a:lnTo>
                    <a:pt x="24879" y="386395"/>
                  </a:lnTo>
                  <a:lnTo>
                    <a:pt x="20255" y="394209"/>
                  </a:lnTo>
                  <a:lnTo>
                    <a:pt x="23731" y="402828"/>
                  </a:lnTo>
                  <a:lnTo>
                    <a:pt x="34371" y="411452"/>
                  </a:lnTo>
                  <a:lnTo>
                    <a:pt x="50540" y="420432"/>
                  </a:lnTo>
                  <a:lnTo>
                    <a:pt x="96234" y="442508"/>
                  </a:lnTo>
                  <a:lnTo>
                    <a:pt x="123979" y="457332"/>
                  </a:lnTo>
                  <a:lnTo>
                    <a:pt x="182377" y="498408"/>
                  </a:lnTo>
                  <a:lnTo>
                    <a:pt x="224089" y="541664"/>
                  </a:lnTo>
                  <a:lnTo>
                    <a:pt x="256068" y="588468"/>
                  </a:lnTo>
                  <a:lnTo>
                    <a:pt x="279967" y="636812"/>
                  </a:lnTo>
                  <a:lnTo>
                    <a:pt x="297441" y="684693"/>
                  </a:lnTo>
                  <a:lnTo>
                    <a:pt x="310144" y="730103"/>
                  </a:lnTo>
                  <a:lnTo>
                    <a:pt x="319731" y="771037"/>
                  </a:lnTo>
                  <a:lnTo>
                    <a:pt x="324631" y="792248"/>
                  </a:lnTo>
                  <a:lnTo>
                    <a:pt x="330220" y="813512"/>
                  </a:lnTo>
                  <a:lnTo>
                    <a:pt x="336063" y="829892"/>
                  </a:lnTo>
                  <a:lnTo>
                    <a:pt x="341726" y="836449"/>
                  </a:lnTo>
                  <a:lnTo>
                    <a:pt x="366104" y="836449"/>
                  </a:lnTo>
                  <a:lnTo>
                    <a:pt x="356220" y="851463"/>
                  </a:lnTo>
                  <a:lnTo>
                    <a:pt x="341918" y="856764"/>
                  </a:lnTo>
                  <a:close/>
                </a:path>
                <a:path w="733425" h="857250">
                  <a:moveTo>
                    <a:pt x="366104" y="836449"/>
                  </a:moveTo>
                  <a:lnTo>
                    <a:pt x="341726" y="836449"/>
                  </a:lnTo>
                  <a:lnTo>
                    <a:pt x="346729" y="830433"/>
                  </a:lnTo>
                  <a:lnTo>
                    <a:pt x="351746" y="815473"/>
                  </a:lnTo>
                  <a:lnTo>
                    <a:pt x="356467" y="796071"/>
                  </a:lnTo>
                  <a:lnTo>
                    <a:pt x="360567" y="776728"/>
                  </a:lnTo>
                  <a:lnTo>
                    <a:pt x="369672" y="734837"/>
                  </a:lnTo>
                  <a:lnTo>
                    <a:pt x="382563" y="687402"/>
                  </a:lnTo>
                  <a:lnTo>
                    <a:pt x="401403" y="636721"/>
                  </a:lnTo>
                  <a:lnTo>
                    <a:pt x="428358" y="585090"/>
                  </a:lnTo>
                  <a:lnTo>
                    <a:pt x="465591" y="534807"/>
                  </a:lnTo>
                  <a:lnTo>
                    <a:pt x="504344" y="496982"/>
                  </a:lnTo>
                  <a:lnTo>
                    <a:pt x="545024" y="466774"/>
                  </a:lnTo>
                  <a:lnTo>
                    <a:pt x="585558" y="442953"/>
                  </a:lnTo>
                  <a:lnTo>
                    <a:pt x="623871" y="424290"/>
                  </a:lnTo>
                  <a:lnTo>
                    <a:pt x="677900" y="400961"/>
                  </a:lnTo>
                  <a:lnTo>
                    <a:pt x="695971" y="392399"/>
                  </a:lnTo>
                  <a:lnTo>
                    <a:pt x="708837" y="384463"/>
                  </a:lnTo>
                  <a:lnTo>
                    <a:pt x="713233" y="377742"/>
                  </a:lnTo>
                  <a:lnTo>
                    <a:pt x="707079" y="372620"/>
                  </a:lnTo>
                  <a:lnTo>
                    <a:pt x="692807" y="368878"/>
                  </a:lnTo>
                  <a:lnTo>
                    <a:pt x="673914" y="366136"/>
                  </a:lnTo>
                  <a:lnTo>
                    <a:pt x="653895" y="364017"/>
                  </a:lnTo>
                  <a:lnTo>
                    <a:pt x="607179" y="358523"/>
                  </a:lnTo>
                  <a:lnTo>
                    <a:pt x="554740" y="347502"/>
                  </a:lnTo>
                  <a:lnTo>
                    <a:pt x="501629" y="326501"/>
                  </a:lnTo>
                  <a:lnTo>
                    <a:pt x="452898" y="291072"/>
                  </a:lnTo>
                  <a:lnTo>
                    <a:pt x="420557" y="249992"/>
                  </a:lnTo>
                  <a:lnTo>
                    <a:pt x="399075" y="204683"/>
                  </a:lnTo>
                  <a:lnTo>
                    <a:pt x="385911" y="158096"/>
                  </a:lnTo>
                  <a:lnTo>
                    <a:pt x="378522" y="113180"/>
                  </a:lnTo>
                  <a:lnTo>
                    <a:pt x="374286" y="72045"/>
                  </a:lnTo>
                  <a:lnTo>
                    <a:pt x="372856" y="56990"/>
                  </a:lnTo>
                  <a:lnTo>
                    <a:pt x="371043" y="41542"/>
                  </a:lnTo>
                  <a:lnTo>
                    <a:pt x="368791" y="28755"/>
                  </a:lnTo>
                  <a:lnTo>
                    <a:pt x="365963" y="20845"/>
                  </a:lnTo>
                  <a:lnTo>
                    <a:pt x="387540" y="20845"/>
                  </a:lnTo>
                  <a:lnTo>
                    <a:pt x="391605" y="42024"/>
                  </a:lnTo>
                  <a:lnTo>
                    <a:pt x="398521" y="109399"/>
                  </a:lnTo>
                  <a:lnTo>
                    <a:pt x="405435" y="152047"/>
                  </a:lnTo>
                  <a:lnTo>
                    <a:pt x="417634" y="196073"/>
                  </a:lnTo>
                  <a:lnTo>
                    <a:pt x="437431" y="238565"/>
                  </a:lnTo>
                  <a:lnTo>
                    <a:pt x="467139" y="276610"/>
                  </a:lnTo>
                  <a:lnTo>
                    <a:pt x="511761" y="309024"/>
                  </a:lnTo>
                  <a:lnTo>
                    <a:pt x="560832" y="328283"/>
                  </a:lnTo>
                  <a:lnTo>
                    <a:pt x="610254" y="338511"/>
                  </a:lnTo>
                  <a:lnTo>
                    <a:pt x="685559" y="347156"/>
                  </a:lnTo>
                  <a:lnTo>
                    <a:pt x="709291" y="352052"/>
                  </a:lnTo>
                  <a:lnTo>
                    <a:pt x="725684" y="360538"/>
                  </a:lnTo>
                  <a:lnTo>
                    <a:pt x="733297" y="374631"/>
                  </a:lnTo>
                  <a:lnTo>
                    <a:pt x="730333" y="390404"/>
                  </a:lnTo>
                  <a:lnTo>
                    <a:pt x="717005" y="403495"/>
                  </a:lnTo>
                  <a:lnTo>
                    <a:pt x="694950" y="415565"/>
                  </a:lnTo>
                  <a:lnTo>
                    <a:pt x="622698" y="447161"/>
                  </a:lnTo>
                  <a:lnTo>
                    <a:pt x="575383" y="471735"/>
                  </a:lnTo>
                  <a:lnTo>
                    <a:pt x="527037" y="504574"/>
                  </a:lnTo>
                  <a:lnTo>
                    <a:pt x="480835" y="548252"/>
                  </a:lnTo>
                  <a:lnTo>
                    <a:pt x="445407" y="596217"/>
                  </a:lnTo>
                  <a:lnTo>
                    <a:pt x="419693" y="645748"/>
                  </a:lnTo>
                  <a:lnTo>
                    <a:pt x="401654" y="694557"/>
                  </a:lnTo>
                  <a:lnTo>
                    <a:pt x="389254" y="740355"/>
                  </a:lnTo>
                  <a:lnTo>
                    <a:pt x="373533" y="812610"/>
                  </a:lnTo>
                  <a:lnTo>
                    <a:pt x="366104" y="836449"/>
                  </a:lnTo>
                  <a:close/>
                </a:path>
                <a:path w="733425" h="857250">
                  <a:moveTo>
                    <a:pt x="341667" y="856779"/>
                  </a:moveTo>
                  <a:close/>
                </a:path>
              </a:pathLst>
            </a:custGeom>
            <a:solidFill>
              <a:srgbClr val="0A4E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612445" y="7014062"/>
              <a:ext cx="541020" cy="635000"/>
            </a:xfrm>
            <a:custGeom>
              <a:avLst/>
              <a:gdLst/>
              <a:ahLst/>
              <a:cxnLst/>
              <a:rect l="l" t="t" r="r" b="b"/>
              <a:pathLst>
                <a:path w="541019" h="635000">
                  <a:moveTo>
                    <a:pt x="251548" y="634417"/>
                  </a:moveTo>
                  <a:lnTo>
                    <a:pt x="240506" y="625235"/>
                  </a:lnTo>
                  <a:lnTo>
                    <a:pt x="232246" y="600132"/>
                  </a:lnTo>
                  <a:lnTo>
                    <a:pt x="223707" y="563120"/>
                  </a:lnTo>
                  <a:lnTo>
                    <a:pt x="211831" y="518207"/>
                  </a:lnTo>
                  <a:lnTo>
                    <a:pt x="193559" y="469403"/>
                  </a:lnTo>
                  <a:lnTo>
                    <a:pt x="165831" y="420718"/>
                  </a:lnTo>
                  <a:lnTo>
                    <a:pt x="125589" y="376161"/>
                  </a:lnTo>
                  <a:lnTo>
                    <a:pt x="80269" y="344609"/>
                  </a:lnTo>
                  <a:lnTo>
                    <a:pt x="39448" y="324032"/>
                  </a:lnTo>
                  <a:lnTo>
                    <a:pt x="10300" y="308166"/>
                  </a:lnTo>
                  <a:lnTo>
                    <a:pt x="0" y="290744"/>
                  </a:lnTo>
                  <a:lnTo>
                    <a:pt x="14964" y="274160"/>
                  </a:lnTo>
                  <a:lnTo>
                    <a:pt x="50956" y="262378"/>
                  </a:lnTo>
                  <a:lnTo>
                    <a:pt x="99597" y="245718"/>
                  </a:lnTo>
                  <a:lnTo>
                    <a:pt x="152509" y="214497"/>
                  </a:lnTo>
                  <a:lnTo>
                    <a:pt x="193215" y="171558"/>
                  </a:lnTo>
                  <a:lnTo>
                    <a:pt x="220744" y="123953"/>
                  </a:lnTo>
                  <a:lnTo>
                    <a:pt x="238672" y="77338"/>
                  </a:lnTo>
                  <a:lnTo>
                    <a:pt x="250577" y="37370"/>
                  </a:lnTo>
                  <a:lnTo>
                    <a:pt x="260035" y="9704"/>
                  </a:lnTo>
                  <a:lnTo>
                    <a:pt x="270621" y="0"/>
                  </a:lnTo>
                  <a:lnTo>
                    <a:pt x="280106" y="15395"/>
                  </a:lnTo>
                  <a:lnTo>
                    <a:pt x="284439" y="52891"/>
                  </a:lnTo>
                  <a:lnTo>
                    <a:pt x="291082" y="103442"/>
                  </a:lnTo>
                  <a:lnTo>
                    <a:pt x="307505" y="158020"/>
                  </a:lnTo>
                  <a:lnTo>
                    <a:pt x="341181" y="207598"/>
                  </a:lnTo>
                  <a:lnTo>
                    <a:pt x="389404" y="239490"/>
                  </a:lnTo>
                  <a:lnTo>
                    <a:pt x="441518" y="254619"/>
                  </a:lnTo>
                  <a:lnTo>
                    <a:pt x="489485" y="260805"/>
                  </a:lnTo>
                  <a:lnTo>
                    <a:pt x="525270" y="265871"/>
                  </a:lnTo>
                  <a:lnTo>
                    <a:pt x="540836" y="277638"/>
                  </a:lnTo>
                  <a:lnTo>
                    <a:pt x="530413" y="292900"/>
                  </a:lnTo>
                  <a:lnTo>
                    <a:pt x="498700" y="308166"/>
                  </a:lnTo>
                  <a:lnTo>
                    <a:pt x="453426" y="328257"/>
                  </a:lnTo>
                  <a:lnTo>
                    <a:pt x="401744" y="358245"/>
                  </a:lnTo>
                  <a:lnTo>
                    <a:pt x="351191" y="403036"/>
                  </a:lnTo>
                  <a:lnTo>
                    <a:pt x="315358" y="454634"/>
                  </a:lnTo>
                  <a:lnTo>
                    <a:pt x="292712" y="507097"/>
                  </a:lnTo>
                  <a:lnTo>
                    <a:pt x="279129" y="555866"/>
                  </a:lnTo>
                  <a:lnTo>
                    <a:pt x="270488" y="596383"/>
                  </a:lnTo>
                  <a:lnTo>
                    <a:pt x="262668" y="624086"/>
                  </a:lnTo>
                  <a:lnTo>
                    <a:pt x="251548" y="634417"/>
                  </a:lnTo>
                  <a:close/>
                </a:path>
              </a:pathLst>
            </a:custGeom>
            <a:solidFill>
              <a:srgbClr val="155C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602317" y="7003945"/>
              <a:ext cx="561340" cy="654685"/>
            </a:xfrm>
            <a:custGeom>
              <a:avLst/>
              <a:gdLst/>
              <a:ahLst/>
              <a:cxnLst/>
              <a:rect l="l" t="t" r="r" b="b"/>
              <a:pathLst>
                <a:path w="561340" h="654684">
                  <a:moveTo>
                    <a:pt x="261572" y="654676"/>
                  </a:moveTo>
                  <a:lnTo>
                    <a:pt x="249143" y="650126"/>
                  </a:lnTo>
                  <a:lnTo>
                    <a:pt x="240382" y="637249"/>
                  </a:lnTo>
                  <a:lnTo>
                    <a:pt x="233703" y="617204"/>
                  </a:lnTo>
                  <a:lnTo>
                    <a:pt x="218915" y="554943"/>
                  </a:lnTo>
                  <a:lnTo>
                    <a:pt x="206773" y="514525"/>
                  </a:lnTo>
                  <a:lnTo>
                    <a:pt x="189087" y="472492"/>
                  </a:lnTo>
                  <a:lnTo>
                    <a:pt x="163854" y="431434"/>
                  </a:lnTo>
                  <a:lnTo>
                    <a:pt x="129069" y="393944"/>
                  </a:lnTo>
                  <a:lnTo>
                    <a:pt x="87123" y="364531"/>
                  </a:lnTo>
                  <a:lnTo>
                    <a:pt x="48340" y="344793"/>
                  </a:lnTo>
                  <a:lnTo>
                    <a:pt x="28806" y="335196"/>
                  </a:lnTo>
                  <a:lnTo>
                    <a:pt x="13129" y="325385"/>
                  </a:lnTo>
                  <a:lnTo>
                    <a:pt x="2973" y="314102"/>
                  </a:lnTo>
                  <a:lnTo>
                    <a:pt x="0" y="300094"/>
                  </a:lnTo>
                  <a:lnTo>
                    <a:pt x="4970" y="286733"/>
                  </a:lnTo>
                  <a:lnTo>
                    <a:pt x="16557" y="277279"/>
                  </a:lnTo>
                  <a:lnTo>
                    <a:pt x="33321" y="270210"/>
                  </a:lnTo>
                  <a:lnTo>
                    <a:pt x="76909" y="257100"/>
                  </a:lnTo>
                  <a:lnTo>
                    <a:pt x="102584" y="247772"/>
                  </a:lnTo>
                  <a:lnTo>
                    <a:pt x="156298" y="216667"/>
                  </a:lnTo>
                  <a:lnTo>
                    <a:pt x="193645" y="177753"/>
                  </a:lnTo>
                  <a:lnTo>
                    <a:pt x="219538" y="134381"/>
                  </a:lnTo>
                  <a:lnTo>
                    <a:pt x="236934" y="91029"/>
                  </a:lnTo>
                  <a:lnTo>
                    <a:pt x="248791" y="52173"/>
                  </a:lnTo>
                  <a:lnTo>
                    <a:pt x="255535" y="29652"/>
                  </a:lnTo>
                  <a:lnTo>
                    <a:pt x="262297" y="12934"/>
                  </a:lnTo>
                  <a:lnTo>
                    <a:pt x="270532" y="2792"/>
                  </a:lnTo>
                  <a:lnTo>
                    <a:pt x="281696" y="0"/>
                  </a:lnTo>
                  <a:lnTo>
                    <a:pt x="292143" y="4844"/>
                  </a:lnTo>
                  <a:lnTo>
                    <a:pt x="298332" y="16365"/>
                  </a:lnTo>
                  <a:lnTo>
                    <a:pt x="299810" y="23735"/>
                  </a:lnTo>
                  <a:lnTo>
                    <a:pt x="279470" y="23735"/>
                  </a:lnTo>
                  <a:lnTo>
                    <a:pt x="276700" y="30545"/>
                  </a:lnTo>
                  <a:lnTo>
                    <a:pt x="273836" y="39094"/>
                  </a:lnTo>
                  <a:lnTo>
                    <a:pt x="270983" y="48515"/>
                  </a:lnTo>
                  <a:lnTo>
                    <a:pt x="268255" y="57937"/>
                  </a:lnTo>
                  <a:lnTo>
                    <a:pt x="256158" y="97436"/>
                  </a:lnTo>
                  <a:lnTo>
                    <a:pt x="237589" y="143398"/>
                  </a:lnTo>
                  <a:lnTo>
                    <a:pt x="209547" y="190234"/>
                  </a:lnTo>
                  <a:lnTo>
                    <a:pt x="168976" y="232530"/>
                  </a:lnTo>
                  <a:lnTo>
                    <a:pt x="111157" y="266237"/>
                  </a:lnTo>
                  <a:lnTo>
                    <a:pt x="45000" y="287774"/>
                  </a:lnTo>
                  <a:lnTo>
                    <a:pt x="32584" y="292087"/>
                  </a:lnTo>
                  <a:lnTo>
                    <a:pt x="23799" y="296641"/>
                  </a:lnTo>
                  <a:lnTo>
                    <a:pt x="20255" y="301613"/>
                  </a:lnTo>
                  <a:lnTo>
                    <a:pt x="23080" y="307231"/>
                  </a:lnTo>
                  <a:lnTo>
                    <a:pt x="31250" y="313303"/>
                  </a:lnTo>
                  <a:lnTo>
                    <a:pt x="43118" y="319740"/>
                  </a:lnTo>
                  <a:lnTo>
                    <a:pt x="76036" y="335640"/>
                  </a:lnTo>
                  <a:lnTo>
                    <a:pt x="97264" y="346982"/>
                  </a:lnTo>
                  <a:lnTo>
                    <a:pt x="142366" y="378612"/>
                  </a:lnTo>
                  <a:lnTo>
                    <a:pt x="179708" y="418658"/>
                  </a:lnTo>
                  <a:lnTo>
                    <a:pt x="206686" y="462122"/>
                  </a:lnTo>
                  <a:lnTo>
                    <a:pt x="225487" y="506370"/>
                  </a:lnTo>
                  <a:lnTo>
                    <a:pt x="238301" y="548768"/>
                  </a:lnTo>
                  <a:lnTo>
                    <a:pt x="247317" y="586685"/>
                  </a:lnTo>
                  <a:lnTo>
                    <a:pt x="250671" y="601291"/>
                  </a:lnTo>
                  <a:lnTo>
                    <a:pt x="254251" y="615425"/>
                  </a:lnTo>
                  <a:lnTo>
                    <a:pt x="257917" y="626983"/>
                  </a:lnTo>
                  <a:lnTo>
                    <a:pt x="261528" y="633860"/>
                  </a:lnTo>
                  <a:lnTo>
                    <a:pt x="283459" y="633860"/>
                  </a:lnTo>
                  <a:lnTo>
                    <a:pt x="282055" y="638257"/>
                  </a:lnTo>
                  <a:lnTo>
                    <a:pt x="273830" y="650334"/>
                  </a:lnTo>
                  <a:lnTo>
                    <a:pt x="261779" y="654676"/>
                  </a:lnTo>
                  <a:lnTo>
                    <a:pt x="261572" y="654676"/>
                  </a:lnTo>
                  <a:close/>
                </a:path>
                <a:path w="561340" h="654684">
                  <a:moveTo>
                    <a:pt x="283459" y="633860"/>
                  </a:moveTo>
                  <a:lnTo>
                    <a:pt x="261528" y="633860"/>
                  </a:lnTo>
                  <a:lnTo>
                    <a:pt x="264653" y="627446"/>
                  </a:lnTo>
                  <a:lnTo>
                    <a:pt x="267751" y="616936"/>
                  </a:lnTo>
                  <a:lnTo>
                    <a:pt x="270731" y="604181"/>
                  </a:lnTo>
                  <a:lnTo>
                    <a:pt x="273499" y="591034"/>
                  </a:lnTo>
                  <a:lnTo>
                    <a:pt x="282566" y="550379"/>
                  </a:lnTo>
                  <a:lnTo>
                    <a:pt x="296799" y="503791"/>
                  </a:lnTo>
                  <a:lnTo>
                    <a:pt x="319436" y="454673"/>
                  </a:lnTo>
                  <a:lnTo>
                    <a:pt x="353712" y="406431"/>
                  </a:lnTo>
                  <a:lnTo>
                    <a:pt x="391007" y="371242"/>
                  </a:lnTo>
                  <a:lnTo>
                    <a:pt x="429966" y="344793"/>
                  </a:lnTo>
                  <a:lnTo>
                    <a:pt x="467444" y="325271"/>
                  </a:lnTo>
                  <a:lnTo>
                    <a:pt x="513498" y="305202"/>
                  </a:lnTo>
                  <a:lnTo>
                    <a:pt x="526325" y="299285"/>
                  </a:lnTo>
                  <a:lnTo>
                    <a:pt x="536309" y="293735"/>
                  </a:lnTo>
                  <a:lnTo>
                    <a:pt x="540954" y="289185"/>
                  </a:lnTo>
                  <a:lnTo>
                    <a:pt x="535477" y="286357"/>
                  </a:lnTo>
                  <a:lnTo>
                    <a:pt x="524846" y="284121"/>
                  </a:lnTo>
                  <a:lnTo>
                    <a:pt x="511559" y="282360"/>
                  </a:lnTo>
                  <a:lnTo>
                    <a:pt x="498113" y="280959"/>
                  </a:lnTo>
                  <a:lnTo>
                    <a:pt x="462401" y="276750"/>
                  </a:lnTo>
                  <a:lnTo>
                    <a:pt x="422286" y="268295"/>
                  </a:lnTo>
                  <a:lnTo>
                    <a:pt x="381602" y="252163"/>
                  </a:lnTo>
                  <a:lnTo>
                    <a:pt x="344203" y="224938"/>
                  </a:lnTo>
                  <a:lnTo>
                    <a:pt x="314530" y="184948"/>
                  </a:lnTo>
                  <a:lnTo>
                    <a:pt x="297135" y="140868"/>
                  </a:lnTo>
                  <a:lnTo>
                    <a:pt x="288204" y="97073"/>
                  </a:lnTo>
                  <a:lnTo>
                    <a:pt x="283905" y="57760"/>
                  </a:lnTo>
                  <a:lnTo>
                    <a:pt x="283012" y="48295"/>
                  </a:lnTo>
                  <a:lnTo>
                    <a:pt x="281996" y="38862"/>
                  </a:lnTo>
                  <a:lnTo>
                    <a:pt x="280818" y="30372"/>
                  </a:lnTo>
                  <a:lnTo>
                    <a:pt x="279470" y="23735"/>
                  </a:lnTo>
                  <a:lnTo>
                    <a:pt x="299810" y="23735"/>
                  </a:lnTo>
                  <a:lnTo>
                    <a:pt x="301813" y="33727"/>
                  </a:lnTo>
                  <a:lnTo>
                    <a:pt x="304334" y="57937"/>
                  </a:lnTo>
                  <a:lnTo>
                    <a:pt x="308121" y="92748"/>
                  </a:lnTo>
                  <a:lnTo>
                    <a:pt x="316252" y="133567"/>
                  </a:lnTo>
                  <a:lnTo>
                    <a:pt x="331901" y="174244"/>
                  </a:lnTo>
                  <a:lnTo>
                    <a:pt x="358444" y="210476"/>
                  </a:lnTo>
                  <a:lnTo>
                    <a:pt x="391849" y="234702"/>
                  </a:lnTo>
                  <a:lnTo>
                    <a:pt x="428671" y="249108"/>
                  </a:lnTo>
                  <a:lnTo>
                    <a:pt x="523381" y="263383"/>
                  </a:lnTo>
                  <a:lnTo>
                    <a:pt x="542010" y="267361"/>
                  </a:lnTo>
                  <a:lnTo>
                    <a:pt x="554926" y="274392"/>
                  </a:lnTo>
                  <a:lnTo>
                    <a:pt x="561018" y="286177"/>
                  </a:lnTo>
                  <a:lnTo>
                    <a:pt x="558808" y="299294"/>
                  </a:lnTo>
                  <a:lnTo>
                    <a:pt x="548438" y="309925"/>
                  </a:lnTo>
                  <a:lnTo>
                    <a:pt x="531184" y="319524"/>
                  </a:lnTo>
                  <a:lnTo>
                    <a:pt x="475844" y="343743"/>
                  </a:lnTo>
                  <a:lnTo>
                    <a:pt x="440166" y="362266"/>
                  </a:lnTo>
                  <a:lnTo>
                    <a:pt x="403734" y="386997"/>
                  </a:lnTo>
                  <a:lnTo>
                    <a:pt x="368955" y="419861"/>
                  </a:lnTo>
                  <a:lnTo>
                    <a:pt x="336843" y="465240"/>
                  </a:lnTo>
                  <a:lnTo>
                    <a:pt x="315537" y="511838"/>
                  </a:lnTo>
                  <a:lnTo>
                    <a:pt x="302047" y="556269"/>
                  </a:lnTo>
                  <a:lnTo>
                    <a:pt x="293386" y="595147"/>
                  </a:lnTo>
                  <a:lnTo>
                    <a:pt x="288043" y="619508"/>
                  </a:lnTo>
                  <a:lnTo>
                    <a:pt x="283459" y="633860"/>
                  </a:lnTo>
                  <a:close/>
                </a:path>
              </a:pathLst>
            </a:custGeom>
            <a:solidFill>
              <a:srgbClr val="0A4E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276016" y="2118728"/>
            <a:ext cx="5046980" cy="3390900"/>
            <a:chOff x="12276016" y="2118728"/>
            <a:chExt cx="5046980" cy="3390900"/>
          </a:xfrm>
        </p:grpSpPr>
        <p:sp>
          <p:nvSpPr>
            <p:cNvPr id="3" name="object 3"/>
            <p:cNvSpPr/>
            <p:nvPr/>
          </p:nvSpPr>
          <p:spPr>
            <a:xfrm>
              <a:off x="12276016" y="2118728"/>
              <a:ext cx="5046980" cy="3390900"/>
            </a:xfrm>
            <a:custGeom>
              <a:avLst/>
              <a:gdLst/>
              <a:ahLst/>
              <a:cxnLst/>
              <a:rect l="l" t="t" r="r" b="b"/>
              <a:pathLst>
                <a:path w="5046980" h="3390900">
                  <a:moveTo>
                    <a:pt x="5046463" y="3390899"/>
                  </a:moveTo>
                  <a:lnTo>
                    <a:pt x="0" y="3390899"/>
                  </a:lnTo>
                  <a:lnTo>
                    <a:pt x="0" y="0"/>
                  </a:lnTo>
                  <a:lnTo>
                    <a:pt x="264521" y="0"/>
                  </a:lnTo>
                  <a:lnTo>
                    <a:pt x="264317" y="12699"/>
                  </a:lnTo>
                  <a:lnTo>
                    <a:pt x="264287" y="25399"/>
                  </a:lnTo>
                  <a:lnTo>
                    <a:pt x="262392" y="25399"/>
                  </a:lnTo>
                  <a:lnTo>
                    <a:pt x="262155" y="38099"/>
                  </a:lnTo>
                  <a:lnTo>
                    <a:pt x="261352" y="50799"/>
                  </a:lnTo>
                  <a:lnTo>
                    <a:pt x="260348" y="63499"/>
                  </a:lnTo>
                  <a:lnTo>
                    <a:pt x="259390" y="63499"/>
                  </a:lnTo>
                  <a:lnTo>
                    <a:pt x="258720" y="76199"/>
                  </a:lnTo>
                  <a:lnTo>
                    <a:pt x="257883" y="88899"/>
                  </a:lnTo>
                  <a:lnTo>
                    <a:pt x="257535" y="88899"/>
                  </a:lnTo>
                  <a:lnTo>
                    <a:pt x="257720" y="101599"/>
                  </a:lnTo>
                  <a:lnTo>
                    <a:pt x="258483" y="101599"/>
                  </a:lnTo>
                  <a:lnTo>
                    <a:pt x="256896" y="114299"/>
                  </a:lnTo>
                  <a:lnTo>
                    <a:pt x="255743" y="114299"/>
                  </a:lnTo>
                  <a:lnTo>
                    <a:pt x="255101" y="126999"/>
                  </a:lnTo>
                  <a:lnTo>
                    <a:pt x="255047" y="139699"/>
                  </a:lnTo>
                  <a:lnTo>
                    <a:pt x="255284" y="139699"/>
                  </a:lnTo>
                  <a:lnTo>
                    <a:pt x="241319" y="152399"/>
                  </a:lnTo>
                  <a:lnTo>
                    <a:pt x="232939" y="177799"/>
                  </a:lnTo>
                  <a:lnTo>
                    <a:pt x="230313" y="203199"/>
                  </a:lnTo>
                  <a:lnTo>
                    <a:pt x="233606" y="228599"/>
                  </a:lnTo>
                  <a:lnTo>
                    <a:pt x="239736" y="241299"/>
                  </a:lnTo>
                  <a:lnTo>
                    <a:pt x="249065" y="266699"/>
                  </a:lnTo>
                  <a:lnTo>
                    <a:pt x="261059" y="266699"/>
                  </a:lnTo>
                  <a:lnTo>
                    <a:pt x="275186" y="279399"/>
                  </a:lnTo>
                  <a:lnTo>
                    <a:pt x="292307" y="292099"/>
                  </a:lnTo>
                  <a:lnTo>
                    <a:pt x="5046463" y="292099"/>
                  </a:lnTo>
                  <a:lnTo>
                    <a:pt x="5046463" y="3390899"/>
                  </a:lnTo>
                  <a:close/>
                </a:path>
                <a:path w="5046980" h="3390900">
                  <a:moveTo>
                    <a:pt x="5046463" y="292099"/>
                  </a:moveTo>
                  <a:lnTo>
                    <a:pt x="344249" y="292099"/>
                  </a:lnTo>
                  <a:lnTo>
                    <a:pt x="387399" y="266699"/>
                  </a:lnTo>
                  <a:lnTo>
                    <a:pt x="419442" y="228599"/>
                  </a:lnTo>
                  <a:lnTo>
                    <a:pt x="438204" y="190499"/>
                  </a:lnTo>
                  <a:lnTo>
                    <a:pt x="441506" y="139699"/>
                  </a:lnTo>
                  <a:lnTo>
                    <a:pt x="438750" y="114299"/>
                  </a:lnTo>
                  <a:lnTo>
                    <a:pt x="430829" y="88899"/>
                  </a:lnTo>
                  <a:lnTo>
                    <a:pt x="417734" y="63499"/>
                  </a:lnTo>
                  <a:lnTo>
                    <a:pt x="399452" y="50799"/>
                  </a:lnTo>
                  <a:lnTo>
                    <a:pt x="399887" y="38099"/>
                  </a:lnTo>
                  <a:lnTo>
                    <a:pt x="400000" y="25399"/>
                  </a:lnTo>
                  <a:lnTo>
                    <a:pt x="399868" y="12699"/>
                  </a:lnTo>
                  <a:lnTo>
                    <a:pt x="399570" y="0"/>
                  </a:lnTo>
                  <a:lnTo>
                    <a:pt x="778765" y="0"/>
                  </a:lnTo>
                  <a:lnTo>
                    <a:pt x="771959" y="12699"/>
                  </a:lnTo>
                  <a:lnTo>
                    <a:pt x="765986" y="25399"/>
                  </a:lnTo>
                  <a:lnTo>
                    <a:pt x="760924" y="50799"/>
                  </a:lnTo>
                  <a:lnTo>
                    <a:pt x="756850" y="63499"/>
                  </a:lnTo>
                  <a:lnTo>
                    <a:pt x="756157" y="88899"/>
                  </a:lnTo>
                  <a:lnTo>
                    <a:pt x="762329" y="114299"/>
                  </a:lnTo>
                  <a:lnTo>
                    <a:pt x="774408" y="126999"/>
                  </a:lnTo>
                  <a:lnTo>
                    <a:pt x="791440" y="139699"/>
                  </a:lnTo>
                  <a:lnTo>
                    <a:pt x="786450" y="152399"/>
                  </a:lnTo>
                  <a:lnTo>
                    <a:pt x="782793" y="152399"/>
                  </a:lnTo>
                  <a:lnTo>
                    <a:pt x="780646" y="165099"/>
                  </a:lnTo>
                  <a:lnTo>
                    <a:pt x="780187" y="177799"/>
                  </a:lnTo>
                  <a:lnTo>
                    <a:pt x="786025" y="203199"/>
                  </a:lnTo>
                  <a:lnTo>
                    <a:pt x="800147" y="228599"/>
                  </a:lnTo>
                  <a:lnTo>
                    <a:pt x="820934" y="241299"/>
                  </a:lnTo>
                  <a:lnTo>
                    <a:pt x="854808" y="241299"/>
                  </a:lnTo>
                  <a:lnTo>
                    <a:pt x="862858" y="253999"/>
                  </a:lnTo>
                  <a:lnTo>
                    <a:pt x="2696896" y="253999"/>
                  </a:lnTo>
                  <a:lnTo>
                    <a:pt x="2736412" y="279399"/>
                  </a:lnTo>
                  <a:lnTo>
                    <a:pt x="5046463" y="279399"/>
                  </a:lnTo>
                  <a:lnTo>
                    <a:pt x="5046463" y="292099"/>
                  </a:lnTo>
                  <a:close/>
                </a:path>
                <a:path w="5046980" h="3390900">
                  <a:moveTo>
                    <a:pt x="1441676" y="101599"/>
                  </a:moveTo>
                  <a:lnTo>
                    <a:pt x="1012253" y="101599"/>
                  </a:lnTo>
                  <a:lnTo>
                    <a:pt x="1010447" y="76199"/>
                  </a:lnTo>
                  <a:lnTo>
                    <a:pt x="1005975" y="63499"/>
                  </a:lnTo>
                  <a:lnTo>
                    <a:pt x="998660" y="50799"/>
                  </a:lnTo>
                  <a:lnTo>
                    <a:pt x="988324" y="38099"/>
                  </a:lnTo>
                  <a:lnTo>
                    <a:pt x="979928" y="25399"/>
                  </a:lnTo>
                  <a:lnTo>
                    <a:pt x="970821" y="25399"/>
                  </a:lnTo>
                  <a:lnTo>
                    <a:pt x="961137" y="12699"/>
                  </a:lnTo>
                  <a:lnTo>
                    <a:pt x="953022" y="12699"/>
                  </a:lnTo>
                  <a:lnTo>
                    <a:pt x="954918" y="0"/>
                  </a:lnTo>
                  <a:lnTo>
                    <a:pt x="1438359" y="0"/>
                  </a:lnTo>
                  <a:lnTo>
                    <a:pt x="1440321" y="12699"/>
                  </a:lnTo>
                  <a:lnTo>
                    <a:pt x="1443216" y="25399"/>
                  </a:lnTo>
                  <a:lnTo>
                    <a:pt x="1446289" y="50799"/>
                  </a:lnTo>
                  <a:lnTo>
                    <a:pt x="1448784" y="63499"/>
                  </a:lnTo>
                  <a:lnTo>
                    <a:pt x="1449376" y="76199"/>
                  </a:lnTo>
                  <a:lnTo>
                    <a:pt x="1450324" y="88899"/>
                  </a:lnTo>
                  <a:lnTo>
                    <a:pt x="1443453" y="88899"/>
                  </a:lnTo>
                  <a:lnTo>
                    <a:pt x="1441676" y="101599"/>
                  </a:lnTo>
                  <a:close/>
                </a:path>
                <a:path w="5046980" h="3390900">
                  <a:moveTo>
                    <a:pt x="2187985" y="12699"/>
                  </a:moveTo>
                  <a:lnTo>
                    <a:pt x="1577819" y="12699"/>
                  </a:lnTo>
                  <a:lnTo>
                    <a:pt x="1579022" y="0"/>
                  </a:lnTo>
                  <a:lnTo>
                    <a:pt x="2187985" y="0"/>
                  </a:lnTo>
                  <a:lnTo>
                    <a:pt x="2187985" y="12699"/>
                  </a:lnTo>
                  <a:close/>
                </a:path>
                <a:path w="5046980" h="3390900">
                  <a:moveTo>
                    <a:pt x="2704119" y="114299"/>
                  </a:moveTo>
                  <a:lnTo>
                    <a:pt x="2346723" y="114299"/>
                  </a:lnTo>
                  <a:lnTo>
                    <a:pt x="2348026" y="101599"/>
                  </a:lnTo>
                  <a:lnTo>
                    <a:pt x="2351699" y="101599"/>
                  </a:lnTo>
                  <a:lnTo>
                    <a:pt x="2353120" y="88899"/>
                  </a:lnTo>
                  <a:lnTo>
                    <a:pt x="2360820" y="88899"/>
                  </a:lnTo>
                  <a:lnTo>
                    <a:pt x="2363189" y="76199"/>
                  </a:lnTo>
                  <a:lnTo>
                    <a:pt x="2376259" y="63499"/>
                  </a:lnTo>
                  <a:lnTo>
                    <a:pt x="2381743" y="38099"/>
                  </a:lnTo>
                  <a:lnTo>
                    <a:pt x="2378899" y="12699"/>
                  </a:lnTo>
                  <a:lnTo>
                    <a:pt x="2366980" y="0"/>
                  </a:lnTo>
                  <a:lnTo>
                    <a:pt x="2790349" y="0"/>
                  </a:lnTo>
                  <a:lnTo>
                    <a:pt x="2783684" y="12699"/>
                  </a:lnTo>
                  <a:lnTo>
                    <a:pt x="2777307" y="25399"/>
                  </a:lnTo>
                  <a:lnTo>
                    <a:pt x="2771408" y="25399"/>
                  </a:lnTo>
                  <a:lnTo>
                    <a:pt x="2768921" y="38099"/>
                  </a:lnTo>
                  <a:lnTo>
                    <a:pt x="2766551" y="38099"/>
                  </a:lnTo>
                  <a:lnTo>
                    <a:pt x="2764300" y="50799"/>
                  </a:lnTo>
                  <a:lnTo>
                    <a:pt x="2734352" y="76199"/>
                  </a:lnTo>
                  <a:lnTo>
                    <a:pt x="2710312" y="101599"/>
                  </a:lnTo>
                  <a:lnTo>
                    <a:pt x="2704119" y="114299"/>
                  </a:lnTo>
                  <a:close/>
                </a:path>
                <a:path w="5046980" h="3390900">
                  <a:moveTo>
                    <a:pt x="5046463" y="279399"/>
                  </a:moveTo>
                  <a:lnTo>
                    <a:pt x="2775273" y="279399"/>
                  </a:lnTo>
                  <a:lnTo>
                    <a:pt x="2811224" y="253999"/>
                  </a:lnTo>
                  <a:lnTo>
                    <a:pt x="2842011" y="228599"/>
                  </a:lnTo>
                  <a:lnTo>
                    <a:pt x="2847005" y="215899"/>
                  </a:lnTo>
                  <a:lnTo>
                    <a:pt x="2851577" y="215899"/>
                  </a:lnTo>
                  <a:lnTo>
                    <a:pt x="2855838" y="203199"/>
                  </a:lnTo>
                  <a:lnTo>
                    <a:pt x="2859899" y="190499"/>
                  </a:lnTo>
                  <a:lnTo>
                    <a:pt x="2869938" y="190499"/>
                  </a:lnTo>
                  <a:lnTo>
                    <a:pt x="2874758" y="177799"/>
                  </a:lnTo>
                  <a:lnTo>
                    <a:pt x="2879445" y="177799"/>
                  </a:lnTo>
                  <a:lnTo>
                    <a:pt x="2889921" y="165099"/>
                  </a:lnTo>
                  <a:lnTo>
                    <a:pt x="2909364" y="165099"/>
                  </a:lnTo>
                  <a:lnTo>
                    <a:pt x="2917708" y="152399"/>
                  </a:lnTo>
                  <a:lnTo>
                    <a:pt x="2943725" y="126999"/>
                  </a:lnTo>
                  <a:lnTo>
                    <a:pt x="2963079" y="76199"/>
                  </a:lnTo>
                  <a:lnTo>
                    <a:pt x="2973548" y="38099"/>
                  </a:lnTo>
                  <a:lnTo>
                    <a:pt x="2972911" y="0"/>
                  </a:lnTo>
                  <a:lnTo>
                    <a:pt x="3465712" y="0"/>
                  </a:lnTo>
                  <a:lnTo>
                    <a:pt x="3465949" y="12699"/>
                  </a:lnTo>
                  <a:lnTo>
                    <a:pt x="3466186" y="12699"/>
                  </a:lnTo>
                  <a:lnTo>
                    <a:pt x="3465458" y="25399"/>
                  </a:lnTo>
                  <a:lnTo>
                    <a:pt x="3465608" y="38099"/>
                  </a:lnTo>
                  <a:lnTo>
                    <a:pt x="3466669" y="50799"/>
                  </a:lnTo>
                  <a:lnTo>
                    <a:pt x="3468673" y="63499"/>
                  </a:lnTo>
                  <a:lnTo>
                    <a:pt x="3464408" y="63499"/>
                  </a:lnTo>
                  <a:lnTo>
                    <a:pt x="3460262" y="76199"/>
                  </a:lnTo>
                  <a:lnTo>
                    <a:pt x="3456353" y="76199"/>
                  </a:lnTo>
                  <a:lnTo>
                    <a:pt x="3433140" y="101599"/>
                  </a:lnTo>
                  <a:lnTo>
                    <a:pt x="3415647" y="126999"/>
                  </a:lnTo>
                  <a:lnTo>
                    <a:pt x="3406127" y="165099"/>
                  </a:lnTo>
                  <a:lnTo>
                    <a:pt x="3406836" y="203199"/>
                  </a:lnTo>
                  <a:lnTo>
                    <a:pt x="3416730" y="228599"/>
                  </a:lnTo>
                  <a:lnTo>
                    <a:pt x="3434897" y="241299"/>
                  </a:lnTo>
                  <a:lnTo>
                    <a:pt x="3457929" y="253999"/>
                  </a:lnTo>
                  <a:lnTo>
                    <a:pt x="5046463" y="253999"/>
                  </a:lnTo>
                  <a:lnTo>
                    <a:pt x="5046463" y="279399"/>
                  </a:lnTo>
                  <a:close/>
                </a:path>
                <a:path w="5046980" h="3390900">
                  <a:moveTo>
                    <a:pt x="5046463" y="253999"/>
                  </a:moveTo>
                  <a:lnTo>
                    <a:pt x="3510281" y="253999"/>
                  </a:lnTo>
                  <a:lnTo>
                    <a:pt x="3537336" y="241299"/>
                  </a:lnTo>
                  <a:lnTo>
                    <a:pt x="3561927" y="228599"/>
                  </a:lnTo>
                  <a:lnTo>
                    <a:pt x="3582396" y="203199"/>
                  </a:lnTo>
                  <a:lnTo>
                    <a:pt x="3600271" y="190499"/>
                  </a:lnTo>
                  <a:lnTo>
                    <a:pt x="3615847" y="165099"/>
                  </a:lnTo>
                  <a:lnTo>
                    <a:pt x="3628558" y="139699"/>
                  </a:lnTo>
                  <a:lnTo>
                    <a:pt x="3637836" y="114299"/>
                  </a:lnTo>
                  <a:lnTo>
                    <a:pt x="3639946" y="101599"/>
                  </a:lnTo>
                  <a:lnTo>
                    <a:pt x="3639613" y="88899"/>
                  </a:lnTo>
                  <a:lnTo>
                    <a:pt x="3636970" y="76199"/>
                  </a:lnTo>
                  <a:lnTo>
                    <a:pt x="3632150" y="63499"/>
                  </a:lnTo>
                  <a:lnTo>
                    <a:pt x="3630762" y="50799"/>
                  </a:lnTo>
                  <a:lnTo>
                    <a:pt x="3628419" y="50799"/>
                  </a:lnTo>
                  <a:lnTo>
                    <a:pt x="3625187" y="38099"/>
                  </a:lnTo>
                  <a:lnTo>
                    <a:pt x="3621133" y="25399"/>
                  </a:lnTo>
                  <a:lnTo>
                    <a:pt x="3620954" y="25399"/>
                  </a:lnTo>
                  <a:lnTo>
                    <a:pt x="3620230" y="12699"/>
                  </a:lnTo>
                  <a:lnTo>
                    <a:pt x="3618951" y="0"/>
                  </a:lnTo>
                  <a:lnTo>
                    <a:pt x="3975641" y="0"/>
                  </a:lnTo>
                  <a:lnTo>
                    <a:pt x="3976222" y="12699"/>
                  </a:lnTo>
                  <a:lnTo>
                    <a:pt x="3977336" y="12699"/>
                  </a:lnTo>
                  <a:lnTo>
                    <a:pt x="3979006" y="25399"/>
                  </a:lnTo>
                  <a:lnTo>
                    <a:pt x="3988411" y="50799"/>
                  </a:lnTo>
                  <a:lnTo>
                    <a:pt x="4000137" y="76199"/>
                  </a:lnTo>
                  <a:lnTo>
                    <a:pt x="4013706" y="88899"/>
                  </a:lnTo>
                  <a:lnTo>
                    <a:pt x="4028641" y="114299"/>
                  </a:lnTo>
                  <a:lnTo>
                    <a:pt x="4032432" y="126999"/>
                  </a:lnTo>
                  <a:lnTo>
                    <a:pt x="4036667" y="126999"/>
                  </a:lnTo>
                  <a:lnTo>
                    <a:pt x="4041302" y="139699"/>
                  </a:lnTo>
                  <a:lnTo>
                    <a:pt x="4046292" y="139699"/>
                  </a:lnTo>
                  <a:lnTo>
                    <a:pt x="4044454" y="152399"/>
                  </a:lnTo>
                  <a:lnTo>
                    <a:pt x="4044382" y="165099"/>
                  </a:lnTo>
                  <a:lnTo>
                    <a:pt x="4046242" y="165099"/>
                  </a:lnTo>
                  <a:lnTo>
                    <a:pt x="4050201" y="177799"/>
                  </a:lnTo>
                  <a:lnTo>
                    <a:pt x="4061605" y="203199"/>
                  </a:lnTo>
                  <a:lnTo>
                    <a:pt x="4077995" y="215899"/>
                  </a:lnTo>
                  <a:lnTo>
                    <a:pt x="4097961" y="228599"/>
                  </a:lnTo>
                  <a:lnTo>
                    <a:pt x="4675443" y="228599"/>
                  </a:lnTo>
                  <a:lnTo>
                    <a:pt x="4697830" y="241299"/>
                  </a:lnTo>
                  <a:lnTo>
                    <a:pt x="5046463" y="241299"/>
                  </a:lnTo>
                  <a:lnTo>
                    <a:pt x="5046463" y="253999"/>
                  </a:lnTo>
                  <a:close/>
                </a:path>
                <a:path w="5046980" h="3390900">
                  <a:moveTo>
                    <a:pt x="4656532" y="228599"/>
                  </a:moveTo>
                  <a:lnTo>
                    <a:pt x="4147358" y="228599"/>
                  </a:lnTo>
                  <a:lnTo>
                    <a:pt x="4172068" y="215899"/>
                  </a:lnTo>
                  <a:lnTo>
                    <a:pt x="4194691" y="203199"/>
                  </a:lnTo>
                  <a:lnTo>
                    <a:pt x="4215692" y="177799"/>
                  </a:lnTo>
                  <a:lnTo>
                    <a:pt x="4222187" y="177799"/>
                  </a:lnTo>
                  <a:lnTo>
                    <a:pt x="4228382" y="165099"/>
                  </a:lnTo>
                  <a:lnTo>
                    <a:pt x="4234333" y="165099"/>
                  </a:lnTo>
                  <a:lnTo>
                    <a:pt x="4240095" y="152399"/>
                  </a:lnTo>
                  <a:lnTo>
                    <a:pt x="4252667" y="139699"/>
                  </a:lnTo>
                  <a:lnTo>
                    <a:pt x="4254941" y="139699"/>
                  </a:lnTo>
                  <a:lnTo>
                    <a:pt x="4259448" y="126999"/>
                  </a:lnTo>
                  <a:lnTo>
                    <a:pt x="4263845" y="126999"/>
                  </a:lnTo>
                  <a:lnTo>
                    <a:pt x="4268052" y="114299"/>
                  </a:lnTo>
                  <a:lnTo>
                    <a:pt x="4275176" y="101599"/>
                  </a:lnTo>
                  <a:lnTo>
                    <a:pt x="4278136" y="88899"/>
                  </a:lnTo>
                  <a:lnTo>
                    <a:pt x="4277298" y="76199"/>
                  </a:lnTo>
                  <a:lnTo>
                    <a:pt x="4273027" y="50799"/>
                  </a:lnTo>
                  <a:lnTo>
                    <a:pt x="4277677" y="50799"/>
                  </a:lnTo>
                  <a:lnTo>
                    <a:pt x="4281171" y="38099"/>
                  </a:lnTo>
                  <a:lnTo>
                    <a:pt x="4292279" y="12699"/>
                  </a:lnTo>
                  <a:lnTo>
                    <a:pt x="4296497" y="12699"/>
                  </a:lnTo>
                  <a:lnTo>
                    <a:pt x="4300649" y="0"/>
                  </a:lnTo>
                  <a:lnTo>
                    <a:pt x="4652441" y="0"/>
                  </a:lnTo>
                  <a:lnTo>
                    <a:pt x="4650594" y="12699"/>
                  </a:lnTo>
                  <a:lnTo>
                    <a:pt x="4647010" y="25399"/>
                  </a:lnTo>
                  <a:lnTo>
                    <a:pt x="4599877" y="25399"/>
                  </a:lnTo>
                  <a:lnTo>
                    <a:pt x="4579659" y="38099"/>
                  </a:lnTo>
                  <a:lnTo>
                    <a:pt x="4563495" y="63499"/>
                  </a:lnTo>
                  <a:lnTo>
                    <a:pt x="4552982" y="88899"/>
                  </a:lnTo>
                  <a:lnTo>
                    <a:pt x="4554907" y="126999"/>
                  </a:lnTo>
                  <a:lnTo>
                    <a:pt x="4568826" y="152399"/>
                  </a:lnTo>
                  <a:lnTo>
                    <a:pt x="4594295" y="177799"/>
                  </a:lnTo>
                  <a:lnTo>
                    <a:pt x="4603178" y="190499"/>
                  </a:lnTo>
                  <a:lnTo>
                    <a:pt x="4629715" y="190499"/>
                  </a:lnTo>
                  <a:lnTo>
                    <a:pt x="4641241" y="215899"/>
                  </a:lnTo>
                  <a:lnTo>
                    <a:pt x="4656532" y="228599"/>
                  </a:lnTo>
                  <a:close/>
                </a:path>
                <a:path w="5046980" h="3390900">
                  <a:moveTo>
                    <a:pt x="5046463" y="241299"/>
                  </a:moveTo>
                  <a:lnTo>
                    <a:pt x="4697830" y="241299"/>
                  </a:lnTo>
                  <a:lnTo>
                    <a:pt x="4746461" y="228599"/>
                  </a:lnTo>
                  <a:lnTo>
                    <a:pt x="4792792" y="203199"/>
                  </a:lnTo>
                  <a:lnTo>
                    <a:pt x="4832482" y="152399"/>
                  </a:lnTo>
                  <a:lnTo>
                    <a:pt x="4861426" y="114299"/>
                  </a:lnTo>
                  <a:lnTo>
                    <a:pt x="4861782" y="114299"/>
                  </a:lnTo>
                  <a:lnTo>
                    <a:pt x="4875904" y="88899"/>
                  </a:lnTo>
                  <a:lnTo>
                    <a:pt x="4883460" y="63499"/>
                  </a:lnTo>
                  <a:lnTo>
                    <a:pt x="4883641" y="38099"/>
                  </a:lnTo>
                  <a:lnTo>
                    <a:pt x="4875405" y="25399"/>
                  </a:lnTo>
                  <a:lnTo>
                    <a:pt x="4875641" y="25399"/>
                  </a:lnTo>
                  <a:lnTo>
                    <a:pt x="4879040" y="12699"/>
                  </a:lnTo>
                  <a:lnTo>
                    <a:pt x="4882483" y="12699"/>
                  </a:lnTo>
                  <a:lnTo>
                    <a:pt x="4885970" y="0"/>
                  </a:lnTo>
                  <a:lnTo>
                    <a:pt x="5046463" y="0"/>
                  </a:lnTo>
                  <a:lnTo>
                    <a:pt x="5046463" y="241299"/>
                  </a:lnTo>
                  <a:close/>
                </a:path>
                <a:path w="5046980" h="3390900">
                  <a:moveTo>
                    <a:pt x="2161599" y="241299"/>
                  </a:moveTo>
                  <a:lnTo>
                    <a:pt x="1510266" y="241299"/>
                  </a:lnTo>
                  <a:lnTo>
                    <a:pt x="1546411" y="228599"/>
                  </a:lnTo>
                  <a:lnTo>
                    <a:pt x="1579092" y="215899"/>
                  </a:lnTo>
                  <a:lnTo>
                    <a:pt x="1606353" y="190499"/>
                  </a:lnTo>
                  <a:lnTo>
                    <a:pt x="1626240" y="152399"/>
                  </a:lnTo>
                  <a:lnTo>
                    <a:pt x="1635180" y="139699"/>
                  </a:lnTo>
                  <a:lnTo>
                    <a:pt x="1640277" y="114299"/>
                  </a:lnTo>
                  <a:lnTo>
                    <a:pt x="1640400" y="88899"/>
                  </a:lnTo>
                  <a:lnTo>
                    <a:pt x="1634414" y="63499"/>
                  </a:lnTo>
                  <a:lnTo>
                    <a:pt x="1623783" y="50799"/>
                  </a:lnTo>
                  <a:lnTo>
                    <a:pt x="1609255" y="38099"/>
                  </a:lnTo>
                  <a:lnTo>
                    <a:pt x="1591817" y="25399"/>
                  </a:lnTo>
                  <a:lnTo>
                    <a:pt x="1572458" y="25399"/>
                  </a:lnTo>
                  <a:lnTo>
                    <a:pt x="1575594" y="12699"/>
                  </a:lnTo>
                  <a:lnTo>
                    <a:pt x="2188186" y="12699"/>
                  </a:lnTo>
                  <a:lnTo>
                    <a:pt x="2188710" y="25399"/>
                  </a:lnTo>
                  <a:lnTo>
                    <a:pt x="2189700" y="38099"/>
                  </a:lnTo>
                  <a:lnTo>
                    <a:pt x="2191301" y="50799"/>
                  </a:lnTo>
                  <a:lnTo>
                    <a:pt x="2187866" y="50799"/>
                  </a:lnTo>
                  <a:lnTo>
                    <a:pt x="2184549" y="63499"/>
                  </a:lnTo>
                  <a:lnTo>
                    <a:pt x="2181351" y="63499"/>
                  </a:lnTo>
                  <a:lnTo>
                    <a:pt x="2160483" y="76199"/>
                  </a:lnTo>
                  <a:lnTo>
                    <a:pt x="2143325" y="88899"/>
                  </a:lnTo>
                  <a:lnTo>
                    <a:pt x="2131941" y="101599"/>
                  </a:lnTo>
                  <a:lnTo>
                    <a:pt x="2128398" y="126999"/>
                  </a:lnTo>
                  <a:lnTo>
                    <a:pt x="2129098" y="139699"/>
                  </a:lnTo>
                  <a:lnTo>
                    <a:pt x="2130620" y="139699"/>
                  </a:lnTo>
                  <a:lnTo>
                    <a:pt x="2132896" y="152399"/>
                  </a:lnTo>
                  <a:lnTo>
                    <a:pt x="2135862" y="152399"/>
                  </a:lnTo>
                  <a:lnTo>
                    <a:pt x="2134283" y="190499"/>
                  </a:lnTo>
                  <a:lnTo>
                    <a:pt x="2143399" y="215899"/>
                  </a:lnTo>
                  <a:lnTo>
                    <a:pt x="2161599" y="241299"/>
                  </a:lnTo>
                  <a:close/>
                </a:path>
                <a:path w="5046980" h="3390900">
                  <a:moveTo>
                    <a:pt x="1419067" y="139699"/>
                  </a:moveTo>
                  <a:lnTo>
                    <a:pt x="1008344" y="139699"/>
                  </a:lnTo>
                  <a:lnTo>
                    <a:pt x="1009173" y="126999"/>
                  </a:lnTo>
                  <a:lnTo>
                    <a:pt x="1010604" y="126999"/>
                  </a:lnTo>
                  <a:lnTo>
                    <a:pt x="1011646" y="114299"/>
                  </a:lnTo>
                  <a:lnTo>
                    <a:pt x="1012222" y="101599"/>
                  </a:lnTo>
                  <a:lnTo>
                    <a:pt x="1438241" y="101599"/>
                  </a:lnTo>
                  <a:lnTo>
                    <a:pt x="1431183" y="114299"/>
                  </a:lnTo>
                  <a:lnTo>
                    <a:pt x="1424781" y="126999"/>
                  </a:lnTo>
                  <a:lnTo>
                    <a:pt x="1419067" y="139699"/>
                  </a:lnTo>
                  <a:close/>
                </a:path>
                <a:path w="5046980" h="3390900">
                  <a:moveTo>
                    <a:pt x="2696896" y="253999"/>
                  </a:moveTo>
                  <a:lnTo>
                    <a:pt x="2225300" y="253999"/>
                  </a:lnTo>
                  <a:lnTo>
                    <a:pt x="2241648" y="241299"/>
                  </a:lnTo>
                  <a:lnTo>
                    <a:pt x="2255863" y="228599"/>
                  </a:lnTo>
                  <a:lnTo>
                    <a:pt x="2272322" y="215899"/>
                  </a:lnTo>
                  <a:lnTo>
                    <a:pt x="2287315" y="203199"/>
                  </a:lnTo>
                  <a:lnTo>
                    <a:pt x="2300975" y="190499"/>
                  </a:lnTo>
                  <a:lnTo>
                    <a:pt x="2313435" y="165099"/>
                  </a:lnTo>
                  <a:lnTo>
                    <a:pt x="2318292" y="165099"/>
                  </a:lnTo>
                  <a:lnTo>
                    <a:pt x="2320543" y="152399"/>
                  </a:lnTo>
                  <a:lnTo>
                    <a:pt x="2331053" y="152399"/>
                  </a:lnTo>
                  <a:lnTo>
                    <a:pt x="2339319" y="139699"/>
                  </a:lnTo>
                  <a:lnTo>
                    <a:pt x="2344831" y="114299"/>
                  </a:lnTo>
                  <a:lnTo>
                    <a:pt x="2347079" y="101599"/>
                  </a:lnTo>
                  <a:lnTo>
                    <a:pt x="2346723" y="114299"/>
                  </a:lnTo>
                  <a:lnTo>
                    <a:pt x="2704119" y="114299"/>
                  </a:lnTo>
                  <a:lnTo>
                    <a:pt x="2691735" y="139699"/>
                  </a:lnTo>
                  <a:lnTo>
                    <a:pt x="2678179" y="177799"/>
                  </a:lnTo>
                  <a:lnTo>
                    <a:pt x="2675506" y="203199"/>
                  </a:lnTo>
                  <a:lnTo>
                    <a:pt x="2677764" y="215899"/>
                  </a:lnTo>
                  <a:lnTo>
                    <a:pt x="2684909" y="241299"/>
                  </a:lnTo>
                  <a:lnTo>
                    <a:pt x="2696896" y="253999"/>
                  </a:lnTo>
                  <a:close/>
                </a:path>
                <a:path w="5046980" h="3390900">
                  <a:moveTo>
                    <a:pt x="2187274" y="253999"/>
                  </a:moveTo>
                  <a:lnTo>
                    <a:pt x="885973" y="253999"/>
                  </a:lnTo>
                  <a:lnTo>
                    <a:pt x="912751" y="241299"/>
                  </a:lnTo>
                  <a:lnTo>
                    <a:pt x="936008" y="228599"/>
                  </a:lnTo>
                  <a:lnTo>
                    <a:pt x="955956" y="215899"/>
                  </a:lnTo>
                  <a:lnTo>
                    <a:pt x="972805" y="190499"/>
                  </a:lnTo>
                  <a:lnTo>
                    <a:pt x="977037" y="190499"/>
                  </a:lnTo>
                  <a:lnTo>
                    <a:pt x="981068" y="177799"/>
                  </a:lnTo>
                  <a:lnTo>
                    <a:pt x="984966" y="177799"/>
                  </a:lnTo>
                  <a:lnTo>
                    <a:pt x="988798" y="165099"/>
                  </a:lnTo>
                  <a:lnTo>
                    <a:pt x="995861" y="165099"/>
                  </a:lnTo>
                  <a:lnTo>
                    <a:pt x="998443" y="152399"/>
                  </a:lnTo>
                  <a:lnTo>
                    <a:pt x="1001473" y="152399"/>
                  </a:lnTo>
                  <a:lnTo>
                    <a:pt x="1005856" y="139699"/>
                  </a:lnTo>
                  <a:lnTo>
                    <a:pt x="1414075" y="139699"/>
                  </a:lnTo>
                  <a:lnTo>
                    <a:pt x="1410604" y="165099"/>
                  </a:lnTo>
                  <a:lnTo>
                    <a:pt x="1415363" y="190499"/>
                  </a:lnTo>
                  <a:lnTo>
                    <a:pt x="1426053" y="203199"/>
                  </a:lnTo>
                  <a:lnTo>
                    <a:pt x="1440373" y="228599"/>
                  </a:lnTo>
                  <a:lnTo>
                    <a:pt x="1460823" y="228599"/>
                  </a:lnTo>
                  <a:lnTo>
                    <a:pt x="1471675" y="241299"/>
                  </a:lnTo>
                  <a:lnTo>
                    <a:pt x="2161599" y="241299"/>
                  </a:lnTo>
                  <a:lnTo>
                    <a:pt x="2187274" y="253999"/>
                  </a:lnTo>
                  <a:close/>
                </a:path>
              </a:pathLst>
            </a:custGeom>
            <a:solidFill>
              <a:srgbClr val="77C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453697" y="2764586"/>
              <a:ext cx="4691380" cy="2571115"/>
            </a:xfrm>
            <a:custGeom>
              <a:avLst/>
              <a:gdLst/>
              <a:ahLst/>
              <a:cxnLst/>
              <a:rect l="l" t="t" r="r" b="b"/>
              <a:pathLst>
                <a:path w="4691380" h="2571115">
                  <a:moveTo>
                    <a:pt x="4691088" y="2535085"/>
                  </a:moveTo>
                  <a:lnTo>
                    <a:pt x="0" y="2535085"/>
                  </a:lnTo>
                  <a:lnTo>
                    <a:pt x="0" y="2570619"/>
                  </a:lnTo>
                  <a:lnTo>
                    <a:pt x="4691088" y="2570619"/>
                  </a:lnTo>
                  <a:lnTo>
                    <a:pt x="4691088" y="2535085"/>
                  </a:lnTo>
                  <a:close/>
                </a:path>
                <a:path w="4691380" h="2571115">
                  <a:moveTo>
                    <a:pt x="4691088" y="2112645"/>
                  </a:moveTo>
                  <a:lnTo>
                    <a:pt x="0" y="2112645"/>
                  </a:lnTo>
                  <a:lnTo>
                    <a:pt x="0" y="2148179"/>
                  </a:lnTo>
                  <a:lnTo>
                    <a:pt x="4691088" y="2148179"/>
                  </a:lnTo>
                  <a:lnTo>
                    <a:pt x="4691088" y="2112645"/>
                  </a:lnTo>
                  <a:close/>
                </a:path>
                <a:path w="4691380" h="2571115">
                  <a:moveTo>
                    <a:pt x="4691088" y="1690090"/>
                  </a:moveTo>
                  <a:lnTo>
                    <a:pt x="0" y="1690090"/>
                  </a:lnTo>
                  <a:lnTo>
                    <a:pt x="0" y="1725625"/>
                  </a:lnTo>
                  <a:lnTo>
                    <a:pt x="4691088" y="1725625"/>
                  </a:lnTo>
                  <a:lnTo>
                    <a:pt x="4691088" y="1690090"/>
                  </a:lnTo>
                  <a:close/>
                </a:path>
                <a:path w="4691380" h="2571115">
                  <a:moveTo>
                    <a:pt x="4691088" y="1267536"/>
                  </a:moveTo>
                  <a:lnTo>
                    <a:pt x="0" y="1267536"/>
                  </a:lnTo>
                  <a:lnTo>
                    <a:pt x="0" y="1303083"/>
                  </a:lnTo>
                  <a:lnTo>
                    <a:pt x="4691088" y="1303083"/>
                  </a:lnTo>
                  <a:lnTo>
                    <a:pt x="4691088" y="1267536"/>
                  </a:lnTo>
                  <a:close/>
                </a:path>
                <a:path w="4691380" h="2571115">
                  <a:moveTo>
                    <a:pt x="4691088" y="845108"/>
                  </a:moveTo>
                  <a:lnTo>
                    <a:pt x="0" y="845108"/>
                  </a:lnTo>
                  <a:lnTo>
                    <a:pt x="0" y="880643"/>
                  </a:lnTo>
                  <a:lnTo>
                    <a:pt x="4691088" y="880643"/>
                  </a:lnTo>
                  <a:lnTo>
                    <a:pt x="4691088" y="845108"/>
                  </a:lnTo>
                  <a:close/>
                </a:path>
                <a:path w="4691380" h="2571115">
                  <a:moveTo>
                    <a:pt x="4691088" y="422554"/>
                  </a:moveTo>
                  <a:lnTo>
                    <a:pt x="0" y="422554"/>
                  </a:lnTo>
                  <a:lnTo>
                    <a:pt x="0" y="458089"/>
                  </a:lnTo>
                  <a:lnTo>
                    <a:pt x="4691088" y="458089"/>
                  </a:lnTo>
                  <a:lnTo>
                    <a:pt x="4691088" y="422554"/>
                  </a:lnTo>
                  <a:close/>
                </a:path>
                <a:path w="4691380" h="2571115">
                  <a:moveTo>
                    <a:pt x="4691088" y="0"/>
                  </a:moveTo>
                  <a:lnTo>
                    <a:pt x="0" y="0"/>
                  </a:lnTo>
                  <a:lnTo>
                    <a:pt x="0" y="35534"/>
                  </a:lnTo>
                  <a:lnTo>
                    <a:pt x="4691088" y="35534"/>
                  </a:lnTo>
                  <a:lnTo>
                    <a:pt x="4691088" y="0"/>
                  </a:lnTo>
                  <a:close/>
                </a:path>
              </a:pathLst>
            </a:custGeom>
            <a:solidFill>
              <a:srgbClr val="52BEAA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07584" y="1306834"/>
            <a:ext cx="10572750" cy="7438390"/>
            <a:chOff x="707584" y="1306834"/>
            <a:chExt cx="10572750" cy="74383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014" y="1318264"/>
              <a:ext cx="10549818" cy="741520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07584" y="1306834"/>
              <a:ext cx="10572750" cy="7438390"/>
            </a:xfrm>
            <a:custGeom>
              <a:avLst/>
              <a:gdLst/>
              <a:ahLst/>
              <a:cxnLst/>
              <a:rect l="l" t="t" r="r" b="b"/>
              <a:pathLst>
                <a:path w="10572750" h="7438390">
                  <a:moveTo>
                    <a:pt x="16668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16668" y="0"/>
                  </a:lnTo>
                  <a:lnTo>
                    <a:pt x="16668" y="38099"/>
                  </a:lnTo>
                  <a:close/>
                </a:path>
                <a:path w="10572750" h="7438390">
                  <a:moveTo>
                    <a:pt x="38099" y="38099"/>
                  </a:moveTo>
                  <a:lnTo>
                    <a:pt x="16668" y="38099"/>
                  </a:lnTo>
                  <a:lnTo>
                    <a:pt x="16668" y="0"/>
                  </a:lnTo>
                  <a:lnTo>
                    <a:pt x="38099" y="0"/>
                  </a:lnTo>
                  <a:lnTo>
                    <a:pt x="38099" y="38099"/>
                  </a:lnTo>
                  <a:close/>
                </a:path>
                <a:path w="10572750" h="7438390">
                  <a:moveTo>
                    <a:pt x="54768" y="38099"/>
                  </a:moveTo>
                  <a:lnTo>
                    <a:pt x="38099" y="38099"/>
                  </a:lnTo>
                  <a:lnTo>
                    <a:pt x="38099" y="0"/>
                  </a:lnTo>
                  <a:lnTo>
                    <a:pt x="54768" y="0"/>
                  </a:lnTo>
                  <a:lnTo>
                    <a:pt x="54768" y="38099"/>
                  </a:lnTo>
                  <a:close/>
                </a:path>
                <a:path w="10572750" h="7438390">
                  <a:moveTo>
                    <a:pt x="38099" y="114299"/>
                  </a:moveTo>
                  <a:lnTo>
                    <a:pt x="0" y="114299"/>
                  </a:lnTo>
                  <a:lnTo>
                    <a:pt x="0" y="76199"/>
                  </a:lnTo>
                  <a:lnTo>
                    <a:pt x="38099" y="76199"/>
                  </a:lnTo>
                  <a:lnTo>
                    <a:pt x="38099" y="114299"/>
                  </a:lnTo>
                  <a:close/>
                </a:path>
                <a:path w="10572750" h="7438390">
                  <a:moveTo>
                    <a:pt x="38099" y="190499"/>
                  </a:moveTo>
                  <a:lnTo>
                    <a:pt x="0" y="190499"/>
                  </a:lnTo>
                  <a:lnTo>
                    <a:pt x="0" y="152399"/>
                  </a:lnTo>
                  <a:lnTo>
                    <a:pt x="38099" y="152399"/>
                  </a:lnTo>
                  <a:lnTo>
                    <a:pt x="38099" y="190499"/>
                  </a:lnTo>
                  <a:close/>
                </a:path>
                <a:path w="10572750" h="7438390">
                  <a:moveTo>
                    <a:pt x="38099" y="266699"/>
                  </a:moveTo>
                  <a:lnTo>
                    <a:pt x="0" y="266699"/>
                  </a:lnTo>
                  <a:lnTo>
                    <a:pt x="0" y="228599"/>
                  </a:lnTo>
                  <a:lnTo>
                    <a:pt x="38099" y="228599"/>
                  </a:lnTo>
                  <a:lnTo>
                    <a:pt x="38099" y="266699"/>
                  </a:lnTo>
                  <a:close/>
                </a:path>
                <a:path w="10572750" h="7438390">
                  <a:moveTo>
                    <a:pt x="38099" y="342899"/>
                  </a:moveTo>
                  <a:lnTo>
                    <a:pt x="0" y="342899"/>
                  </a:lnTo>
                  <a:lnTo>
                    <a:pt x="0" y="304799"/>
                  </a:lnTo>
                  <a:lnTo>
                    <a:pt x="38099" y="304799"/>
                  </a:lnTo>
                  <a:lnTo>
                    <a:pt x="38099" y="342899"/>
                  </a:lnTo>
                  <a:close/>
                </a:path>
                <a:path w="10572750" h="7438390">
                  <a:moveTo>
                    <a:pt x="38099" y="419099"/>
                  </a:moveTo>
                  <a:lnTo>
                    <a:pt x="0" y="419099"/>
                  </a:lnTo>
                  <a:lnTo>
                    <a:pt x="0" y="380999"/>
                  </a:lnTo>
                  <a:lnTo>
                    <a:pt x="38099" y="380999"/>
                  </a:lnTo>
                  <a:lnTo>
                    <a:pt x="38099" y="419099"/>
                  </a:lnTo>
                  <a:close/>
                </a:path>
                <a:path w="10572750" h="7438390">
                  <a:moveTo>
                    <a:pt x="38099" y="495299"/>
                  </a:moveTo>
                  <a:lnTo>
                    <a:pt x="0" y="495299"/>
                  </a:lnTo>
                  <a:lnTo>
                    <a:pt x="0" y="457199"/>
                  </a:lnTo>
                  <a:lnTo>
                    <a:pt x="38099" y="457199"/>
                  </a:lnTo>
                  <a:lnTo>
                    <a:pt x="38099" y="495299"/>
                  </a:lnTo>
                  <a:close/>
                </a:path>
                <a:path w="10572750" h="7438390">
                  <a:moveTo>
                    <a:pt x="38099" y="571499"/>
                  </a:moveTo>
                  <a:lnTo>
                    <a:pt x="0" y="571499"/>
                  </a:lnTo>
                  <a:lnTo>
                    <a:pt x="0" y="533399"/>
                  </a:lnTo>
                  <a:lnTo>
                    <a:pt x="38099" y="533399"/>
                  </a:lnTo>
                  <a:lnTo>
                    <a:pt x="38099" y="571499"/>
                  </a:lnTo>
                  <a:close/>
                </a:path>
                <a:path w="10572750" h="7438390">
                  <a:moveTo>
                    <a:pt x="38099" y="647699"/>
                  </a:moveTo>
                  <a:lnTo>
                    <a:pt x="0" y="647699"/>
                  </a:lnTo>
                  <a:lnTo>
                    <a:pt x="0" y="609599"/>
                  </a:lnTo>
                  <a:lnTo>
                    <a:pt x="38099" y="609599"/>
                  </a:lnTo>
                  <a:lnTo>
                    <a:pt x="38099" y="647699"/>
                  </a:lnTo>
                  <a:close/>
                </a:path>
                <a:path w="10572750" h="7438390">
                  <a:moveTo>
                    <a:pt x="38099" y="723899"/>
                  </a:moveTo>
                  <a:lnTo>
                    <a:pt x="0" y="723899"/>
                  </a:lnTo>
                  <a:lnTo>
                    <a:pt x="0" y="685799"/>
                  </a:lnTo>
                  <a:lnTo>
                    <a:pt x="38099" y="685799"/>
                  </a:lnTo>
                  <a:lnTo>
                    <a:pt x="38099" y="723899"/>
                  </a:lnTo>
                  <a:close/>
                </a:path>
                <a:path w="10572750" h="7438390">
                  <a:moveTo>
                    <a:pt x="38099" y="800099"/>
                  </a:moveTo>
                  <a:lnTo>
                    <a:pt x="0" y="800099"/>
                  </a:lnTo>
                  <a:lnTo>
                    <a:pt x="0" y="761999"/>
                  </a:lnTo>
                  <a:lnTo>
                    <a:pt x="38099" y="761999"/>
                  </a:lnTo>
                  <a:lnTo>
                    <a:pt x="38099" y="800099"/>
                  </a:lnTo>
                  <a:close/>
                </a:path>
                <a:path w="10572750" h="7438390">
                  <a:moveTo>
                    <a:pt x="38099" y="876299"/>
                  </a:moveTo>
                  <a:lnTo>
                    <a:pt x="0" y="876299"/>
                  </a:lnTo>
                  <a:lnTo>
                    <a:pt x="0" y="838199"/>
                  </a:lnTo>
                  <a:lnTo>
                    <a:pt x="38099" y="838199"/>
                  </a:lnTo>
                  <a:lnTo>
                    <a:pt x="38099" y="876299"/>
                  </a:lnTo>
                  <a:close/>
                </a:path>
                <a:path w="10572750" h="7438390">
                  <a:moveTo>
                    <a:pt x="38099" y="952499"/>
                  </a:moveTo>
                  <a:lnTo>
                    <a:pt x="0" y="952499"/>
                  </a:lnTo>
                  <a:lnTo>
                    <a:pt x="0" y="914399"/>
                  </a:lnTo>
                  <a:lnTo>
                    <a:pt x="38099" y="914399"/>
                  </a:lnTo>
                  <a:lnTo>
                    <a:pt x="38099" y="952499"/>
                  </a:lnTo>
                  <a:close/>
                </a:path>
                <a:path w="10572750" h="7438390">
                  <a:moveTo>
                    <a:pt x="38099" y="1028699"/>
                  </a:moveTo>
                  <a:lnTo>
                    <a:pt x="0" y="1028699"/>
                  </a:lnTo>
                  <a:lnTo>
                    <a:pt x="0" y="990599"/>
                  </a:lnTo>
                  <a:lnTo>
                    <a:pt x="38099" y="990599"/>
                  </a:lnTo>
                  <a:lnTo>
                    <a:pt x="38099" y="1028699"/>
                  </a:lnTo>
                  <a:close/>
                </a:path>
                <a:path w="10572750" h="7438390">
                  <a:moveTo>
                    <a:pt x="38099" y="1104899"/>
                  </a:moveTo>
                  <a:lnTo>
                    <a:pt x="0" y="1104899"/>
                  </a:lnTo>
                  <a:lnTo>
                    <a:pt x="0" y="1066799"/>
                  </a:lnTo>
                  <a:lnTo>
                    <a:pt x="38099" y="1066799"/>
                  </a:lnTo>
                  <a:lnTo>
                    <a:pt x="38099" y="1104899"/>
                  </a:lnTo>
                  <a:close/>
                </a:path>
                <a:path w="10572750" h="7438390">
                  <a:moveTo>
                    <a:pt x="38099" y="1181099"/>
                  </a:moveTo>
                  <a:lnTo>
                    <a:pt x="0" y="1181099"/>
                  </a:lnTo>
                  <a:lnTo>
                    <a:pt x="0" y="1142999"/>
                  </a:lnTo>
                  <a:lnTo>
                    <a:pt x="38099" y="1142999"/>
                  </a:lnTo>
                  <a:lnTo>
                    <a:pt x="38099" y="1181099"/>
                  </a:lnTo>
                  <a:close/>
                </a:path>
                <a:path w="10572750" h="7438390">
                  <a:moveTo>
                    <a:pt x="38099" y="1257299"/>
                  </a:moveTo>
                  <a:lnTo>
                    <a:pt x="0" y="1257299"/>
                  </a:lnTo>
                  <a:lnTo>
                    <a:pt x="0" y="1219199"/>
                  </a:lnTo>
                  <a:lnTo>
                    <a:pt x="38099" y="1219199"/>
                  </a:lnTo>
                  <a:lnTo>
                    <a:pt x="38099" y="1257299"/>
                  </a:lnTo>
                  <a:close/>
                </a:path>
                <a:path w="10572750" h="7438390">
                  <a:moveTo>
                    <a:pt x="38099" y="1333499"/>
                  </a:moveTo>
                  <a:lnTo>
                    <a:pt x="0" y="1333499"/>
                  </a:lnTo>
                  <a:lnTo>
                    <a:pt x="0" y="1295399"/>
                  </a:lnTo>
                  <a:lnTo>
                    <a:pt x="38099" y="1295399"/>
                  </a:lnTo>
                  <a:lnTo>
                    <a:pt x="38099" y="1333499"/>
                  </a:lnTo>
                  <a:close/>
                </a:path>
                <a:path w="10572750" h="7438390">
                  <a:moveTo>
                    <a:pt x="38099" y="1409699"/>
                  </a:moveTo>
                  <a:lnTo>
                    <a:pt x="0" y="1409699"/>
                  </a:lnTo>
                  <a:lnTo>
                    <a:pt x="0" y="1371599"/>
                  </a:lnTo>
                  <a:lnTo>
                    <a:pt x="38099" y="1371599"/>
                  </a:lnTo>
                  <a:lnTo>
                    <a:pt x="38099" y="1409699"/>
                  </a:lnTo>
                  <a:close/>
                </a:path>
                <a:path w="10572750" h="7438390">
                  <a:moveTo>
                    <a:pt x="38099" y="1485899"/>
                  </a:moveTo>
                  <a:lnTo>
                    <a:pt x="0" y="1485899"/>
                  </a:lnTo>
                  <a:lnTo>
                    <a:pt x="0" y="1447799"/>
                  </a:lnTo>
                  <a:lnTo>
                    <a:pt x="38099" y="1447799"/>
                  </a:lnTo>
                  <a:lnTo>
                    <a:pt x="38099" y="1485899"/>
                  </a:lnTo>
                  <a:close/>
                </a:path>
                <a:path w="10572750" h="7438390">
                  <a:moveTo>
                    <a:pt x="38099" y="1562099"/>
                  </a:moveTo>
                  <a:lnTo>
                    <a:pt x="0" y="1562099"/>
                  </a:lnTo>
                  <a:lnTo>
                    <a:pt x="0" y="1523999"/>
                  </a:lnTo>
                  <a:lnTo>
                    <a:pt x="38099" y="1523999"/>
                  </a:lnTo>
                  <a:lnTo>
                    <a:pt x="38099" y="1562099"/>
                  </a:lnTo>
                  <a:close/>
                </a:path>
                <a:path w="10572750" h="7438390">
                  <a:moveTo>
                    <a:pt x="38099" y="1638299"/>
                  </a:moveTo>
                  <a:lnTo>
                    <a:pt x="0" y="1638299"/>
                  </a:lnTo>
                  <a:lnTo>
                    <a:pt x="0" y="1600199"/>
                  </a:lnTo>
                  <a:lnTo>
                    <a:pt x="38099" y="1600199"/>
                  </a:lnTo>
                  <a:lnTo>
                    <a:pt x="38099" y="1638299"/>
                  </a:lnTo>
                  <a:close/>
                </a:path>
                <a:path w="10572750" h="7438390">
                  <a:moveTo>
                    <a:pt x="38099" y="1714499"/>
                  </a:moveTo>
                  <a:lnTo>
                    <a:pt x="0" y="1714499"/>
                  </a:lnTo>
                  <a:lnTo>
                    <a:pt x="0" y="1676399"/>
                  </a:lnTo>
                  <a:lnTo>
                    <a:pt x="38099" y="1676399"/>
                  </a:lnTo>
                  <a:lnTo>
                    <a:pt x="38099" y="1714499"/>
                  </a:lnTo>
                  <a:close/>
                </a:path>
                <a:path w="10572750" h="7438390">
                  <a:moveTo>
                    <a:pt x="38099" y="1790699"/>
                  </a:moveTo>
                  <a:lnTo>
                    <a:pt x="0" y="1790699"/>
                  </a:lnTo>
                  <a:lnTo>
                    <a:pt x="0" y="1752599"/>
                  </a:lnTo>
                  <a:lnTo>
                    <a:pt x="38099" y="1752599"/>
                  </a:lnTo>
                  <a:lnTo>
                    <a:pt x="38099" y="1790699"/>
                  </a:lnTo>
                  <a:close/>
                </a:path>
                <a:path w="10572750" h="7438390">
                  <a:moveTo>
                    <a:pt x="38099" y="1866899"/>
                  </a:moveTo>
                  <a:lnTo>
                    <a:pt x="0" y="1866899"/>
                  </a:lnTo>
                  <a:lnTo>
                    <a:pt x="0" y="1828799"/>
                  </a:lnTo>
                  <a:lnTo>
                    <a:pt x="38099" y="1828799"/>
                  </a:lnTo>
                  <a:lnTo>
                    <a:pt x="38099" y="1866899"/>
                  </a:lnTo>
                  <a:close/>
                </a:path>
                <a:path w="10572750" h="7438390">
                  <a:moveTo>
                    <a:pt x="38099" y="1943100"/>
                  </a:moveTo>
                  <a:lnTo>
                    <a:pt x="0" y="1943100"/>
                  </a:lnTo>
                  <a:lnTo>
                    <a:pt x="0" y="1904999"/>
                  </a:lnTo>
                  <a:lnTo>
                    <a:pt x="38099" y="1904999"/>
                  </a:lnTo>
                  <a:lnTo>
                    <a:pt x="38099" y="1943100"/>
                  </a:lnTo>
                  <a:close/>
                </a:path>
                <a:path w="10572750" h="7438390">
                  <a:moveTo>
                    <a:pt x="38099" y="2019299"/>
                  </a:moveTo>
                  <a:lnTo>
                    <a:pt x="0" y="2019299"/>
                  </a:lnTo>
                  <a:lnTo>
                    <a:pt x="0" y="1981199"/>
                  </a:lnTo>
                  <a:lnTo>
                    <a:pt x="38099" y="1981199"/>
                  </a:lnTo>
                  <a:lnTo>
                    <a:pt x="38099" y="2019299"/>
                  </a:lnTo>
                  <a:close/>
                </a:path>
                <a:path w="10572750" h="7438390">
                  <a:moveTo>
                    <a:pt x="38099" y="2095499"/>
                  </a:moveTo>
                  <a:lnTo>
                    <a:pt x="0" y="2095499"/>
                  </a:lnTo>
                  <a:lnTo>
                    <a:pt x="0" y="2057399"/>
                  </a:lnTo>
                  <a:lnTo>
                    <a:pt x="38099" y="2057399"/>
                  </a:lnTo>
                  <a:lnTo>
                    <a:pt x="38099" y="2095499"/>
                  </a:lnTo>
                  <a:close/>
                </a:path>
                <a:path w="10572750" h="7438390">
                  <a:moveTo>
                    <a:pt x="38099" y="2171699"/>
                  </a:moveTo>
                  <a:lnTo>
                    <a:pt x="0" y="2171699"/>
                  </a:lnTo>
                  <a:lnTo>
                    <a:pt x="0" y="2133599"/>
                  </a:lnTo>
                  <a:lnTo>
                    <a:pt x="38099" y="2133599"/>
                  </a:lnTo>
                  <a:lnTo>
                    <a:pt x="38099" y="2171699"/>
                  </a:lnTo>
                  <a:close/>
                </a:path>
                <a:path w="10572750" h="7438390">
                  <a:moveTo>
                    <a:pt x="38099" y="2247899"/>
                  </a:moveTo>
                  <a:lnTo>
                    <a:pt x="0" y="2247899"/>
                  </a:lnTo>
                  <a:lnTo>
                    <a:pt x="0" y="2209799"/>
                  </a:lnTo>
                  <a:lnTo>
                    <a:pt x="38099" y="2209799"/>
                  </a:lnTo>
                  <a:lnTo>
                    <a:pt x="38099" y="2247899"/>
                  </a:lnTo>
                  <a:close/>
                </a:path>
                <a:path w="10572750" h="7438390">
                  <a:moveTo>
                    <a:pt x="38099" y="2324099"/>
                  </a:moveTo>
                  <a:lnTo>
                    <a:pt x="0" y="2324099"/>
                  </a:lnTo>
                  <a:lnTo>
                    <a:pt x="0" y="2285999"/>
                  </a:lnTo>
                  <a:lnTo>
                    <a:pt x="38099" y="2285999"/>
                  </a:lnTo>
                  <a:lnTo>
                    <a:pt x="38099" y="2324099"/>
                  </a:lnTo>
                  <a:close/>
                </a:path>
                <a:path w="10572750" h="7438390">
                  <a:moveTo>
                    <a:pt x="38099" y="2400299"/>
                  </a:moveTo>
                  <a:lnTo>
                    <a:pt x="0" y="2400299"/>
                  </a:lnTo>
                  <a:lnTo>
                    <a:pt x="0" y="2362199"/>
                  </a:lnTo>
                  <a:lnTo>
                    <a:pt x="38099" y="2362199"/>
                  </a:lnTo>
                  <a:lnTo>
                    <a:pt x="38099" y="2400299"/>
                  </a:lnTo>
                  <a:close/>
                </a:path>
                <a:path w="10572750" h="7438390">
                  <a:moveTo>
                    <a:pt x="38099" y="2476499"/>
                  </a:moveTo>
                  <a:lnTo>
                    <a:pt x="0" y="2476499"/>
                  </a:lnTo>
                  <a:lnTo>
                    <a:pt x="0" y="2438399"/>
                  </a:lnTo>
                  <a:lnTo>
                    <a:pt x="38099" y="2438399"/>
                  </a:lnTo>
                  <a:lnTo>
                    <a:pt x="38099" y="2476499"/>
                  </a:lnTo>
                  <a:close/>
                </a:path>
                <a:path w="10572750" h="7438390">
                  <a:moveTo>
                    <a:pt x="38099" y="2552699"/>
                  </a:moveTo>
                  <a:lnTo>
                    <a:pt x="0" y="2552699"/>
                  </a:lnTo>
                  <a:lnTo>
                    <a:pt x="0" y="2514599"/>
                  </a:lnTo>
                  <a:lnTo>
                    <a:pt x="38099" y="2514599"/>
                  </a:lnTo>
                  <a:lnTo>
                    <a:pt x="38099" y="2552699"/>
                  </a:lnTo>
                  <a:close/>
                </a:path>
                <a:path w="10572750" h="7438390">
                  <a:moveTo>
                    <a:pt x="38099" y="2628899"/>
                  </a:moveTo>
                  <a:lnTo>
                    <a:pt x="0" y="2628899"/>
                  </a:lnTo>
                  <a:lnTo>
                    <a:pt x="0" y="2590799"/>
                  </a:lnTo>
                  <a:lnTo>
                    <a:pt x="38099" y="2590799"/>
                  </a:lnTo>
                  <a:lnTo>
                    <a:pt x="38099" y="2628899"/>
                  </a:lnTo>
                  <a:close/>
                </a:path>
                <a:path w="10572750" h="7438390">
                  <a:moveTo>
                    <a:pt x="38099" y="2705099"/>
                  </a:moveTo>
                  <a:lnTo>
                    <a:pt x="0" y="2705099"/>
                  </a:lnTo>
                  <a:lnTo>
                    <a:pt x="0" y="2666999"/>
                  </a:lnTo>
                  <a:lnTo>
                    <a:pt x="38099" y="2666999"/>
                  </a:lnTo>
                  <a:lnTo>
                    <a:pt x="38099" y="2705099"/>
                  </a:lnTo>
                  <a:close/>
                </a:path>
                <a:path w="10572750" h="7438390">
                  <a:moveTo>
                    <a:pt x="38099" y="2781299"/>
                  </a:moveTo>
                  <a:lnTo>
                    <a:pt x="0" y="2781299"/>
                  </a:lnTo>
                  <a:lnTo>
                    <a:pt x="0" y="2743199"/>
                  </a:lnTo>
                  <a:lnTo>
                    <a:pt x="38099" y="2743199"/>
                  </a:lnTo>
                  <a:lnTo>
                    <a:pt x="38099" y="2781299"/>
                  </a:lnTo>
                  <a:close/>
                </a:path>
                <a:path w="10572750" h="7438390">
                  <a:moveTo>
                    <a:pt x="38099" y="2857499"/>
                  </a:moveTo>
                  <a:lnTo>
                    <a:pt x="0" y="2857499"/>
                  </a:lnTo>
                  <a:lnTo>
                    <a:pt x="0" y="2819399"/>
                  </a:lnTo>
                  <a:lnTo>
                    <a:pt x="38099" y="2819399"/>
                  </a:lnTo>
                  <a:lnTo>
                    <a:pt x="38099" y="2857499"/>
                  </a:lnTo>
                  <a:close/>
                </a:path>
                <a:path w="10572750" h="7438390">
                  <a:moveTo>
                    <a:pt x="38099" y="2933699"/>
                  </a:moveTo>
                  <a:lnTo>
                    <a:pt x="0" y="2933699"/>
                  </a:lnTo>
                  <a:lnTo>
                    <a:pt x="0" y="2895599"/>
                  </a:lnTo>
                  <a:lnTo>
                    <a:pt x="38099" y="2895599"/>
                  </a:lnTo>
                  <a:lnTo>
                    <a:pt x="38099" y="2933699"/>
                  </a:lnTo>
                  <a:close/>
                </a:path>
                <a:path w="10572750" h="7438390">
                  <a:moveTo>
                    <a:pt x="38099" y="3009899"/>
                  </a:moveTo>
                  <a:lnTo>
                    <a:pt x="0" y="3009899"/>
                  </a:lnTo>
                  <a:lnTo>
                    <a:pt x="0" y="2971799"/>
                  </a:lnTo>
                  <a:lnTo>
                    <a:pt x="38099" y="2971799"/>
                  </a:lnTo>
                  <a:lnTo>
                    <a:pt x="38099" y="3009899"/>
                  </a:lnTo>
                  <a:close/>
                </a:path>
                <a:path w="10572750" h="7438390">
                  <a:moveTo>
                    <a:pt x="38099" y="3086099"/>
                  </a:moveTo>
                  <a:lnTo>
                    <a:pt x="0" y="3086099"/>
                  </a:lnTo>
                  <a:lnTo>
                    <a:pt x="0" y="3047999"/>
                  </a:lnTo>
                  <a:lnTo>
                    <a:pt x="38099" y="3047999"/>
                  </a:lnTo>
                  <a:lnTo>
                    <a:pt x="38099" y="3086099"/>
                  </a:lnTo>
                  <a:close/>
                </a:path>
                <a:path w="10572750" h="7438390">
                  <a:moveTo>
                    <a:pt x="38099" y="3162299"/>
                  </a:moveTo>
                  <a:lnTo>
                    <a:pt x="0" y="3162299"/>
                  </a:lnTo>
                  <a:lnTo>
                    <a:pt x="0" y="3124199"/>
                  </a:lnTo>
                  <a:lnTo>
                    <a:pt x="38099" y="3124199"/>
                  </a:lnTo>
                  <a:lnTo>
                    <a:pt x="38099" y="3162299"/>
                  </a:lnTo>
                  <a:close/>
                </a:path>
                <a:path w="10572750" h="7438390">
                  <a:moveTo>
                    <a:pt x="38099" y="3238499"/>
                  </a:moveTo>
                  <a:lnTo>
                    <a:pt x="0" y="3238499"/>
                  </a:lnTo>
                  <a:lnTo>
                    <a:pt x="0" y="3200399"/>
                  </a:lnTo>
                  <a:lnTo>
                    <a:pt x="38099" y="3200399"/>
                  </a:lnTo>
                  <a:lnTo>
                    <a:pt x="38099" y="3238499"/>
                  </a:lnTo>
                  <a:close/>
                </a:path>
                <a:path w="10572750" h="7438390">
                  <a:moveTo>
                    <a:pt x="38099" y="3314699"/>
                  </a:moveTo>
                  <a:lnTo>
                    <a:pt x="0" y="3314699"/>
                  </a:lnTo>
                  <a:lnTo>
                    <a:pt x="0" y="3276599"/>
                  </a:lnTo>
                  <a:lnTo>
                    <a:pt x="38099" y="3276599"/>
                  </a:lnTo>
                  <a:lnTo>
                    <a:pt x="38099" y="3314699"/>
                  </a:lnTo>
                  <a:close/>
                </a:path>
                <a:path w="10572750" h="7438390">
                  <a:moveTo>
                    <a:pt x="38099" y="3390899"/>
                  </a:moveTo>
                  <a:lnTo>
                    <a:pt x="0" y="3390899"/>
                  </a:lnTo>
                  <a:lnTo>
                    <a:pt x="0" y="3352799"/>
                  </a:lnTo>
                  <a:lnTo>
                    <a:pt x="38099" y="3352799"/>
                  </a:lnTo>
                  <a:lnTo>
                    <a:pt x="38099" y="3390899"/>
                  </a:lnTo>
                  <a:close/>
                </a:path>
                <a:path w="10572750" h="7438390">
                  <a:moveTo>
                    <a:pt x="38099" y="3467099"/>
                  </a:moveTo>
                  <a:lnTo>
                    <a:pt x="0" y="3467099"/>
                  </a:lnTo>
                  <a:lnTo>
                    <a:pt x="0" y="3428999"/>
                  </a:lnTo>
                  <a:lnTo>
                    <a:pt x="38099" y="3428999"/>
                  </a:lnTo>
                  <a:lnTo>
                    <a:pt x="38099" y="3467099"/>
                  </a:lnTo>
                  <a:close/>
                </a:path>
                <a:path w="10572750" h="7438390">
                  <a:moveTo>
                    <a:pt x="38099" y="3543299"/>
                  </a:moveTo>
                  <a:lnTo>
                    <a:pt x="0" y="3543299"/>
                  </a:lnTo>
                  <a:lnTo>
                    <a:pt x="0" y="3505199"/>
                  </a:lnTo>
                  <a:lnTo>
                    <a:pt x="38099" y="3505199"/>
                  </a:lnTo>
                  <a:lnTo>
                    <a:pt x="38099" y="3543299"/>
                  </a:lnTo>
                  <a:close/>
                </a:path>
                <a:path w="10572750" h="7438390">
                  <a:moveTo>
                    <a:pt x="38099" y="3619499"/>
                  </a:moveTo>
                  <a:lnTo>
                    <a:pt x="0" y="3619499"/>
                  </a:lnTo>
                  <a:lnTo>
                    <a:pt x="0" y="3581399"/>
                  </a:lnTo>
                  <a:lnTo>
                    <a:pt x="38099" y="3581399"/>
                  </a:lnTo>
                  <a:lnTo>
                    <a:pt x="38099" y="3619499"/>
                  </a:lnTo>
                  <a:close/>
                </a:path>
                <a:path w="10572750" h="7438390">
                  <a:moveTo>
                    <a:pt x="38099" y="3695699"/>
                  </a:moveTo>
                  <a:lnTo>
                    <a:pt x="0" y="3695699"/>
                  </a:lnTo>
                  <a:lnTo>
                    <a:pt x="0" y="3657599"/>
                  </a:lnTo>
                  <a:lnTo>
                    <a:pt x="38099" y="3657599"/>
                  </a:lnTo>
                  <a:lnTo>
                    <a:pt x="38099" y="3695699"/>
                  </a:lnTo>
                  <a:close/>
                </a:path>
                <a:path w="10572750" h="7438390">
                  <a:moveTo>
                    <a:pt x="38099" y="3771899"/>
                  </a:moveTo>
                  <a:lnTo>
                    <a:pt x="0" y="3771899"/>
                  </a:lnTo>
                  <a:lnTo>
                    <a:pt x="0" y="3733799"/>
                  </a:lnTo>
                  <a:lnTo>
                    <a:pt x="38099" y="3733799"/>
                  </a:lnTo>
                  <a:lnTo>
                    <a:pt x="38099" y="3771899"/>
                  </a:lnTo>
                  <a:close/>
                </a:path>
                <a:path w="10572750" h="7438390">
                  <a:moveTo>
                    <a:pt x="38099" y="3848099"/>
                  </a:moveTo>
                  <a:lnTo>
                    <a:pt x="0" y="3848099"/>
                  </a:lnTo>
                  <a:lnTo>
                    <a:pt x="0" y="3809999"/>
                  </a:lnTo>
                  <a:lnTo>
                    <a:pt x="38099" y="3809999"/>
                  </a:lnTo>
                  <a:lnTo>
                    <a:pt x="38099" y="3848099"/>
                  </a:lnTo>
                  <a:close/>
                </a:path>
                <a:path w="10572750" h="7438390">
                  <a:moveTo>
                    <a:pt x="38099" y="3924299"/>
                  </a:moveTo>
                  <a:lnTo>
                    <a:pt x="0" y="3924299"/>
                  </a:lnTo>
                  <a:lnTo>
                    <a:pt x="0" y="3886199"/>
                  </a:lnTo>
                  <a:lnTo>
                    <a:pt x="38099" y="3886199"/>
                  </a:lnTo>
                  <a:lnTo>
                    <a:pt x="38099" y="3924299"/>
                  </a:lnTo>
                  <a:close/>
                </a:path>
                <a:path w="10572750" h="7438390">
                  <a:moveTo>
                    <a:pt x="38099" y="4000499"/>
                  </a:moveTo>
                  <a:lnTo>
                    <a:pt x="0" y="4000499"/>
                  </a:lnTo>
                  <a:lnTo>
                    <a:pt x="0" y="3962399"/>
                  </a:lnTo>
                  <a:lnTo>
                    <a:pt x="38099" y="3962399"/>
                  </a:lnTo>
                  <a:lnTo>
                    <a:pt x="38099" y="4000499"/>
                  </a:lnTo>
                  <a:close/>
                </a:path>
                <a:path w="10572750" h="7438390">
                  <a:moveTo>
                    <a:pt x="38099" y="4076699"/>
                  </a:moveTo>
                  <a:lnTo>
                    <a:pt x="0" y="4076699"/>
                  </a:lnTo>
                  <a:lnTo>
                    <a:pt x="0" y="4038599"/>
                  </a:lnTo>
                  <a:lnTo>
                    <a:pt x="38099" y="4038599"/>
                  </a:lnTo>
                  <a:lnTo>
                    <a:pt x="38099" y="4076699"/>
                  </a:lnTo>
                  <a:close/>
                </a:path>
                <a:path w="10572750" h="7438390">
                  <a:moveTo>
                    <a:pt x="38099" y="4152899"/>
                  </a:moveTo>
                  <a:lnTo>
                    <a:pt x="0" y="4152899"/>
                  </a:lnTo>
                  <a:lnTo>
                    <a:pt x="0" y="4114799"/>
                  </a:lnTo>
                  <a:lnTo>
                    <a:pt x="38099" y="4114799"/>
                  </a:lnTo>
                  <a:lnTo>
                    <a:pt x="38099" y="4152899"/>
                  </a:lnTo>
                  <a:close/>
                </a:path>
                <a:path w="10572750" h="7438390">
                  <a:moveTo>
                    <a:pt x="38099" y="4229099"/>
                  </a:moveTo>
                  <a:lnTo>
                    <a:pt x="0" y="4229099"/>
                  </a:lnTo>
                  <a:lnTo>
                    <a:pt x="0" y="4190999"/>
                  </a:lnTo>
                  <a:lnTo>
                    <a:pt x="38099" y="4190999"/>
                  </a:lnTo>
                  <a:lnTo>
                    <a:pt x="38099" y="4229099"/>
                  </a:lnTo>
                  <a:close/>
                </a:path>
                <a:path w="10572750" h="7438390">
                  <a:moveTo>
                    <a:pt x="38099" y="4305299"/>
                  </a:moveTo>
                  <a:lnTo>
                    <a:pt x="0" y="4305299"/>
                  </a:lnTo>
                  <a:lnTo>
                    <a:pt x="0" y="4267199"/>
                  </a:lnTo>
                  <a:lnTo>
                    <a:pt x="38099" y="4267199"/>
                  </a:lnTo>
                  <a:lnTo>
                    <a:pt x="38099" y="4305299"/>
                  </a:lnTo>
                  <a:close/>
                </a:path>
                <a:path w="10572750" h="7438390">
                  <a:moveTo>
                    <a:pt x="38099" y="4381499"/>
                  </a:moveTo>
                  <a:lnTo>
                    <a:pt x="0" y="4381499"/>
                  </a:lnTo>
                  <a:lnTo>
                    <a:pt x="0" y="4343399"/>
                  </a:lnTo>
                  <a:lnTo>
                    <a:pt x="38099" y="4343399"/>
                  </a:lnTo>
                  <a:lnTo>
                    <a:pt x="38099" y="4381499"/>
                  </a:lnTo>
                  <a:close/>
                </a:path>
                <a:path w="10572750" h="7438390">
                  <a:moveTo>
                    <a:pt x="38099" y="4457699"/>
                  </a:moveTo>
                  <a:lnTo>
                    <a:pt x="0" y="4457699"/>
                  </a:lnTo>
                  <a:lnTo>
                    <a:pt x="0" y="4419599"/>
                  </a:lnTo>
                  <a:lnTo>
                    <a:pt x="38099" y="4419599"/>
                  </a:lnTo>
                  <a:lnTo>
                    <a:pt x="38099" y="4457699"/>
                  </a:lnTo>
                  <a:close/>
                </a:path>
                <a:path w="10572750" h="7438390">
                  <a:moveTo>
                    <a:pt x="38099" y="4533899"/>
                  </a:moveTo>
                  <a:lnTo>
                    <a:pt x="0" y="4533899"/>
                  </a:lnTo>
                  <a:lnTo>
                    <a:pt x="0" y="4495799"/>
                  </a:lnTo>
                  <a:lnTo>
                    <a:pt x="38099" y="4495799"/>
                  </a:lnTo>
                  <a:lnTo>
                    <a:pt x="38099" y="4533899"/>
                  </a:lnTo>
                  <a:close/>
                </a:path>
                <a:path w="10572750" h="7438390">
                  <a:moveTo>
                    <a:pt x="38099" y="4610099"/>
                  </a:moveTo>
                  <a:lnTo>
                    <a:pt x="0" y="4610099"/>
                  </a:lnTo>
                  <a:lnTo>
                    <a:pt x="0" y="4571999"/>
                  </a:lnTo>
                  <a:lnTo>
                    <a:pt x="38099" y="4571999"/>
                  </a:lnTo>
                  <a:lnTo>
                    <a:pt x="38099" y="4610099"/>
                  </a:lnTo>
                  <a:close/>
                </a:path>
                <a:path w="10572750" h="7438390">
                  <a:moveTo>
                    <a:pt x="38099" y="4686299"/>
                  </a:moveTo>
                  <a:lnTo>
                    <a:pt x="0" y="4686299"/>
                  </a:lnTo>
                  <a:lnTo>
                    <a:pt x="0" y="4648199"/>
                  </a:lnTo>
                  <a:lnTo>
                    <a:pt x="38099" y="4648199"/>
                  </a:lnTo>
                  <a:lnTo>
                    <a:pt x="38099" y="4686299"/>
                  </a:lnTo>
                  <a:close/>
                </a:path>
                <a:path w="10572750" h="7438390">
                  <a:moveTo>
                    <a:pt x="38099" y="4762499"/>
                  </a:moveTo>
                  <a:lnTo>
                    <a:pt x="0" y="4762499"/>
                  </a:lnTo>
                  <a:lnTo>
                    <a:pt x="0" y="4724399"/>
                  </a:lnTo>
                  <a:lnTo>
                    <a:pt x="38099" y="4724399"/>
                  </a:lnTo>
                  <a:lnTo>
                    <a:pt x="38099" y="4762499"/>
                  </a:lnTo>
                  <a:close/>
                </a:path>
                <a:path w="10572750" h="7438390">
                  <a:moveTo>
                    <a:pt x="38099" y="4838699"/>
                  </a:moveTo>
                  <a:lnTo>
                    <a:pt x="0" y="4838699"/>
                  </a:lnTo>
                  <a:lnTo>
                    <a:pt x="0" y="4800599"/>
                  </a:lnTo>
                  <a:lnTo>
                    <a:pt x="38099" y="4800599"/>
                  </a:lnTo>
                  <a:lnTo>
                    <a:pt x="38099" y="4838699"/>
                  </a:lnTo>
                  <a:close/>
                </a:path>
                <a:path w="10572750" h="7438390">
                  <a:moveTo>
                    <a:pt x="38099" y="4914899"/>
                  </a:moveTo>
                  <a:lnTo>
                    <a:pt x="0" y="4914899"/>
                  </a:lnTo>
                  <a:lnTo>
                    <a:pt x="0" y="4876799"/>
                  </a:lnTo>
                  <a:lnTo>
                    <a:pt x="38099" y="4876799"/>
                  </a:lnTo>
                  <a:lnTo>
                    <a:pt x="38099" y="4914899"/>
                  </a:lnTo>
                  <a:close/>
                </a:path>
                <a:path w="10572750" h="7438390">
                  <a:moveTo>
                    <a:pt x="38099" y="4991099"/>
                  </a:moveTo>
                  <a:lnTo>
                    <a:pt x="0" y="4991099"/>
                  </a:lnTo>
                  <a:lnTo>
                    <a:pt x="0" y="4952999"/>
                  </a:lnTo>
                  <a:lnTo>
                    <a:pt x="38099" y="4952999"/>
                  </a:lnTo>
                  <a:lnTo>
                    <a:pt x="38099" y="4991099"/>
                  </a:lnTo>
                  <a:close/>
                </a:path>
                <a:path w="10572750" h="7438390">
                  <a:moveTo>
                    <a:pt x="38099" y="5067299"/>
                  </a:moveTo>
                  <a:lnTo>
                    <a:pt x="0" y="5067299"/>
                  </a:lnTo>
                  <a:lnTo>
                    <a:pt x="0" y="5029199"/>
                  </a:lnTo>
                  <a:lnTo>
                    <a:pt x="38099" y="5029199"/>
                  </a:lnTo>
                  <a:lnTo>
                    <a:pt x="38099" y="5067299"/>
                  </a:lnTo>
                  <a:close/>
                </a:path>
                <a:path w="10572750" h="7438390">
                  <a:moveTo>
                    <a:pt x="38099" y="5143499"/>
                  </a:moveTo>
                  <a:lnTo>
                    <a:pt x="0" y="5143499"/>
                  </a:lnTo>
                  <a:lnTo>
                    <a:pt x="0" y="5105399"/>
                  </a:lnTo>
                  <a:lnTo>
                    <a:pt x="38099" y="5105399"/>
                  </a:lnTo>
                  <a:lnTo>
                    <a:pt x="38099" y="5143499"/>
                  </a:lnTo>
                  <a:close/>
                </a:path>
                <a:path w="10572750" h="7438390">
                  <a:moveTo>
                    <a:pt x="38099" y="5219699"/>
                  </a:moveTo>
                  <a:lnTo>
                    <a:pt x="0" y="5219699"/>
                  </a:lnTo>
                  <a:lnTo>
                    <a:pt x="0" y="5181599"/>
                  </a:lnTo>
                  <a:lnTo>
                    <a:pt x="38099" y="5181599"/>
                  </a:lnTo>
                  <a:lnTo>
                    <a:pt x="38099" y="5219699"/>
                  </a:lnTo>
                  <a:close/>
                </a:path>
                <a:path w="10572750" h="7438390">
                  <a:moveTo>
                    <a:pt x="38099" y="5295899"/>
                  </a:moveTo>
                  <a:lnTo>
                    <a:pt x="0" y="5295899"/>
                  </a:lnTo>
                  <a:lnTo>
                    <a:pt x="0" y="5257799"/>
                  </a:lnTo>
                  <a:lnTo>
                    <a:pt x="38099" y="5257799"/>
                  </a:lnTo>
                  <a:lnTo>
                    <a:pt x="38099" y="5295899"/>
                  </a:lnTo>
                  <a:close/>
                </a:path>
                <a:path w="10572750" h="7438390">
                  <a:moveTo>
                    <a:pt x="38099" y="5372099"/>
                  </a:moveTo>
                  <a:lnTo>
                    <a:pt x="0" y="5372099"/>
                  </a:lnTo>
                  <a:lnTo>
                    <a:pt x="0" y="5333999"/>
                  </a:lnTo>
                  <a:lnTo>
                    <a:pt x="38099" y="5333999"/>
                  </a:lnTo>
                  <a:lnTo>
                    <a:pt x="38099" y="5372099"/>
                  </a:lnTo>
                  <a:close/>
                </a:path>
                <a:path w="10572750" h="7438390">
                  <a:moveTo>
                    <a:pt x="38099" y="5448299"/>
                  </a:moveTo>
                  <a:lnTo>
                    <a:pt x="0" y="5448299"/>
                  </a:lnTo>
                  <a:lnTo>
                    <a:pt x="0" y="5410199"/>
                  </a:lnTo>
                  <a:lnTo>
                    <a:pt x="38099" y="5410199"/>
                  </a:lnTo>
                  <a:lnTo>
                    <a:pt x="38099" y="5448299"/>
                  </a:lnTo>
                  <a:close/>
                </a:path>
                <a:path w="10572750" h="7438390">
                  <a:moveTo>
                    <a:pt x="38099" y="5524499"/>
                  </a:moveTo>
                  <a:lnTo>
                    <a:pt x="0" y="5524499"/>
                  </a:lnTo>
                  <a:lnTo>
                    <a:pt x="0" y="5486399"/>
                  </a:lnTo>
                  <a:lnTo>
                    <a:pt x="38099" y="5486399"/>
                  </a:lnTo>
                  <a:lnTo>
                    <a:pt x="38099" y="5524499"/>
                  </a:lnTo>
                  <a:close/>
                </a:path>
                <a:path w="10572750" h="7438390">
                  <a:moveTo>
                    <a:pt x="38099" y="5600699"/>
                  </a:moveTo>
                  <a:lnTo>
                    <a:pt x="0" y="5600699"/>
                  </a:lnTo>
                  <a:lnTo>
                    <a:pt x="0" y="5562599"/>
                  </a:lnTo>
                  <a:lnTo>
                    <a:pt x="38099" y="5562599"/>
                  </a:lnTo>
                  <a:lnTo>
                    <a:pt x="38099" y="5600699"/>
                  </a:lnTo>
                  <a:close/>
                </a:path>
                <a:path w="10572750" h="7438390">
                  <a:moveTo>
                    <a:pt x="38099" y="5676899"/>
                  </a:moveTo>
                  <a:lnTo>
                    <a:pt x="0" y="5676899"/>
                  </a:lnTo>
                  <a:lnTo>
                    <a:pt x="0" y="5638799"/>
                  </a:lnTo>
                  <a:lnTo>
                    <a:pt x="38099" y="5638799"/>
                  </a:lnTo>
                  <a:lnTo>
                    <a:pt x="38099" y="5676899"/>
                  </a:lnTo>
                  <a:close/>
                </a:path>
                <a:path w="10572750" h="7438390">
                  <a:moveTo>
                    <a:pt x="38099" y="5753099"/>
                  </a:moveTo>
                  <a:lnTo>
                    <a:pt x="0" y="5753099"/>
                  </a:lnTo>
                  <a:lnTo>
                    <a:pt x="0" y="5714999"/>
                  </a:lnTo>
                  <a:lnTo>
                    <a:pt x="38099" y="5714999"/>
                  </a:lnTo>
                  <a:lnTo>
                    <a:pt x="38099" y="5753099"/>
                  </a:lnTo>
                  <a:close/>
                </a:path>
                <a:path w="10572750" h="7438390">
                  <a:moveTo>
                    <a:pt x="38099" y="5829299"/>
                  </a:moveTo>
                  <a:lnTo>
                    <a:pt x="0" y="5829299"/>
                  </a:lnTo>
                  <a:lnTo>
                    <a:pt x="0" y="5791199"/>
                  </a:lnTo>
                  <a:lnTo>
                    <a:pt x="38099" y="5791199"/>
                  </a:lnTo>
                  <a:lnTo>
                    <a:pt x="38099" y="5829299"/>
                  </a:lnTo>
                  <a:close/>
                </a:path>
                <a:path w="10572750" h="7438390">
                  <a:moveTo>
                    <a:pt x="38099" y="5905499"/>
                  </a:moveTo>
                  <a:lnTo>
                    <a:pt x="0" y="5905499"/>
                  </a:lnTo>
                  <a:lnTo>
                    <a:pt x="0" y="5867399"/>
                  </a:lnTo>
                  <a:lnTo>
                    <a:pt x="38099" y="5867399"/>
                  </a:lnTo>
                  <a:lnTo>
                    <a:pt x="38099" y="5905499"/>
                  </a:lnTo>
                  <a:close/>
                </a:path>
                <a:path w="10572750" h="7438390">
                  <a:moveTo>
                    <a:pt x="38099" y="5981699"/>
                  </a:moveTo>
                  <a:lnTo>
                    <a:pt x="0" y="5981699"/>
                  </a:lnTo>
                  <a:lnTo>
                    <a:pt x="0" y="5943599"/>
                  </a:lnTo>
                  <a:lnTo>
                    <a:pt x="38099" y="5943599"/>
                  </a:lnTo>
                  <a:lnTo>
                    <a:pt x="38099" y="5981699"/>
                  </a:lnTo>
                  <a:close/>
                </a:path>
                <a:path w="10572750" h="7438390">
                  <a:moveTo>
                    <a:pt x="38099" y="6057899"/>
                  </a:moveTo>
                  <a:lnTo>
                    <a:pt x="0" y="6057899"/>
                  </a:lnTo>
                  <a:lnTo>
                    <a:pt x="0" y="6019799"/>
                  </a:lnTo>
                  <a:lnTo>
                    <a:pt x="38099" y="6019799"/>
                  </a:lnTo>
                  <a:lnTo>
                    <a:pt x="38099" y="6057899"/>
                  </a:lnTo>
                  <a:close/>
                </a:path>
                <a:path w="10572750" h="7438390">
                  <a:moveTo>
                    <a:pt x="38099" y="6134099"/>
                  </a:moveTo>
                  <a:lnTo>
                    <a:pt x="0" y="6134099"/>
                  </a:lnTo>
                  <a:lnTo>
                    <a:pt x="0" y="6095999"/>
                  </a:lnTo>
                  <a:lnTo>
                    <a:pt x="38099" y="6095999"/>
                  </a:lnTo>
                  <a:lnTo>
                    <a:pt x="38099" y="6134099"/>
                  </a:lnTo>
                  <a:close/>
                </a:path>
                <a:path w="10572750" h="7438390">
                  <a:moveTo>
                    <a:pt x="38099" y="6210299"/>
                  </a:moveTo>
                  <a:lnTo>
                    <a:pt x="0" y="6210299"/>
                  </a:lnTo>
                  <a:lnTo>
                    <a:pt x="0" y="6172199"/>
                  </a:lnTo>
                  <a:lnTo>
                    <a:pt x="38099" y="6172199"/>
                  </a:lnTo>
                  <a:lnTo>
                    <a:pt x="38099" y="6210299"/>
                  </a:lnTo>
                  <a:close/>
                </a:path>
                <a:path w="10572750" h="7438390">
                  <a:moveTo>
                    <a:pt x="38099" y="6286499"/>
                  </a:moveTo>
                  <a:lnTo>
                    <a:pt x="0" y="6286499"/>
                  </a:lnTo>
                  <a:lnTo>
                    <a:pt x="0" y="6248399"/>
                  </a:lnTo>
                  <a:lnTo>
                    <a:pt x="38099" y="6248399"/>
                  </a:lnTo>
                  <a:lnTo>
                    <a:pt x="38099" y="6286499"/>
                  </a:lnTo>
                  <a:close/>
                </a:path>
                <a:path w="10572750" h="7438390">
                  <a:moveTo>
                    <a:pt x="38099" y="6362699"/>
                  </a:moveTo>
                  <a:lnTo>
                    <a:pt x="0" y="6362699"/>
                  </a:lnTo>
                  <a:lnTo>
                    <a:pt x="0" y="6324599"/>
                  </a:lnTo>
                  <a:lnTo>
                    <a:pt x="38099" y="6324599"/>
                  </a:lnTo>
                  <a:lnTo>
                    <a:pt x="38099" y="6362699"/>
                  </a:lnTo>
                  <a:close/>
                </a:path>
                <a:path w="10572750" h="7438390">
                  <a:moveTo>
                    <a:pt x="38099" y="6438899"/>
                  </a:moveTo>
                  <a:lnTo>
                    <a:pt x="0" y="6438899"/>
                  </a:lnTo>
                  <a:lnTo>
                    <a:pt x="0" y="6400799"/>
                  </a:lnTo>
                  <a:lnTo>
                    <a:pt x="38099" y="6400799"/>
                  </a:lnTo>
                  <a:lnTo>
                    <a:pt x="38099" y="6438899"/>
                  </a:lnTo>
                  <a:close/>
                </a:path>
                <a:path w="10572750" h="7438390">
                  <a:moveTo>
                    <a:pt x="38099" y="6515099"/>
                  </a:moveTo>
                  <a:lnTo>
                    <a:pt x="0" y="6515099"/>
                  </a:lnTo>
                  <a:lnTo>
                    <a:pt x="0" y="6476999"/>
                  </a:lnTo>
                  <a:lnTo>
                    <a:pt x="38099" y="6476999"/>
                  </a:lnTo>
                  <a:lnTo>
                    <a:pt x="38099" y="6515099"/>
                  </a:lnTo>
                  <a:close/>
                </a:path>
                <a:path w="10572750" h="7438390">
                  <a:moveTo>
                    <a:pt x="38099" y="6591299"/>
                  </a:moveTo>
                  <a:lnTo>
                    <a:pt x="0" y="6591299"/>
                  </a:lnTo>
                  <a:lnTo>
                    <a:pt x="0" y="6553199"/>
                  </a:lnTo>
                  <a:lnTo>
                    <a:pt x="38099" y="6553199"/>
                  </a:lnTo>
                  <a:lnTo>
                    <a:pt x="38099" y="6591299"/>
                  </a:lnTo>
                  <a:close/>
                </a:path>
                <a:path w="10572750" h="7438390">
                  <a:moveTo>
                    <a:pt x="38099" y="6667499"/>
                  </a:moveTo>
                  <a:lnTo>
                    <a:pt x="0" y="6667499"/>
                  </a:lnTo>
                  <a:lnTo>
                    <a:pt x="0" y="6629399"/>
                  </a:lnTo>
                  <a:lnTo>
                    <a:pt x="38099" y="6629399"/>
                  </a:lnTo>
                  <a:lnTo>
                    <a:pt x="38099" y="6667499"/>
                  </a:lnTo>
                  <a:close/>
                </a:path>
                <a:path w="10572750" h="7438390">
                  <a:moveTo>
                    <a:pt x="38099" y="6743699"/>
                  </a:moveTo>
                  <a:lnTo>
                    <a:pt x="0" y="6743699"/>
                  </a:lnTo>
                  <a:lnTo>
                    <a:pt x="0" y="6705599"/>
                  </a:lnTo>
                  <a:lnTo>
                    <a:pt x="38099" y="6705599"/>
                  </a:lnTo>
                  <a:lnTo>
                    <a:pt x="38099" y="6743699"/>
                  </a:lnTo>
                  <a:close/>
                </a:path>
                <a:path w="10572750" h="7438390">
                  <a:moveTo>
                    <a:pt x="38099" y="6819899"/>
                  </a:moveTo>
                  <a:lnTo>
                    <a:pt x="0" y="6819899"/>
                  </a:lnTo>
                  <a:lnTo>
                    <a:pt x="0" y="6781799"/>
                  </a:lnTo>
                  <a:lnTo>
                    <a:pt x="38099" y="6781799"/>
                  </a:lnTo>
                  <a:lnTo>
                    <a:pt x="38099" y="6819899"/>
                  </a:lnTo>
                  <a:close/>
                </a:path>
                <a:path w="10572750" h="7438390">
                  <a:moveTo>
                    <a:pt x="38099" y="6896099"/>
                  </a:moveTo>
                  <a:lnTo>
                    <a:pt x="0" y="6896099"/>
                  </a:lnTo>
                  <a:lnTo>
                    <a:pt x="0" y="6857999"/>
                  </a:lnTo>
                  <a:lnTo>
                    <a:pt x="38099" y="6857999"/>
                  </a:lnTo>
                  <a:lnTo>
                    <a:pt x="38099" y="6896099"/>
                  </a:lnTo>
                  <a:close/>
                </a:path>
                <a:path w="10572750" h="7438390">
                  <a:moveTo>
                    <a:pt x="38099" y="6972299"/>
                  </a:moveTo>
                  <a:lnTo>
                    <a:pt x="0" y="6972299"/>
                  </a:lnTo>
                  <a:lnTo>
                    <a:pt x="0" y="6934199"/>
                  </a:lnTo>
                  <a:lnTo>
                    <a:pt x="38099" y="6934199"/>
                  </a:lnTo>
                  <a:lnTo>
                    <a:pt x="38099" y="6972299"/>
                  </a:lnTo>
                  <a:close/>
                </a:path>
                <a:path w="10572750" h="7438390">
                  <a:moveTo>
                    <a:pt x="38099" y="7048499"/>
                  </a:moveTo>
                  <a:lnTo>
                    <a:pt x="0" y="7048499"/>
                  </a:lnTo>
                  <a:lnTo>
                    <a:pt x="0" y="7010399"/>
                  </a:lnTo>
                  <a:lnTo>
                    <a:pt x="38099" y="7010399"/>
                  </a:lnTo>
                  <a:lnTo>
                    <a:pt x="38099" y="7048499"/>
                  </a:lnTo>
                  <a:close/>
                </a:path>
                <a:path w="10572750" h="7438390">
                  <a:moveTo>
                    <a:pt x="38099" y="7124699"/>
                  </a:moveTo>
                  <a:lnTo>
                    <a:pt x="0" y="7124699"/>
                  </a:lnTo>
                  <a:lnTo>
                    <a:pt x="0" y="7086599"/>
                  </a:lnTo>
                  <a:lnTo>
                    <a:pt x="38099" y="7086599"/>
                  </a:lnTo>
                  <a:lnTo>
                    <a:pt x="38099" y="7124699"/>
                  </a:lnTo>
                  <a:close/>
                </a:path>
                <a:path w="10572750" h="7438390">
                  <a:moveTo>
                    <a:pt x="38099" y="7200899"/>
                  </a:moveTo>
                  <a:lnTo>
                    <a:pt x="0" y="7200899"/>
                  </a:lnTo>
                  <a:lnTo>
                    <a:pt x="0" y="7162799"/>
                  </a:lnTo>
                  <a:lnTo>
                    <a:pt x="38099" y="7162799"/>
                  </a:lnTo>
                  <a:lnTo>
                    <a:pt x="38099" y="7200899"/>
                  </a:lnTo>
                  <a:close/>
                </a:path>
                <a:path w="10572750" h="7438390">
                  <a:moveTo>
                    <a:pt x="38099" y="7277099"/>
                  </a:moveTo>
                  <a:lnTo>
                    <a:pt x="0" y="7277099"/>
                  </a:lnTo>
                  <a:lnTo>
                    <a:pt x="0" y="7238999"/>
                  </a:lnTo>
                  <a:lnTo>
                    <a:pt x="38099" y="7238999"/>
                  </a:lnTo>
                  <a:lnTo>
                    <a:pt x="38099" y="7277099"/>
                  </a:lnTo>
                  <a:close/>
                </a:path>
                <a:path w="10572750" h="7438390">
                  <a:moveTo>
                    <a:pt x="38099" y="7353299"/>
                  </a:moveTo>
                  <a:lnTo>
                    <a:pt x="0" y="7353299"/>
                  </a:lnTo>
                  <a:lnTo>
                    <a:pt x="0" y="7315199"/>
                  </a:lnTo>
                  <a:lnTo>
                    <a:pt x="38099" y="7315199"/>
                  </a:lnTo>
                  <a:lnTo>
                    <a:pt x="38099" y="7353299"/>
                  </a:lnTo>
                  <a:close/>
                </a:path>
                <a:path w="10572750" h="7438390">
                  <a:moveTo>
                    <a:pt x="29616" y="7429499"/>
                  </a:moveTo>
                  <a:lnTo>
                    <a:pt x="0" y="7429499"/>
                  </a:lnTo>
                  <a:lnTo>
                    <a:pt x="0" y="7391399"/>
                  </a:lnTo>
                  <a:lnTo>
                    <a:pt x="38099" y="7391399"/>
                  </a:lnTo>
                  <a:lnTo>
                    <a:pt x="38099" y="7399882"/>
                  </a:lnTo>
                  <a:lnTo>
                    <a:pt x="29616" y="7399882"/>
                  </a:lnTo>
                  <a:lnTo>
                    <a:pt x="29616" y="7429499"/>
                  </a:lnTo>
                  <a:close/>
                </a:path>
                <a:path w="10572750" h="7438390">
                  <a:moveTo>
                    <a:pt x="67716" y="7437982"/>
                  </a:moveTo>
                  <a:lnTo>
                    <a:pt x="29616" y="7437982"/>
                  </a:lnTo>
                  <a:lnTo>
                    <a:pt x="29616" y="7399882"/>
                  </a:lnTo>
                  <a:lnTo>
                    <a:pt x="38099" y="7399882"/>
                  </a:lnTo>
                  <a:lnTo>
                    <a:pt x="38099" y="7429499"/>
                  </a:lnTo>
                  <a:lnTo>
                    <a:pt x="67716" y="7429499"/>
                  </a:lnTo>
                  <a:lnTo>
                    <a:pt x="67716" y="7437982"/>
                  </a:lnTo>
                  <a:close/>
                </a:path>
                <a:path w="10572750" h="7438390">
                  <a:moveTo>
                    <a:pt x="67716" y="7429499"/>
                  </a:moveTo>
                  <a:lnTo>
                    <a:pt x="38099" y="7429499"/>
                  </a:lnTo>
                  <a:lnTo>
                    <a:pt x="38099" y="7399882"/>
                  </a:lnTo>
                  <a:lnTo>
                    <a:pt x="67716" y="7399882"/>
                  </a:lnTo>
                  <a:lnTo>
                    <a:pt x="67716" y="7429499"/>
                  </a:lnTo>
                  <a:close/>
                </a:path>
                <a:path w="10572750" h="7438390">
                  <a:moveTo>
                    <a:pt x="143916" y="7437982"/>
                  </a:moveTo>
                  <a:lnTo>
                    <a:pt x="105816" y="7437982"/>
                  </a:lnTo>
                  <a:lnTo>
                    <a:pt x="105816" y="7399882"/>
                  </a:lnTo>
                  <a:lnTo>
                    <a:pt x="143916" y="7399882"/>
                  </a:lnTo>
                  <a:lnTo>
                    <a:pt x="143916" y="7437982"/>
                  </a:lnTo>
                  <a:close/>
                </a:path>
                <a:path w="10572750" h="7438390">
                  <a:moveTo>
                    <a:pt x="220116" y="7437982"/>
                  </a:moveTo>
                  <a:lnTo>
                    <a:pt x="182016" y="7437982"/>
                  </a:lnTo>
                  <a:lnTo>
                    <a:pt x="182016" y="7399882"/>
                  </a:lnTo>
                  <a:lnTo>
                    <a:pt x="220116" y="7399882"/>
                  </a:lnTo>
                  <a:lnTo>
                    <a:pt x="220116" y="7437982"/>
                  </a:lnTo>
                  <a:close/>
                </a:path>
                <a:path w="10572750" h="7438390">
                  <a:moveTo>
                    <a:pt x="296316" y="7437982"/>
                  </a:moveTo>
                  <a:lnTo>
                    <a:pt x="258216" y="7437982"/>
                  </a:lnTo>
                  <a:lnTo>
                    <a:pt x="258216" y="7399882"/>
                  </a:lnTo>
                  <a:lnTo>
                    <a:pt x="296316" y="7399882"/>
                  </a:lnTo>
                  <a:lnTo>
                    <a:pt x="296316" y="7437982"/>
                  </a:lnTo>
                  <a:close/>
                </a:path>
                <a:path w="10572750" h="7438390">
                  <a:moveTo>
                    <a:pt x="372516" y="7437982"/>
                  </a:moveTo>
                  <a:lnTo>
                    <a:pt x="334416" y="7437982"/>
                  </a:lnTo>
                  <a:lnTo>
                    <a:pt x="334416" y="7399882"/>
                  </a:lnTo>
                  <a:lnTo>
                    <a:pt x="372516" y="7399882"/>
                  </a:lnTo>
                  <a:lnTo>
                    <a:pt x="372516" y="7437982"/>
                  </a:lnTo>
                  <a:close/>
                </a:path>
                <a:path w="10572750" h="7438390">
                  <a:moveTo>
                    <a:pt x="448716" y="7437982"/>
                  </a:moveTo>
                  <a:lnTo>
                    <a:pt x="410616" y="7437982"/>
                  </a:lnTo>
                  <a:lnTo>
                    <a:pt x="410616" y="7399882"/>
                  </a:lnTo>
                  <a:lnTo>
                    <a:pt x="448716" y="7399882"/>
                  </a:lnTo>
                  <a:lnTo>
                    <a:pt x="448716" y="7437982"/>
                  </a:lnTo>
                  <a:close/>
                </a:path>
                <a:path w="10572750" h="7438390">
                  <a:moveTo>
                    <a:pt x="524916" y="7437982"/>
                  </a:moveTo>
                  <a:lnTo>
                    <a:pt x="486816" y="7437982"/>
                  </a:lnTo>
                  <a:lnTo>
                    <a:pt x="486816" y="7399882"/>
                  </a:lnTo>
                  <a:lnTo>
                    <a:pt x="524916" y="7399882"/>
                  </a:lnTo>
                  <a:lnTo>
                    <a:pt x="524916" y="7437982"/>
                  </a:lnTo>
                  <a:close/>
                </a:path>
                <a:path w="10572750" h="7438390">
                  <a:moveTo>
                    <a:pt x="601116" y="7437982"/>
                  </a:moveTo>
                  <a:lnTo>
                    <a:pt x="563016" y="7437982"/>
                  </a:lnTo>
                  <a:lnTo>
                    <a:pt x="563016" y="7399882"/>
                  </a:lnTo>
                  <a:lnTo>
                    <a:pt x="601116" y="7399882"/>
                  </a:lnTo>
                  <a:lnTo>
                    <a:pt x="601116" y="7437982"/>
                  </a:lnTo>
                  <a:close/>
                </a:path>
                <a:path w="10572750" h="7438390">
                  <a:moveTo>
                    <a:pt x="677316" y="7437982"/>
                  </a:moveTo>
                  <a:lnTo>
                    <a:pt x="639216" y="7437982"/>
                  </a:lnTo>
                  <a:lnTo>
                    <a:pt x="639216" y="7399882"/>
                  </a:lnTo>
                  <a:lnTo>
                    <a:pt x="677316" y="7399882"/>
                  </a:lnTo>
                  <a:lnTo>
                    <a:pt x="677316" y="7437982"/>
                  </a:lnTo>
                  <a:close/>
                </a:path>
                <a:path w="10572750" h="7438390">
                  <a:moveTo>
                    <a:pt x="753516" y="7437982"/>
                  </a:moveTo>
                  <a:lnTo>
                    <a:pt x="715416" y="7437982"/>
                  </a:lnTo>
                  <a:lnTo>
                    <a:pt x="715416" y="7399882"/>
                  </a:lnTo>
                  <a:lnTo>
                    <a:pt x="753516" y="7399882"/>
                  </a:lnTo>
                  <a:lnTo>
                    <a:pt x="753516" y="7437982"/>
                  </a:lnTo>
                  <a:close/>
                </a:path>
                <a:path w="10572750" h="7438390">
                  <a:moveTo>
                    <a:pt x="829716" y="7437982"/>
                  </a:moveTo>
                  <a:lnTo>
                    <a:pt x="791616" y="7437982"/>
                  </a:lnTo>
                  <a:lnTo>
                    <a:pt x="791616" y="7399882"/>
                  </a:lnTo>
                  <a:lnTo>
                    <a:pt x="829716" y="7399882"/>
                  </a:lnTo>
                  <a:lnTo>
                    <a:pt x="829716" y="7437982"/>
                  </a:lnTo>
                  <a:close/>
                </a:path>
                <a:path w="10572750" h="7438390">
                  <a:moveTo>
                    <a:pt x="905916" y="7437982"/>
                  </a:moveTo>
                  <a:lnTo>
                    <a:pt x="867816" y="7437982"/>
                  </a:lnTo>
                  <a:lnTo>
                    <a:pt x="867816" y="7399882"/>
                  </a:lnTo>
                  <a:lnTo>
                    <a:pt x="905916" y="7399882"/>
                  </a:lnTo>
                  <a:lnTo>
                    <a:pt x="905916" y="7437982"/>
                  </a:lnTo>
                  <a:close/>
                </a:path>
                <a:path w="10572750" h="7438390">
                  <a:moveTo>
                    <a:pt x="982116" y="7437982"/>
                  </a:moveTo>
                  <a:lnTo>
                    <a:pt x="944016" y="7437982"/>
                  </a:lnTo>
                  <a:lnTo>
                    <a:pt x="944016" y="7399882"/>
                  </a:lnTo>
                  <a:lnTo>
                    <a:pt x="982116" y="7399882"/>
                  </a:lnTo>
                  <a:lnTo>
                    <a:pt x="982116" y="7437982"/>
                  </a:lnTo>
                  <a:close/>
                </a:path>
                <a:path w="10572750" h="7438390">
                  <a:moveTo>
                    <a:pt x="1058316" y="7437982"/>
                  </a:moveTo>
                  <a:lnTo>
                    <a:pt x="1020216" y="7437982"/>
                  </a:lnTo>
                  <a:lnTo>
                    <a:pt x="1020216" y="7399882"/>
                  </a:lnTo>
                  <a:lnTo>
                    <a:pt x="1058316" y="7399882"/>
                  </a:lnTo>
                  <a:lnTo>
                    <a:pt x="1058316" y="7437982"/>
                  </a:lnTo>
                  <a:close/>
                </a:path>
                <a:path w="10572750" h="7438390">
                  <a:moveTo>
                    <a:pt x="1134516" y="7437982"/>
                  </a:moveTo>
                  <a:lnTo>
                    <a:pt x="1096416" y="7437982"/>
                  </a:lnTo>
                  <a:lnTo>
                    <a:pt x="1096416" y="7399882"/>
                  </a:lnTo>
                  <a:lnTo>
                    <a:pt x="1134516" y="7399882"/>
                  </a:lnTo>
                  <a:lnTo>
                    <a:pt x="1134516" y="7437982"/>
                  </a:lnTo>
                  <a:close/>
                </a:path>
                <a:path w="10572750" h="7438390">
                  <a:moveTo>
                    <a:pt x="1210716" y="7437982"/>
                  </a:moveTo>
                  <a:lnTo>
                    <a:pt x="1172616" y="7437982"/>
                  </a:lnTo>
                  <a:lnTo>
                    <a:pt x="1172616" y="7399882"/>
                  </a:lnTo>
                  <a:lnTo>
                    <a:pt x="1210716" y="7399882"/>
                  </a:lnTo>
                  <a:lnTo>
                    <a:pt x="1210716" y="7437982"/>
                  </a:lnTo>
                  <a:close/>
                </a:path>
                <a:path w="10572750" h="7438390">
                  <a:moveTo>
                    <a:pt x="1286916" y="7437982"/>
                  </a:moveTo>
                  <a:lnTo>
                    <a:pt x="1248816" y="7437982"/>
                  </a:lnTo>
                  <a:lnTo>
                    <a:pt x="1248816" y="7399882"/>
                  </a:lnTo>
                  <a:lnTo>
                    <a:pt x="1286916" y="7399882"/>
                  </a:lnTo>
                  <a:lnTo>
                    <a:pt x="1286916" y="7437982"/>
                  </a:lnTo>
                  <a:close/>
                </a:path>
                <a:path w="10572750" h="7438390">
                  <a:moveTo>
                    <a:pt x="1363116" y="7437982"/>
                  </a:moveTo>
                  <a:lnTo>
                    <a:pt x="1325016" y="7437982"/>
                  </a:lnTo>
                  <a:lnTo>
                    <a:pt x="1325016" y="7399882"/>
                  </a:lnTo>
                  <a:lnTo>
                    <a:pt x="1363116" y="7399882"/>
                  </a:lnTo>
                  <a:lnTo>
                    <a:pt x="1363116" y="7437982"/>
                  </a:lnTo>
                  <a:close/>
                </a:path>
                <a:path w="10572750" h="7438390">
                  <a:moveTo>
                    <a:pt x="1439316" y="7437982"/>
                  </a:moveTo>
                  <a:lnTo>
                    <a:pt x="1401216" y="7437982"/>
                  </a:lnTo>
                  <a:lnTo>
                    <a:pt x="1401216" y="7399882"/>
                  </a:lnTo>
                  <a:lnTo>
                    <a:pt x="1439316" y="7399882"/>
                  </a:lnTo>
                  <a:lnTo>
                    <a:pt x="1439316" y="7437982"/>
                  </a:lnTo>
                  <a:close/>
                </a:path>
                <a:path w="10572750" h="7438390">
                  <a:moveTo>
                    <a:pt x="1515516" y="7437982"/>
                  </a:moveTo>
                  <a:lnTo>
                    <a:pt x="1477416" y="7437982"/>
                  </a:lnTo>
                  <a:lnTo>
                    <a:pt x="1477416" y="7399882"/>
                  </a:lnTo>
                  <a:lnTo>
                    <a:pt x="1515516" y="7399882"/>
                  </a:lnTo>
                  <a:lnTo>
                    <a:pt x="1515516" y="7437982"/>
                  </a:lnTo>
                  <a:close/>
                </a:path>
                <a:path w="10572750" h="7438390">
                  <a:moveTo>
                    <a:pt x="1591716" y="7437982"/>
                  </a:moveTo>
                  <a:lnTo>
                    <a:pt x="1553616" y="7437982"/>
                  </a:lnTo>
                  <a:lnTo>
                    <a:pt x="1553616" y="7399882"/>
                  </a:lnTo>
                  <a:lnTo>
                    <a:pt x="1591716" y="7399882"/>
                  </a:lnTo>
                  <a:lnTo>
                    <a:pt x="1591716" y="7437982"/>
                  </a:lnTo>
                  <a:close/>
                </a:path>
                <a:path w="10572750" h="7438390">
                  <a:moveTo>
                    <a:pt x="1667916" y="7437982"/>
                  </a:moveTo>
                  <a:lnTo>
                    <a:pt x="1629816" y="7437982"/>
                  </a:lnTo>
                  <a:lnTo>
                    <a:pt x="1629816" y="7399882"/>
                  </a:lnTo>
                  <a:lnTo>
                    <a:pt x="1667916" y="7399882"/>
                  </a:lnTo>
                  <a:lnTo>
                    <a:pt x="1667916" y="7437982"/>
                  </a:lnTo>
                  <a:close/>
                </a:path>
                <a:path w="10572750" h="7438390">
                  <a:moveTo>
                    <a:pt x="1744116" y="7437982"/>
                  </a:moveTo>
                  <a:lnTo>
                    <a:pt x="1706016" y="7437982"/>
                  </a:lnTo>
                  <a:lnTo>
                    <a:pt x="1706016" y="7399882"/>
                  </a:lnTo>
                  <a:lnTo>
                    <a:pt x="1744116" y="7399882"/>
                  </a:lnTo>
                  <a:lnTo>
                    <a:pt x="1744116" y="7437982"/>
                  </a:lnTo>
                  <a:close/>
                </a:path>
                <a:path w="10572750" h="7438390">
                  <a:moveTo>
                    <a:pt x="1820316" y="7437982"/>
                  </a:moveTo>
                  <a:lnTo>
                    <a:pt x="1782216" y="7437982"/>
                  </a:lnTo>
                  <a:lnTo>
                    <a:pt x="1782216" y="7399882"/>
                  </a:lnTo>
                  <a:lnTo>
                    <a:pt x="1820316" y="7399882"/>
                  </a:lnTo>
                  <a:lnTo>
                    <a:pt x="1820316" y="7437982"/>
                  </a:lnTo>
                  <a:close/>
                </a:path>
                <a:path w="10572750" h="7438390">
                  <a:moveTo>
                    <a:pt x="1896516" y="7437982"/>
                  </a:moveTo>
                  <a:lnTo>
                    <a:pt x="1858416" y="7437982"/>
                  </a:lnTo>
                  <a:lnTo>
                    <a:pt x="1858416" y="7399882"/>
                  </a:lnTo>
                  <a:lnTo>
                    <a:pt x="1896516" y="7399882"/>
                  </a:lnTo>
                  <a:lnTo>
                    <a:pt x="1896516" y="7437982"/>
                  </a:lnTo>
                  <a:close/>
                </a:path>
                <a:path w="10572750" h="7438390">
                  <a:moveTo>
                    <a:pt x="1972716" y="7437982"/>
                  </a:moveTo>
                  <a:lnTo>
                    <a:pt x="1934616" y="7437982"/>
                  </a:lnTo>
                  <a:lnTo>
                    <a:pt x="1934616" y="7399882"/>
                  </a:lnTo>
                  <a:lnTo>
                    <a:pt x="1972716" y="7399882"/>
                  </a:lnTo>
                  <a:lnTo>
                    <a:pt x="1972716" y="7437982"/>
                  </a:lnTo>
                  <a:close/>
                </a:path>
                <a:path w="10572750" h="7438390">
                  <a:moveTo>
                    <a:pt x="2048916" y="7437982"/>
                  </a:moveTo>
                  <a:lnTo>
                    <a:pt x="2010816" y="7437982"/>
                  </a:lnTo>
                  <a:lnTo>
                    <a:pt x="2010816" y="7399882"/>
                  </a:lnTo>
                  <a:lnTo>
                    <a:pt x="2048916" y="7399882"/>
                  </a:lnTo>
                  <a:lnTo>
                    <a:pt x="2048916" y="7437982"/>
                  </a:lnTo>
                  <a:close/>
                </a:path>
                <a:path w="10572750" h="7438390">
                  <a:moveTo>
                    <a:pt x="2125116" y="7437982"/>
                  </a:moveTo>
                  <a:lnTo>
                    <a:pt x="2087016" y="7437982"/>
                  </a:lnTo>
                  <a:lnTo>
                    <a:pt x="2087016" y="7399882"/>
                  </a:lnTo>
                  <a:lnTo>
                    <a:pt x="2125116" y="7399882"/>
                  </a:lnTo>
                  <a:lnTo>
                    <a:pt x="2125116" y="7437982"/>
                  </a:lnTo>
                  <a:close/>
                </a:path>
                <a:path w="10572750" h="7438390">
                  <a:moveTo>
                    <a:pt x="2201316" y="7437982"/>
                  </a:moveTo>
                  <a:lnTo>
                    <a:pt x="2163216" y="7437982"/>
                  </a:lnTo>
                  <a:lnTo>
                    <a:pt x="2163216" y="7399882"/>
                  </a:lnTo>
                  <a:lnTo>
                    <a:pt x="2201316" y="7399882"/>
                  </a:lnTo>
                  <a:lnTo>
                    <a:pt x="2201316" y="7437982"/>
                  </a:lnTo>
                  <a:close/>
                </a:path>
                <a:path w="10572750" h="7438390">
                  <a:moveTo>
                    <a:pt x="2277516" y="7437982"/>
                  </a:moveTo>
                  <a:lnTo>
                    <a:pt x="2239416" y="7437982"/>
                  </a:lnTo>
                  <a:lnTo>
                    <a:pt x="2239416" y="7399882"/>
                  </a:lnTo>
                  <a:lnTo>
                    <a:pt x="2277516" y="7399882"/>
                  </a:lnTo>
                  <a:lnTo>
                    <a:pt x="2277516" y="7437982"/>
                  </a:lnTo>
                  <a:close/>
                </a:path>
                <a:path w="10572750" h="7438390">
                  <a:moveTo>
                    <a:pt x="2353716" y="7437982"/>
                  </a:moveTo>
                  <a:lnTo>
                    <a:pt x="2315616" y="7437982"/>
                  </a:lnTo>
                  <a:lnTo>
                    <a:pt x="2315616" y="7399882"/>
                  </a:lnTo>
                  <a:lnTo>
                    <a:pt x="2353716" y="7399882"/>
                  </a:lnTo>
                  <a:lnTo>
                    <a:pt x="2353716" y="7437982"/>
                  </a:lnTo>
                  <a:close/>
                </a:path>
                <a:path w="10572750" h="7438390">
                  <a:moveTo>
                    <a:pt x="2429916" y="7437982"/>
                  </a:moveTo>
                  <a:lnTo>
                    <a:pt x="2391816" y="7437982"/>
                  </a:lnTo>
                  <a:lnTo>
                    <a:pt x="2391816" y="7399882"/>
                  </a:lnTo>
                  <a:lnTo>
                    <a:pt x="2429916" y="7399882"/>
                  </a:lnTo>
                  <a:lnTo>
                    <a:pt x="2429916" y="7437982"/>
                  </a:lnTo>
                  <a:close/>
                </a:path>
                <a:path w="10572750" h="7438390">
                  <a:moveTo>
                    <a:pt x="2506116" y="7437982"/>
                  </a:moveTo>
                  <a:lnTo>
                    <a:pt x="2468016" y="7437982"/>
                  </a:lnTo>
                  <a:lnTo>
                    <a:pt x="2468016" y="7399882"/>
                  </a:lnTo>
                  <a:lnTo>
                    <a:pt x="2506116" y="7399882"/>
                  </a:lnTo>
                  <a:lnTo>
                    <a:pt x="2506116" y="7437982"/>
                  </a:lnTo>
                  <a:close/>
                </a:path>
                <a:path w="10572750" h="7438390">
                  <a:moveTo>
                    <a:pt x="2582316" y="7437982"/>
                  </a:moveTo>
                  <a:lnTo>
                    <a:pt x="2544216" y="7437982"/>
                  </a:lnTo>
                  <a:lnTo>
                    <a:pt x="2544216" y="7399882"/>
                  </a:lnTo>
                  <a:lnTo>
                    <a:pt x="2582316" y="7399882"/>
                  </a:lnTo>
                  <a:lnTo>
                    <a:pt x="2582316" y="7437982"/>
                  </a:lnTo>
                  <a:close/>
                </a:path>
                <a:path w="10572750" h="7438390">
                  <a:moveTo>
                    <a:pt x="2658516" y="7437982"/>
                  </a:moveTo>
                  <a:lnTo>
                    <a:pt x="2620416" y="7437982"/>
                  </a:lnTo>
                  <a:lnTo>
                    <a:pt x="2620416" y="7399882"/>
                  </a:lnTo>
                  <a:lnTo>
                    <a:pt x="2658516" y="7399882"/>
                  </a:lnTo>
                  <a:lnTo>
                    <a:pt x="2658516" y="7437982"/>
                  </a:lnTo>
                  <a:close/>
                </a:path>
                <a:path w="10572750" h="7438390">
                  <a:moveTo>
                    <a:pt x="2734716" y="7437982"/>
                  </a:moveTo>
                  <a:lnTo>
                    <a:pt x="2696616" y="7437982"/>
                  </a:lnTo>
                  <a:lnTo>
                    <a:pt x="2696616" y="7399882"/>
                  </a:lnTo>
                  <a:lnTo>
                    <a:pt x="2734716" y="7399882"/>
                  </a:lnTo>
                  <a:lnTo>
                    <a:pt x="2734716" y="7437982"/>
                  </a:lnTo>
                  <a:close/>
                </a:path>
                <a:path w="10572750" h="7438390">
                  <a:moveTo>
                    <a:pt x="2810916" y="7437982"/>
                  </a:moveTo>
                  <a:lnTo>
                    <a:pt x="2772816" y="7437982"/>
                  </a:lnTo>
                  <a:lnTo>
                    <a:pt x="2772816" y="7399882"/>
                  </a:lnTo>
                  <a:lnTo>
                    <a:pt x="2810916" y="7399882"/>
                  </a:lnTo>
                  <a:lnTo>
                    <a:pt x="2810916" y="7437982"/>
                  </a:lnTo>
                  <a:close/>
                </a:path>
                <a:path w="10572750" h="7438390">
                  <a:moveTo>
                    <a:pt x="2887116" y="7437982"/>
                  </a:moveTo>
                  <a:lnTo>
                    <a:pt x="2849016" y="7437982"/>
                  </a:lnTo>
                  <a:lnTo>
                    <a:pt x="2849016" y="7399882"/>
                  </a:lnTo>
                  <a:lnTo>
                    <a:pt x="2887116" y="7399882"/>
                  </a:lnTo>
                  <a:lnTo>
                    <a:pt x="2887116" y="7437982"/>
                  </a:lnTo>
                  <a:close/>
                </a:path>
                <a:path w="10572750" h="7438390">
                  <a:moveTo>
                    <a:pt x="2963316" y="7437982"/>
                  </a:moveTo>
                  <a:lnTo>
                    <a:pt x="2925216" y="7437982"/>
                  </a:lnTo>
                  <a:lnTo>
                    <a:pt x="2925216" y="7399882"/>
                  </a:lnTo>
                  <a:lnTo>
                    <a:pt x="2963316" y="7399882"/>
                  </a:lnTo>
                  <a:lnTo>
                    <a:pt x="2963316" y="7437982"/>
                  </a:lnTo>
                  <a:close/>
                </a:path>
                <a:path w="10572750" h="7438390">
                  <a:moveTo>
                    <a:pt x="3039516" y="7437982"/>
                  </a:moveTo>
                  <a:lnTo>
                    <a:pt x="3001416" y="7437982"/>
                  </a:lnTo>
                  <a:lnTo>
                    <a:pt x="3001416" y="7399882"/>
                  </a:lnTo>
                  <a:lnTo>
                    <a:pt x="3039516" y="7399882"/>
                  </a:lnTo>
                  <a:lnTo>
                    <a:pt x="3039516" y="7437982"/>
                  </a:lnTo>
                  <a:close/>
                </a:path>
                <a:path w="10572750" h="7438390">
                  <a:moveTo>
                    <a:pt x="3115716" y="7437982"/>
                  </a:moveTo>
                  <a:lnTo>
                    <a:pt x="3077616" y="7437982"/>
                  </a:lnTo>
                  <a:lnTo>
                    <a:pt x="3077616" y="7399882"/>
                  </a:lnTo>
                  <a:lnTo>
                    <a:pt x="3115716" y="7399882"/>
                  </a:lnTo>
                  <a:lnTo>
                    <a:pt x="3115716" y="7437982"/>
                  </a:lnTo>
                  <a:close/>
                </a:path>
                <a:path w="10572750" h="7438390">
                  <a:moveTo>
                    <a:pt x="3191916" y="7437982"/>
                  </a:moveTo>
                  <a:lnTo>
                    <a:pt x="3153816" y="7437982"/>
                  </a:lnTo>
                  <a:lnTo>
                    <a:pt x="3153816" y="7399882"/>
                  </a:lnTo>
                  <a:lnTo>
                    <a:pt x="3191916" y="7399882"/>
                  </a:lnTo>
                  <a:lnTo>
                    <a:pt x="3191916" y="7437982"/>
                  </a:lnTo>
                  <a:close/>
                </a:path>
                <a:path w="10572750" h="7438390">
                  <a:moveTo>
                    <a:pt x="3268116" y="7437982"/>
                  </a:moveTo>
                  <a:lnTo>
                    <a:pt x="3230016" y="7437982"/>
                  </a:lnTo>
                  <a:lnTo>
                    <a:pt x="3230016" y="7399882"/>
                  </a:lnTo>
                  <a:lnTo>
                    <a:pt x="3268116" y="7399882"/>
                  </a:lnTo>
                  <a:lnTo>
                    <a:pt x="3268116" y="7437982"/>
                  </a:lnTo>
                  <a:close/>
                </a:path>
                <a:path w="10572750" h="7438390">
                  <a:moveTo>
                    <a:pt x="3344316" y="7437982"/>
                  </a:moveTo>
                  <a:lnTo>
                    <a:pt x="3306216" y="7437982"/>
                  </a:lnTo>
                  <a:lnTo>
                    <a:pt x="3306216" y="7399882"/>
                  </a:lnTo>
                  <a:lnTo>
                    <a:pt x="3344316" y="7399882"/>
                  </a:lnTo>
                  <a:lnTo>
                    <a:pt x="3344316" y="7437982"/>
                  </a:lnTo>
                  <a:close/>
                </a:path>
                <a:path w="10572750" h="7438390">
                  <a:moveTo>
                    <a:pt x="3420516" y="7437982"/>
                  </a:moveTo>
                  <a:lnTo>
                    <a:pt x="3382416" y="7437982"/>
                  </a:lnTo>
                  <a:lnTo>
                    <a:pt x="3382416" y="7399882"/>
                  </a:lnTo>
                  <a:lnTo>
                    <a:pt x="3420516" y="7399882"/>
                  </a:lnTo>
                  <a:lnTo>
                    <a:pt x="3420516" y="7437982"/>
                  </a:lnTo>
                  <a:close/>
                </a:path>
                <a:path w="10572750" h="7438390">
                  <a:moveTo>
                    <a:pt x="3496716" y="7437982"/>
                  </a:moveTo>
                  <a:lnTo>
                    <a:pt x="3458616" y="7437982"/>
                  </a:lnTo>
                  <a:lnTo>
                    <a:pt x="3458616" y="7399882"/>
                  </a:lnTo>
                  <a:lnTo>
                    <a:pt x="3496716" y="7399882"/>
                  </a:lnTo>
                  <a:lnTo>
                    <a:pt x="3496716" y="7437982"/>
                  </a:lnTo>
                  <a:close/>
                </a:path>
                <a:path w="10572750" h="7438390">
                  <a:moveTo>
                    <a:pt x="3572916" y="7437982"/>
                  </a:moveTo>
                  <a:lnTo>
                    <a:pt x="3534816" y="7437982"/>
                  </a:lnTo>
                  <a:lnTo>
                    <a:pt x="3534816" y="7399882"/>
                  </a:lnTo>
                  <a:lnTo>
                    <a:pt x="3572916" y="7399882"/>
                  </a:lnTo>
                  <a:lnTo>
                    <a:pt x="3572916" y="7437982"/>
                  </a:lnTo>
                  <a:close/>
                </a:path>
                <a:path w="10572750" h="7438390">
                  <a:moveTo>
                    <a:pt x="3649116" y="7437982"/>
                  </a:moveTo>
                  <a:lnTo>
                    <a:pt x="3611016" y="7437982"/>
                  </a:lnTo>
                  <a:lnTo>
                    <a:pt x="3611016" y="7399882"/>
                  </a:lnTo>
                  <a:lnTo>
                    <a:pt x="3649116" y="7399882"/>
                  </a:lnTo>
                  <a:lnTo>
                    <a:pt x="3649116" y="7437982"/>
                  </a:lnTo>
                  <a:close/>
                </a:path>
                <a:path w="10572750" h="7438390">
                  <a:moveTo>
                    <a:pt x="3725316" y="7437982"/>
                  </a:moveTo>
                  <a:lnTo>
                    <a:pt x="3687216" y="7437982"/>
                  </a:lnTo>
                  <a:lnTo>
                    <a:pt x="3687216" y="7399882"/>
                  </a:lnTo>
                  <a:lnTo>
                    <a:pt x="3725316" y="7399882"/>
                  </a:lnTo>
                  <a:lnTo>
                    <a:pt x="3725316" y="7437982"/>
                  </a:lnTo>
                  <a:close/>
                </a:path>
                <a:path w="10572750" h="7438390">
                  <a:moveTo>
                    <a:pt x="3801516" y="7437982"/>
                  </a:moveTo>
                  <a:lnTo>
                    <a:pt x="3763416" y="7437982"/>
                  </a:lnTo>
                  <a:lnTo>
                    <a:pt x="3763416" y="7399882"/>
                  </a:lnTo>
                  <a:lnTo>
                    <a:pt x="3801516" y="7399882"/>
                  </a:lnTo>
                  <a:lnTo>
                    <a:pt x="3801516" y="7437982"/>
                  </a:lnTo>
                  <a:close/>
                </a:path>
                <a:path w="10572750" h="7438390">
                  <a:moveTo>
                    <a:pt x="3877716" y="7437982"/>
                  </a:moveTo>
                  <a:lnTo>
                    <a:pt x="3839616" y="7437982"/>
                  </a:lnTo>
                  <a:lnTo>
                    <a:pt x="3839616" y="7399882"/>
                  </a:lnTo>
                  <a:lnTo>
                    <a:pt x="3877716" y="7399882"/>
                  </a:lnTo>
                  <a:lnTo>
                    <a:pt x="3877716" y="7437982"/>
                  </a:lnTo>
                  <a:close/>
                </a:path>
                <a:path w="10572750" h="7438390">
                  <a:moveTo>
                    <a:pt x="3953916" y="7437982"/>
                  </a:moveTo>
                  <a:lnTo>
                    <a:pt x="3915816" y="7437982"/>
                  </a:lnTo>
                  <a:lnTo>
                    <a:pt x="3915816" y="7399882"/>
                  </a:lnTo>
                  <a:lnTo>
                    <a:pt x="3953916" y="7399882"/>
                  </a:lnTo>
                  <a:lnTo>
                    <a:pt x="3953916" y="7437982"/>
                  </a:lnTo>
                  <a:close/>
                </a:path>
                <a:path w="10572750" h="7438390">
                  <a:moveTo>
                    <a:pt x="4030116" y="7437982"/>
                  </a:moveTo>
                  <a:lnTo>
                    <a:pt x="3992016" y="7437982"/>
                  </a:lnTo>
                  <a:lnTo>
                    <a:pt x="3992016" y="7399882"/>
                  </a:lnTo>
                  <a:lnTo>
                    <a:pt x="4030116" y="7399882"/>
                  </a:lnTo>
                  <a:lnTo>
                    <a:pt x="4030116" y="7437982"/>
                  </a:lnTo>
                  <a:close/>
                </a:path>
                <a:path w="10572750" h="7438390">
                  <a:moveTo>
                    <a:pt x="4106316" y="7437982"/>
                  </a:moveTo>
                  <a:lnTo>
                    <a:pt x="4068216" y="7437982"/>
                  </a:lnTo>
                  <a:lnTo>
                    <a:pt x="4068216" y="7399882"/>
                  </a:lnTo>
                  <a:lnTo>
                    <a:pt x="4106316" y="7399882"/>
                  </a:lnTo>
                  <a:lnTo>
                    <a:pt x="4106316" y="7437982"/>
                  </a:lnTo>
                  <a:close/>
                </a:path>
                <a:path w="10572750" h="7438390">
                  <a:moveTo>
                    <a:pt x="4182516" y="7437982"/>
                  </a:moveTo>
                  <a:lnTo>
                    <a:pt x="4144416" y="7437982"/>
                  </a:lnTo>
                  <a:lnTo>
                    <a:pt x="4144416" y="7399882"/>
                  </a:lnTo>
                  <a:lnTo>
                    <a:pt x="4182516" y="7399882"/>
                  </a:lnTo>
                  <a:lnTo>
                    <a:pt x="4182516" y="7437982"/>
                  </a:lnTo>
                  <a:close/>
                </a:path>
                <a:path w="10572750" h="7438390">
                  <a:moveTo>
                    <a:pt x="4258716" y="7437982"/>
                  </a:moveTo>
                  <a:lnTo>
                    <a:pt x="4220616" y="7437982"/>
                  </a:lnTo>
                  <a:lnTo>
                    <a:pt x="4220616" y="7399882"/>
                  </a:lnTo>
                  <a:lnTo>
                    <a:pt x="4258716" y="7399882"/>
                  </a:lnTo>
                  <a:lnTo>
                    <a:pt x="4258716" y="7437982"/>
                  </a:lnTo>
                  <a:close/>
                </a:path>
                <a:path w="10572750" h="7438390">
                  <a:moveTo>
                    <a:pt x="4334916" y="7437982"/>
                  </a:moveTo>
                  <a:lnTo>
                    <a:pt x="4296816" y="7437982"/>
                  </a:lnTo>
                  <a:lnTo>
                    <a:pt x="4296816" y="7399882"/>
                  </a:lnTo>
                  <a:lnTo>
                    <a:pt x="4334916" y="7399882"/>
                  </a:lnTo>
                  <a:lnTo>
                    <a:pt x="4334916" y="7437982"/>
                  </a:lnTo>
                  <a:close/>
                </a:path>
                <a:path w="10572750" h="7438390">
                  <a:moveTo>
                    <a:pt x="4411116" y="7437982"/>
                  </a:moveTo>
                  <a:lnTo>
                    <a:pt x="4373016" y="7437982"/>
                  </a:lnTo>
                  <a:lnTo>
                    <a:pt x="4373016" y="7399882"/>
                  </a:lnTo>
                  <a:lnTo>
                    <a:pt x="4411116" y="7399882"/>
                  </a:lnTo>
                  <a:lnTo>
                    <a:pt x="4411116" y="7437982"/>
                  </a:lnTo>
                  <a:close/>
                </a:path>
                <a:path w="10572750" h="7438390">
                  <a:moveTo>
                    <a:pt x="4487316" y="7437982"/>
                  </a:moveTo>
                  <a:lnTo>
                    <a:pt x="4449216" y="7437982"/>
                  </a:lnTo>
                  <a:lnTo>
                    <a:pt x="4449216" y="7399882"/>
                  </a:lnTo>
                  <a:lnTo>
                    <a:pt x="4487316" y="7399882"/>
                  </a:lnTo>
                  <a:lnTo>
                    <a:pt x="4487316" y="7437982"/>
                  </a:lnTo>
                  <a:close/>
                </a:path>
                <a:path w="10572750" h="7438390">
                  <a:moveTo>
                    <a:pt x="4563516" y="7437982"/>
                  </a:moveTo>
                  <a:lnTo>
                    <a:pt x="4525416" y="7437982"/>
                  </a:lnTo>
                  <a:lnTo>
                    <a:pt x="4525416" y="7399882"/>
                  </a:lnTo>
                  <a:lnTo>
                    <a:pt x="4563516" y="7399882"/>
                  </a:lnTo>
                  <a:lnTo>
                    <a:pt x="4563516" y="7437982"/>
                  </a:lnTo>
                  <a:close/>
                </a:path>
                <a:path w="10572750" h="7438390">
                  <a:moveTo>
                    <a:pt x="4639716" y="7437982"/>
                  </a:moveTo>
                  <a:lnTo>
                    <a:pt x="4601616" y="7437982"/>
                  </a:lnTo>
                  <a:lnTo>
                    <a:pt x="4601616" y="7399882"/>
                  </a:lnTo>
                  <a:lnTo>
                    <a:pt x="4639716" y="7399882"/>
                  </a:lnTo>
                  <a:lnTo>
                    <a:pt x="4639716" y="7437982"/>
                  </a:lnTo>
                  <a:close/>
                </a:path>
                <a:path w="10572750" h="7438390">
                  <a:moveTo>
                    <a:pt x="4715916" y="7437982"/>
                  </a:moveTo>
                  <a:lnTo>
                    <a:pt x="4677816" y="7437982"/>
                  </a:lnTo>
                  <a:lnTo>
                    <a:pt x="4677816" y="7399882"/>
                  </a:lnTo>
                  <a:lnTo>
                    <a:pt x="4715916" y="7399882"/>
                  </a:lnTo>
                  <a:lnTo>
                    <a:pt x="4715916" y="7437982"/>
                  </a:lnTo>
                  <a:close/>
                </a:path>
                <a:path w="10572750" h="7438390">
                  <a:moveTo>
                    <a:pt x="4792116" y="7437982"/>
                  </a:moveTo>
                  <a:lnTo>
                    <a:pt x="4754016" y="7437982"/>
                  </a:lnTo>
                  <a:lnTo>
                    <a:pt x="4754016" y="7399882"/>
                  </a:lnTo>
                  <a:lnTo>
                    <a:pt x="4792116" y="7399882"/>
                  </a:lnTo>
                  <a:lnTo>
                    <a:pt x="4792116" y="7437982"/>
                  </a:lnTo>
                  <a:close/>
                </a:path>
                <a:path w="10572750" h="7438390">
                  <a:moveTo>
                    <a:pt x="4868316" y="7437982"/>
                  </a:moveTo>
                  <a:lnTo>
                    <a:pt x="4830216" y="7437982"/>
                  </a:lnTo>
                  <a:lnTo>
                    <a:pt x="4830216" y="7399882"/>
                  </a:lnTo>
                  <a:lnTo>
                    <a:pt x="4868316" y="7399882"/>
                  </a:lnTo>
                  <a:lnTo>
                    <a:pt x="4868316" y="7437982"/>
                  </a:lnTo>
                  <a:close/>
                </a:path>
                <a:path w="10572750" h="7438390">
                  <a:moveTo>
                    <a:pt x="4944516" y="7437982"/>
                  </a:moveTo>
                  <a:lnTo>
                    <a:pt x="4906416" y="7437982"/>
                  </a:lnTo>
                  <a:lnTo>
                    <a:pt x="4906416" y="7399882"/>
                  </a:lnTo>
                  <a:lnTo>
                    <a:pt x="4944516" y="7399882"/>
                  </a:lnTo>
                  <a:lnTo>
                    <a:pt x="4944516" y="7437982"/>
                  </a:lnTo>
                  <a:close/>
                </a:path>
                <a:path w="10572750" h="7438390">
                  <a:moveTo>
                    <a:pt x="5020716" y="7437982"/>
                  </a:moveTo>
                  <a:lnTo>
                    <a:pt x="4982616" y="7437982"/>
                  </a:lnTo>
                  <a:lnTo>
                    <a:pt x="4982616" y="7399882"/>
                  </a:lnTo>
                  <a:lnTo>
                    <a:pt x="5020716" y="7399882"/>
                  </a:lnTo>
                  <a:lnTo>
                    <a:pt x="5020716" y="7437982"/>
                  </a:lnTo>
                  <a:close/>
                </a:path>
                <a:path w="10572750" h="7438390">
                  <a:moveTo>
                    <a:pt x="5096916" y="7437982"/>
                  </a:moveTo>
                  <a:lnTo>
                    <a:pt x="5058816" y="7437982"/>
                  </a:lnTo>
                  <a:lnTo>
                    <a:pt x="5058816" y="7399882"/>
                  </a:lnTo>
                  <a:lnTo>
                    <a:pt x="5096916" y="7399882"/>
                  </a:lnTo>
                  <a:lnTo>
                    <a:pt x="5096916" y="7437982"/>
                  </a:lnTo>
                  <a:close/>
                </a:path>
                <a:path w="10572750" h="7438390">
                  <a:moveTo>
                    <a:pt x="5173116" y="7437982"/>
                  </a:moveTo>
                  <a:lnTo>
                    <a:pt x="5135016" y="7437982"/>
                  </a:lnTo>
                  <a:lnTo>
                    <a:pt x="5135016" y="7399882"/>
                  </a:lnTo>
                  <a:lnTo>
                    <a:pt x="5173116" y="7399882"/>
                  </a:lnTo>
                  <a:lnTo>
                    <a:pt x="5173116" y="7437982"/>
                  </a:lnTo>
                  <a:close/>
                </a:path>
                <a:path w="10572750" h="7438390">
                  <a:moveTo>
                    <a:pt x="5249316" y="7437982"/>
                  </a:moveTo>
                  <a:lnTo>
                    <a:pt x="5211216" y="7437982"/>
                  </a:lnTo>
                  <a:lnTo>
                    <a:pt x="5211216" y="7399882"/>
                  </a:lnTo>
                  <a:lnTo>
                    <a:pt x="5249316" y="7399882"/>
                  </a:lnTo>
                  <a:lnTo>
                    <a:pt x="5249316" y="7437982"/>
                  </a:lnTo>
                  <a:close/>
                </a:path>
                <a:path w="10572750" h="7438390">
                  <a:moveTo>
                    <a:pt x="5325516" y="7437982"/>
                  </a:moveTo>
                  <a:lnTo>
                    <a:pt x="5287416" y="7437982"/>
                  </a:lnTo>
                  <a:lnTo>
                    <a:pt x="5287416" y="7399882"/>
                  </a:lnTo>
                  <a:lnTo>
                    <a:pt x="5325516" y="7399882"/>
                  </a:lnTo>
                  <a:lnTo>
                    <a:pt x="5325516" y="7437982"/>
                  </a:lnTo>
                  <a:close/>
                </a:path>
                <a:path w="10572750" h="7438390">
                  <a:moveTo>
                    <a:pt x="5401716" y="7437982"/>
                  </a:moveTo>
                  <a:lnTo>
                    <a:pt x="5363616" y="7437982"/>
                  </a:lnTo>
                  <a:lnTo>
                    <a:pt x="5363616" y="7399882"/>
                  </a:lnTo>
                  <a:lnTo>
                    <a:pt x="5401716" y="7399882"/>
                  </a:lnTo>
                  <a:lnTo>
                    <a:pt x="5401716" y="7437982"/>
                  </a:lnTo>
                  <a:close/>
                </a:path>
                <a:path w="10572750" h="7438390">
                  <a:moveTo>
                    <a:pt x="5477916" y="7437982"/>
                  </a:moveTo>
                  <a:lnTo>
                    <a:pt x="5439816" y="7437982"/>
                  </a:lnTo>
                  <a:lnTo>
                    <a:pt x="5439816" y="7399882"/>
                  </a:lnTo>
                  <a:lnTo>
                    <a:pt x="5477916" y="7399882"/>
                  </a:lnTo>
                  <a:lnTo>
                    <a:pt x="5477916" y="7437982"/>
                  </a:lnTo>
                  <a:close/>
                </a:path>
                <a:path w="10572750" h="7438390">
                  <a:moveTo>
                    <a:pt x="5554116" y="7437982"/>
                  </a:moveTo>
                  <a:lnTo>
                    <a:pt x="5516016" y="7437982"/>
                  </a:lnTo>
                  <a:lnTo>
                    <a:pt x="5516016" y="7399882"/>
                  </a:lnTo>
                  <a:lnTo>
                    <a:pt x="5554116" y="7399882"/>
                  </a:lnTo>
                  <a:lnTo>
                    <a:pt x="5554116" y="7437982"/>
                  </a:lnTo>
                  <a:close/>
                </a:path>
                <a:path w="10572750" h="7438390">
                  <a:moveTo>
                    <a:pt x="5630316" y="7437982"/>
                  </a:moveTo>
                  <a:lnTo>
                    <a:pt x="5592216" y="7437982"/>
                  </a:lnTo>
                  <a:lnTo>
                    <a:pt x="5592216" y="7399882"/>
                  </a:lnTo>
                  <a:lnTo>
                    <a:pt x="5630316" y="7399882"/>
                  </a:lnTo>
                  <a:lnTo>
                    <a:pt x="5630316" y="7437982"/>
                  </a:lnTo>
                  <a:close/>
                </a:path>
                <a:path w="10572750" h="7438390">
                  <a:moveTo>
                    <a:pt x="5706516" y="7437982"/>
                  </a:moveTo>
                  <a:lnTo>
                    <a:pt x="5668416" y="7437982"/>
                  </a:lnTo>
                  <a:lnTo>
                    <a:pt x="5668416" y="7399882"/>
                  </a:lnTo>
                  <a:lnTo>
                    <a:pt x="5706516" y="7399882"/>
                  </a:lnTo>
                  <a:lnTo>
                    <a:pt x="5706516" y="7437982"/>
                  </a:lnTo>
                  <a:close/>
                </a:path>
                <a:path w="10572750" h="7438390">
                  <a:moveTo>
                    <a:pt x="5782716" y="7437982"/>
                  </a:moveTo>
                  <a:lnTo>
                    <a:pt x="5744616" y="7437982"/>
                  </a:lnTo>
                  <a:lnTo>
                    <a:pt x="5744616" y="7399882"/>
                  </a:lnTo>
                  <a:lnTo>
                    <a:pt x="5782716" y="7399882"/>
                  </a:lnTo>
                  <a:lnTo>
                    <a:pt x="5782716" y="7437982"/>
                  </a:lnTo>
                  <a:close/>
                </a:path>
                <a:path w="10572750" h="7438390">
                  <a:moveTo>
                    <a:pt x="5858916" y="7437982"/>
                  </a:moveTo>
                  <a:lnTo>
                    <a:pt x="5820816" y="7437982"/>
                  </a:lnTo>
                  <a:lnTo>
                    <a:pt x="5820816" y="7399882"/>
                  </a:lnTo>
                  <a:lnTo>
                    <a:pt x="5858916" y="7399882"/>
                  </a:lnTo>
                  <a:lnTo>
                    <a:pt x="5858916" y="7437982"/>
                  </a:lnTo>
                  <a:close/>
                </a:path>
                <a:path w="10572750" h="7438390">
                  <a:moveTo>
                    <a:pt x="5935116" y="7437982"/>
                  </a:moveTo>
                  <a:lnTo>
                    <a:pt x="5897016" y="7437982"/>
                  </a:lnTo>
                  <a:lnTo>
                    <a:pt x="5897016" y="7399882"/>
                  </a:lnTo>
                  <a:lnTo>
                    <a:pt x="5935116" y="7399882"/>
                  </a:lnTo>
                  <a:lnTo>
                    <a:pt x="5935116" y="7437982"/>
                  </a:lnTo>
                  <a:close/>
                </a:path>
                <a:path w="10572750" h="7438390">
                  <a:moveTo>
                    <a:pt x="6011316" y="7437982"/>
                  </a:moveTo>
                  <a:lnTo>
                    <a:pt x="5973216" y="7437982"/>
                  </a:lnTo>
                  <a:lnTo>
                    <a:pt x="5973216" y="7399882"/>
                  </a:lnTo>
                  <a:lnTo>
                    <a:pt x="6011316" y="7399882"/>
                  </a:lnTo>
                  <a:lnTo>
                    <a:pt x="6011316" y="7437982"/>
                  </a:lnTo>
                  <a:close/>
                </a:path>
                <a:path w="10572750" h="7438390">
                  <a:moveTo>
                    <a:pt x="6087516" y="7437982"/>
                  </a:moveTo>
                  <a:lnTo>
                    <a:pt x="6049416" y="7437982"/>
                  </a:lnTo>
                  <a:lnTo>
                    <a:pt x="6049416" y="7399882"/>
                  </a:lnTo>
                  <a:lnTo>
                    <a:pt x="6087516" y="7399882"/>
                  </a:lnTo>
                  <a:lnTo>
                    <a:pt x="6087516" y="7437982"/>
                  </a:lnTo>
                  <a:close/>
                </a:path>
                <a:path w="10572750" h="7438390">
                  <a:moveTo>
                    <a:pt x="6163716" y="7437982"/>
                  </a:moveTo>
                  <a:lnTo>
                    <a:pt x="6125616" y="7437982"/>
                  </a:lnTo>
                  <a:lnTo>
                    <a:pt x="6125616" y="7399882"/>
                  </a:lnTo>
                  <a:lnTo>
                    <a:pt x="6163716" y="7399882"/>
                  </a:lnTo>
                  <a:lnTo>
                    <a:pt x="6163716" y="7437982"/>
                  </a:lnTo>
                  <a:close/>
                </a:path>
                <a:path w="10572750" h="7438390">
                  <a:moveTo>
                    <a:pt x="6239916" y="7437982"/>
                  </a:moveTo>
                  <a:lnTo>
                    <a:pt x="6201816" y="7437982"/>
                  </a:lnTo>
                  <a:lnTo>
                    <a:pt x="6201816" y="7399882"/>
                  </a:lnTo>
                  <a:lnTo>
                    <a:pt x="6239916" y="7399882"/>
                  </a:lnTo>
                  <a:lnTo>
                    <a:pt x="6239916" y="7437982"/>
                  </a:lnTo>
                  <a:close/>
                </a:path>
                <a:path w="10572750" h="7438390">
                  <a:moveTo>
                    <a:pt x="6316116" y="7437982"/>
                  </a:moveTo>
                  <a:lnTo>
                    <a:pt x="6278016" y="7437982"/>
                  </a:lnTo>
                  <a:lnTo>
                    <a:pt x="6278016" y="7399882"/>
                  </a:lnTo>
                  <a:lnTo>
                    <a:pt x="6316116" y="7399882"/>
                  </a:lnTo>
                  <a:lnTo>
                    <a:pt x="6316116" y="7437982"/>
                  </a:lnTo>
                  <a:close/>
                </a:path>
                <a:path w="10572750" h="7438390">
                  <a:moveTo>
                    <a:pt x="6392316" y="7437982"/>
                  </a:moveTo>
                  <a:lnTo>
                    <a:pt x="6354216" y="7437982"/>
                  </a:lnTo>
                  <a:lnTo>
                    <a:pt x="6354216" y="7399882"/>
                  </a:lnTo>
                  <a:lnTo>
                    <a:pt x="6392316" y="7399882"/>
                  </a:lnTo>
                  <a:lnTo>
                    <a:pt x="6392316" y="7437982"/>
                  </a:lnTo>
                  <a:close/>
                </a:path>
                <a:path w="10572750" h="7438390">
                  <a:moveTo>
                    <a:pt x="6468516" y="7437982"/>
                  </a:moveTo>
                  <a:lnTo>
                    <a:pt x="6430416" y="7437982"/>
                  </a:lnTo>
                  <a:lnTo>
                    <a:pt x="6430416" y="7399882"/>
                  </a:lnTo>
                  <a:lnTo>
                    <a:pt x="6468516" y="7399882"/>
                  </a:lnTo>
                  <a:lnTo>
                    <a:pt x="6468516" y="7437982"/>
                  </a:lnTo>
                  <a:close/>
                </a:path>
                <a:path w="10572750" h="7438390">
                  <a:moveTo>
                    <a:pt x="6544716" y="7437982"/>
                  </a:moveTo>
                  <a:lnTo>
                    <a:pt x="6506616" y="7437982"/>
                  </a:lnTo>
                  <a:lnTo>
                    <a:pt x="6506616" y="7399882"/>
                  </a:lnTo>
                  <a:lnTo>
                    <a:pt x="6544716" y="7399882"/>
                  </a:lnTo>
                  <a:lnTo>
                    <a:pt x="6544716" y="7437982"/>
                  </a:lnTo>
                  <a:close/>
                </a:path>
                <a:path w="10572750" h="7438390">
                  <a:moveTo>
                    <a:pt x="6620916" y="7437982"/>
                  </a:moveTo>
                  <a:lnTo>
                    <a:pt x="6582816" y="7437982"/>
                  </a:lnTo>
                  <a:lnTo>
                    <a:pt x="6582816" y="7399882"/>
                  </a:lnTo>
                  <a:lnTo>
                    <a:pt x="6620916" y="7399882"/>
                  </a:lnTo>
                  <a:lnTo>
                    <a:pt x="6620916" y="7437982"/>
                  </a:lnTo>
                  <a:close/>
                </a:path>
                <a:path w="10572750" h="7438390">
                  <a:moveTo>
                    <a:pt x="6697116" y="7437982"/>
                  </a:moveTo>
                  <a:lnTo>
                    <a:pt x="6659016" y="7437982"/>
                  </a:lnTo>
                  <a:lnTo>
                    <a:pt x="6659016" y="7399882"/>
                  </a:lnTo>
                  <a:lnTo>
                    <a:pt x="6697116" y="7399882"/>
                  </a:lnTo>
                  <a:lnTo>
                    <a:pt x="6697116" y="7437982"/>
                  </a:lnTo>
                  <a:close/>
                </a:path>
                <a:path w="10572750" h="7438390">
                  <a:moveTo>
                    <a:pt x="6773315" y="7437982"/>
                  </a:moveTo>
                  <a:lnTo>
                    <a:pt x="6735216" y="7437982"/>
                  </a:lnTo>
                  <a:lnTo>
                    <a:pt x="6735216" y="7399882"/>
                  </a:lnTo>
                  <a:lnTo>
                    <a:pt x="6773315" y="7399882"/>
                  </a:lnTo>
                  <a:lnTo>
                    <a:pt x="6773315" y="7437982"/>
                  </a:lnTo>
                  <a:close/>
                </a:path>
                <a:path w="10572750" h="7438390">
                  <a:moveTo>
                    <a:pt x="6849516" y="7437982"/>
                  </a:moveTo>
                  <a:lnTo>
                    <a:pt x="6811416" y="7437982"/>
                  </a:lnTo>
                  <a:lnTo>
                    <a:pt x="6811416" y="7399882"/>
                  </a:lnTo>
                  <a:lnTo>
                    <a:pt x="6849516" y="7399882"/>
                  </a:lnTo>
                  <a:lnTo>
                    <a:pt x="6849516" y="7437982"/>
                  </a:lnTo>
                  <a:close/>
                </a:path>
                <a:path w="10572750" h="7438390">
                  <a:moveTo>
                    <a:pt x="6925716" y="7437982"/>
                  </a:moveTo>
                  <a:lnTo>
                    <a:pt x="6887616" y="7437982"/>
                  </a:lnTo>
                  <a:lnTo>
                    <a:pt x="6887616" y="7399882"/>
                  </a:lnTo>
                  <a:lnTo>
                    <a:pt x="6925716" y="7399882"/>
                  </a:lnTo>
                  <a:lnTo>
                    <a:pt x="6925716" y="7437982"/>
                  </a:lnTo>
                  <a:close/>
                </a:path>
                <a:path w="10572750" h="7438390">
                  <a:moveTo>
                    <a:pt x="7001916" y="7437982"/>
                  </a:moveTo>
                  <a:lnTo>
                    <a:pt x="6963816" y="7437982"/>
                  </a:lnTo>
                  <a:lnTo>
                    <a:pt x="6963816" y="7399882"/>
                  </a:lnTo>
                  <a:lnTo>
                    <a:pt x="7001916" y="7399882"/>
                  </a:lnTo>
                  <a:lnTo>
                    <a:pt x="7001916" y="7437982"/>
                  </a:lnTo>
                  <a:close/>
                </a:path>
                <a:path w="10572750" h="7438390">
                  <a:moveTo>
                    <a:pt x="7078116" y="7437982"/>
                  </a:moveTo>
                  <a:lnTo>
                    <a:pt x="7040015" y="7437982"/>
                  </a:lnTo>
                  <a:lnTo>
                    <a:pt x="7040015" y="7399882"/>
                  </a:lnTo>
                  <a:lnTo>
                    <a:pt x="7078116" y="7399882"/>
                  </a:lnTo>
                  <a:lnTo>
                    <a:pt x="7078116" y="7437982"/>
                  </a:lnTo>
                  <a:close/>
                </a:path>
                <a:path w="10572750" h="7438390">
                  <a:moveTo>
                    <a:pt x="7154316" y="7437982"/>
                  </a:moveTo>
                  <a:lnTo>
                    <a:pt x="7116216" y="7437982"/>
                  </a:lnTo>
                  <a:lnTo>
                    <a:pt x="7116216" y="7399882"/>
                  </a:lnTo>
                  <a:lnTo>
                    <a:pt x="7154316" y="7399882"/>
                  </a:lnTo>
                  <a:lnTo>
                    <a:pt x="7154316" y="7437982"/>
                  </a:lnTo>
                  <a:close/>
                </a:path>
                <a:path w="10572750" h="7438390">
                  <a:moveTo>
                    <a:pt x="7230516" y="7437982"/>
                  </a:moveTo>
                  <a:lnTo>
                    <a:pt x="7192416" y="7437982"/>
                  </a:lnTo>
                  <a:lnTo>
                    <a:pt x="7192416" y="7399882"/>
                  </a:lnTo>
                  <a:lnTo>
                    <a:pt x="7230516" y="7399882"/>
                  </a:lnTo>
                  <a:lnTo>
                    <a:pt x="7230516" y="7437982"/>
                  </a:lnTo>
                  <a:close/>
                </a:path>
                <a:path w="10572750" h="7438390">
                  <a:moveTo>
                    <a:pt x="7306715" y="7437982"/>
                  </a:moveTo>
                  <a:lnTo>
                    <a:pt x="7268616" y="7437982"/>
                  </a:lnTo>
                  <a:lnTo>
                    <a:pt x="7268616" y="7399882"/>
                  </a:lnTo>
                  <a:lnTo>
                    <a:pt x="7306715" y="7399882"/>
                  </a:lnTo>
                  <a:lnTo>
                    <a:pt x="7306715" y="7437982"/>
                  </a:lnTo>
                  <a:close/>
                </a:path>
                <a:path w="10572750" h="7438390">
                  <a:moveTo>
                    <a:pt x="7382916" y="7437982"/>
                  </a:moveTo>
                  <a:lnTo>
                    <a:pt x="7344816" y="7437982"/>
                  </a:lnTo>
                  <a:lnTo>
                    <a:pt x="7344816" y="7399882"/>
                  </a:lnTo>
                  <a:lnTo>
                    <a:pt x="7382916" y="7399882"/>
                  </a:lnTo>
                  <a:lnTo>
                    <a:pt x="7382916" y="7437982"/>
                  </a:lnTo>
                  <a:close/>
                </a:path>
                <a:path w="10572750" h="7438390">
                  <a:moveTo>
                    <a:pt x="7459116" y="7437982"/>
                  </a:moveTo>
                  <a:lnTo>
                    <a:pt x="7421016" y="7437982"/>
                  </a:lnTo>
                  <a:lnTo>
                    <a:pt x="7421016" y="7399882"/>
                  </a:lnTo>
                  <a:lnTo>
                    <a:pt x="7459116" y="7399882"/>
                  </a:lnTo>
                  <a:lnTo>
                    <a:pt x="7459116" y="7437982"/>
                  </a:lnTo>
                  <a:close/>
                </a:path>
                <a:path w="10572750" h="7438390">
                  <a:moveTo>
                    <a:pt x="7535316" y="7437982"/>
                  </a:moveTo>
                  <a:lnTo>
                    <a:pt x="7497216" y="7437982"/>
                  </a:lnTo>
                  <a:lnTo>
                    <a:pt x="7497216" y="7399882"/>
                  </a:lnTo>
                  <a:lnTo>
                    <a:pt x="7535316" y="7399882"/>
                  </a:lnTo>
                  <a:lnTo>
                    <a:pt x="7535316" y="7437982"/>
                  </a:lnTo>
                  <a:close/>
                </a:path>
                <a:path w="10572750" h="7438390">
                  <a:moveTo>
                    <a:pt x="7611516" y="7437982"/>
                  </a:moveTo>
                  <a:lnTo>
                    <a:pt x="7573415" y="7437982"/>
                  </a:lnTo>
                  <a:lnTo>
                    <a:pt x="7573415" y="7399882"/>
                  </a:lnTo>
                  <a:lnTo>
                    <a:pt x="7611516" y="7399882"/>
                  </a:lnTo>
                  <a:lnTo>
                    <a:pt x="7611516" y="7437982"/>
                  </a:lnTo>
                  <a:close/>
                </a:path>
                <a:path w="10572750" h="7438390">
                  <a:moveTo>
                    <a:pt x="7687716" y="7437982"/>
                  </a:moveTo>
                  <a:lnTo>
                    <a:pt x="7649616" y="7437982"/>
                  </a:lnTo>
                  <a:lnTo>
                    <a:pt x="7649616" y="7399882"/>
                  </a:lnTo>
                  <a:lnTo>
                    <a:pt x="7687716" y="7399882"/>
                  </a:lnTo>
                  <a:lnTo>
                    <a:pt x="7687716" y="7437982"/>
                  </a:lnTo>
                  <a:close/>
                </a:path>
                <a:path w="10572750" h="7438390">
                  <a:moveTo>
                    <a:pt x="7763916" y="7437982"/>
                  </a:moveTo>
                  <a:lnTo>
                    <a:pt x="7725816" y="7437982"/>
                  </a:lnTo>
                  <a:lnTo>
                    <a:pt x="7725816" y="7399882"/>
                  </a:lnTo>
                  <a:lnTo>
                    <a:pt x="7763916" y="7399882"/>
                  </a:lnTo>
                  <a:lnTo>
                    <a:pt x="7763916" y="7437982"/>
                  </a:lnTo>
                  <a:close/>
                </a:path>
                <a:path w="10572750" h="7438390">
                  <a:moveTo>
                    <a:pt x="7840116" y="7437982"/>
                  </a:moveTo>
                  <a:lnTo>
                    <a:pt x="7802016" y="7437982"/>
                  </a:lnTo>
                  <a:lnTo>
                    <a:pt x="7802016" y="7399882"/>
                  </a:lnTo>
                  <a:lnTo>
                    <a:pt x="7840116" y="7399882"/>
                  </a:lnTo>
                  <a:lnTo>
                    <a:pt x="7840116" y="7437982"/>
                  </a:lnTo>
                  <a:close/>
                </a:path>
                <a:path w="10572750" h="7438390">
                  <a:moveTo>
                    <a:pt x="7916316" y="7437982"/>
                  </a:moveTo>
                  <a:lnTo>
                    <a:pt x="7878216" y="7437982"/>
                  </a:lnTo>
                  <a:lnTo>
                    <a:pt x="7878216" y="7399882"/>
                  </a:lnTo>
                  <a:lnTo>
                    <a:pt x="7916316" y="7399882"/>
                  </a:lnTo>
                  <a:lnTo>
                    <a:pt x="7916316" y="7437982"/>
                  </a:lnTo>
                  <a:close/>
                </a:path>
                <a:path w="10572750" h="7438390">
                  <a:moveTo>
                    <a:pt x="7992516" y="7437982"/>
                  </a:moveTo>
                  <a:lnTo>
                    <a:pt x="7954416" y="7437982"/>
                  </a:lnTo>
                  <a:lnTo>
                    <a:pt x="7954416" y="7399882"/>
                  </a:lnTo>
                  <a:lnTo>
                    <a:pt x="7992516" y="7399882"/>
                  </a:lnTo>
                  <a:lnTo>
                    <a:pt x="7992516" y="7437982"/>
                  </a:lnTo>
                  <a:close/>
                </a:path>
                <a:path w="10572750" h="7438390">
                  <a:moveTo>
                    <a:pt x="8068716" y="7437982"/>
                  </a:moveTo>
                  <a:lnTo>
                    <a:pt x="8030616" y="7437982"/>
                  </a:lnTo>
                  <a:lnTo>
                    <a:pt x="8030616" y="7399882"/>
                  </a:lnTo>
                  <a:lnTo>
                    <a:pt x="8068716" y="7399882"/>
                  </a:lnTo>
                  <a:lnTo>
                    <a:pt x="8068716" y="7437982"/>
                  </a:lnTo>
                  <a:close/>
                </a:path>
                <a:path w="10572750" h="7438390">
                  <a:moveTo>
                    <a:pt x="8144916" y="7437982"/>
                  </a:moveTo>
                  <a:lnTo>
                    <a:pt x="8106816" y="7437982"/>
                  </a:lnTo>
                  <a:lnTo>
                    <a:pt x="8106816" y="7399882"/>
                  </a:lnTo>
                  <a:lnTo>
                    <a:pt x="8144916" y="7399882"/>
                  </a:lnTo>
                  <a:lnTo>
                    <a:pt x="8144916" y="7437982"/>
                  </a:lnTo>
                  <a:close/>
                </a:path>
                <a:path w="10572750" h="7438390">
                  <a:moveTo>
                    <a:pt x="8221116" y="7437982"/>
                  </a:moveTo>
                  <a:lnTo>
                    <a:pt x="8183016" y="7437982"/>
                  </a:lnTo>
                  <a:lnTo>
                    <a:pt x="8183016" y="7399882"/>
                  </a:lnTo>
                  <a:lnTo>
                    <a:pt x="8221116" y="7399882"/>
                  </a:lnTo>
                  <a:lnTo>
                    <a:pt x="8221116" y="7437982"/>
                  </a:lnTo>
                  <a:close/>
                </a:path>
                <a:path w="10572750" h="7438390">
                  <a:moveTo>
                    <a:pt x="8297316" y="7437982"/>
                  </a:moveTo>
                  <a:lnTo>
                    <a:pt x="8259216" y="7437982"/>
                  </a:lnTo>
                  <a:lnTo>
                    <a:pt x="8259216" y="7399882"/>
                  </a:lnTo>
                  <a:lnTo>
                    <a:pt x="8297316" y="7399882"/>
                  </a:lnTo>
                  <a:lnTo>
                    <a:pt x="8297316" y="7437982"/>
                  </a:lnTo>
                  <a:close/>
                </a:path>
                <a:path w="10572750" h="7438390">
                  <a:moveTo>
                    <a:pt x="8373516" y="7437982"/>
                  </a:moveTo>
                  <a:lnTo>
                    <a:pt x="8335416" y="7437982"/>
                  </a:lnTo>
                  <a:lnTo>
                    <a:pt x="8335416" y="7399882"/>
                  </a:lnTo>
                  <a:lnTo>
                    <a:pt x="8373516" y="7399882"/>
                  </a:lnTo>
                  <a:lnTo>
                    <a:pt x="8373516" y="7437982"/>
                  </a:lnTo>
                  <a:close/>
                </a:path>
                <a:path w="10572750" h="7438390">
                  <a:moveTo>
                    <a:pt x="8449716" y="7437982"/>
                  </a:moveTo>
                  <a:lnTo>
                    <a:pt x="8411616" y="7437982"/>
                  </a:lnTo>
                  <a:lnTo>
                    <a:pt x="8411616" y="7399882"/>
                  </a:lnTo>
                  <a:lnTo>
                    <a:pt x="8449716" y="7399882"/>
                  </a:lnTo>
                  <a:lnTo>
                    <a:pt x="8449716" y="7437982"/>
                  </a:lnTo>
                  <a:close/>
                </a:path>
                <a:path w="10572750" h="7438390">
                  <a:moveTo>
                    <a:pt x="8525916" y="7437982"/>
                  </a:moveTo>
                  <a:lnTo>
                    <a:pt x="8487816" y="7437982"/>
                  </a:lnTo>
                  <a:lnTo>
                    <a:pt x="8487816" y="7399882"/>
                  </a:lnTo>
                  <a:lnTo>
                    <a:pt x="8525916" y="7399882"/>
                  </a:lnTo>
                  <a:lnTo>
                    <a:pt x="8525916" y="7437982"/>
                  </a:lnTo>
                  <a:close/>
                </a:path>
                <a:path w="10572750" h="7438390">
                  <a:moveTo>
                    <a:pt x="8602116" y="7437982"/>
                  </a:moveTo>
                  <a:lnTo>
                    <a:pt x="8564016" y="7437982"/>
                  </a:lnTo>
                  <a:lnTo>
                    <a:pt x="8564016" y="7399882"/>
                  </a:lnTo>
                  <a:lnTo>
                    <a:pt x="8602116" y="7399882"/>
                  </a:lnTo>
                  <a:lnTo>
                    <a:pt x="8602116" y="7437982"/>
                  </a:lnTo>
                  <a:close/>
                </a:path>
                <a:path w="10572750" h="7438390">
                  <a:moveTo>
                    <a:pt x="8678316" y="7437982"/>
                  </a:moveTo>
                  <a:lnTo>
                    <a:pt x="8640216" y="7437982"/>
                  </a:lnTo>
                  <a:lnTo>
                    <a:pt x="8640216" y="7399882"/>
                  </a:lnTo>
                  <a:lnTo>
                    <a:pt x="8678316" y="7399882"/>
                  </a:lnTo>
                  <a:lnTo>
                    <a:pt x="8678316" y="7437982"/>
                  </a:lnTo>
                  <a:close/>
                </a:path>
                <a:path w="10572750" h="7438390">
                  <a:moveTo>
                    <a:pt x="8754516" y="7437982"/>
                  </a:moveTo>
                  <a:lnTo>
                    <a:pt x="8716416" y="7437982"/>
                  </a:lnTo>
                  <a:lnTo>
                    <a:pt x="8716416" y="7399882"/>
                  </a:lnTo>
                  <a:lnTo>
                    <a:pt x="8754516" y="7399882"/>
                  </a:lnTo>
                  <a:lnTo>
                    <a:pt x="8754516" y="7437982"/>
                  </a:lnTo>
                  <a:close/>
                </a:path>
                <a:path w="10572750" h="7438390">
                  <a:moveTo>
                    <a:pt x="8830716" y="7437982"/>
                  </a:moveTo>
                  <a:lnTo>
                    <a:pt x="8792616" y="7437982"/>
                  </a:lnTo>
                  <a:lnTo>
                    <a:pt x="8792616" y="7399882"/>
                  </a:lnTo>
                  <a:lnTo>
                    <a:pt x="8830716" y="7399882"/>
                  </a:lnTo>
                  <a:lnTo>
                    <a:pt x="8830716" y="7437982"/>
                  </a:lnTo>
                  <a:close/>
                </a:path>
                <a:path w="10572750" h="7438390">
                  <a:moveTo>
                    <a:pt x="8906916" y="7437982"/>
                  </a:moveTo>
                  <a:lnTo>
                    <a:pt x="8868816" y="7437982"/>
                  </a:lnTo>
                  <a:lnTo>
                    <a:pt x="8868816" y="7399882"/>
                  </a:lnTo>
                  <a:lnTo>
                    <a:pt x="8906916" y="7399882"/>
                  </a:lnTo>
                  <a:lnTo>
                    <a:pt x="8906916" y="7437982"/>
                  </a:lnTo>
                  <a:close/>
                </a:path>
                <a:path w="10572750" h="7438390">
                  <a:moveTo>
                    <a:pt x="8983116" y="7437982"/>
                  </a:moveTo>
                  <a:lnTo>
                    <a:pt x="8945016" y="7437982"/>
                  </a:lnTo>
                  <a:lnTo>
                    <a:pt x="8945016" y="7399882"/>
                  </a:lnTo>
                  <a:lnTo>
                    <a:pt x="8983116" y="7399882"/>
                  </a:lnTo>
                  <a:lnTo>
                    <a:pt x="8983116" y="7437982"/>
                  </a:lnTo>
                  <a:close/>
                </a:path>
                <a:path w="10572750" h="7438390">
                  <a:moveTo>
                    <a:pt x="9059316" y="7437982"/>
                  </a:moveTo>
                  <a:lnTo>
                    <a:pt x="9021216" y="7437982"/>
                  </a:lnTo>
                  <a:lnTo>
                    <a:pt x="9021216" y="7399882"/>
                  </a:lnTo>
                  <a:lnTo>
                    <a:pt x="9059316" y="7399882"/>
                  </a:lnTo>
                  <a:lnTo>
                    <a:pt x="9059316" y="7437982"/>
                  </a:lnTo>
                  <a:close/>
                </a:path>
                <a:path w="10572750" h="7438390">
                  <a:moveTo>
                    <a:pt x="9135516" y="7437982"/>
                  </a:moveTo>
                  <a:lnTo>
                    <a:pt x="9097416" y="7437982"/>
                  </a:lnTo>
                  <a:lnTo>
                    <a:pt x="9097416" y="7399882"/>
                  </a:lnTo>
                  <a:lnTo>
                    <a:pt x="9135516" y="7399882"/>
                  </a:lnTo>
                  <a:lnTo>
                    <a:pt x="9135516" y="7437982"/>
                  </a:lnTo>
                  <a:close/>
                </a:path>
                <a:path w="10572750" h="7438390">
                  <a:moveTo>
                    <a:pt x="9211716" y="7437982"/>
                  </a:moveTo>
                  <a:lnTo>
                    <a:pt x="9173616" y="7437982"/>
                  </a:lnTo>
                  <a:lnTo>
                    <a:pt x="9173616" y="7399882"/>
                  </a:lnTo>
                  <a:lnTo>
                    <a:pt x="9211716" y="7399882"/>
                  </a:lnTo>
                  <a:lnTo>
                    <a:pt x="9211716" y="7437982"/>
                  </a:lnTo>
                  <a:close/>
                </a:path>
                <a:path w="10572750" h="7438390">
                  <a:moveTo>
                    <a:pt x="9287916" y="7437982"/>
                  </a:moveTo>
                  <a:lnTo>
                    <a:pt x="9249816" y="7437982"/>
                  </a:lnTo>
                  <a:lnTo>
                    <a:pt x="9249816" y="7399882"/>
                  </a:lnTo>
                  <a:lnTo>
                    <a:pt x="9287916" y="7399882"/>
                  </a:lnTo>
                  <a:lnTo>
                    <a:pt x="9287916" y="7437982"/>
                  </a:lnTo>
                  <a:close/>
                </a:path>
                <a:path w="10572750" h="7438390">
                  <a:moveTo>
                    <a:pt x="9364115" y="7437982"/>
                  </a:moveTo>
                  <a:lnTo>
                    <a:pt x="9326015" y="7437982"/>
                  </a:lnTo>
                  <a:lnTo>
                    <a:pt x="9326015" y="7399882"/>
                  </a:lnTo>
                  <a:lnTo>
                    <a:pt x="9364115" y="7399882"/>
                  </a:lnTo>
                  <a:lnTo>
                    <a:pt x="9364115" y="7437982"/>
                  </a:lnTo>
                  <a:close/>
                </a:path>
                <a:path w="10572750" h="7438390">
                  <a:moveTo>
                    <a:pt x="9440315" y="7437982"/>
                  </a:moveTo>
                  <a:lnTo>
                    <a:pt x="9402215" y="7437982"/>
                  </a:lnTo>
                  <a:lnTo>
                    <a:pt x="9402215" y="7399882"/>
                  </a:lnTo>
                  <a:lnTo>
                    <a:pt x="9440315" y="7399882"/>
                  </a:lnTo>
                  <a:lnTo>
                    <a:pt x="9440315" y="7437982"/>
                  </a:lnTo>
                  <a:close/>
                </a:path>
                <a:path w="10572750" h="7438390">
                  <a:moveTo>
                    <a:pt x="9516515" y="7437982"/>
                  </a:moveTo>
                  <a:lnTo>
                    <a:pt x="9478415" y="7437982"/>
                  </a:lnTo>
                  <a:lnTo>
                    <a:pt x="9478415" y="7399882"/>
                  </a:lnTo>
                  <a:lnTo>
                    <a:pt x="9516515" y="7399882"/>
                  </a:lnTo>
                  <a:lnTo>
                    <a:pt x="9516515" y="7437982"/>
                  </a:lnTo>
                  <a:close/>
                </a:path>
                <a:path w="10572750" h="7438390">
                  <a:moveTo>
                    <a:pt x="9592715" y="7437982"/>
                  </a:moveTo>
                  <a:lnTo>
                    <a:pt x="9554615" y="7437982"/>
                  </a:lnTo>
                  <a:lnTo>
                    <a:pt x="9554615" y="7399882"/>
                  </a:lnTo>
                  <a:lnTo>
                    <a:pt x="9592715" y="7399882"/>
                  </a:lnTo>
                  <a:lnTo>
                    <a:pt x="9592715" y="7437982"/>
                  </a:lnTo>
                  <a:close/>
                </a:path>
                <a:path w="10572750" h="7438390">
                  <a:moveTo>
                    <a:pt x="9668915" y="7437982"/>
                  </a:moveTo>
                  <a:lnTo>
                    <a:pt x="9630815" y="7437982"/>
                  </a:lnTo>
                  <a:lnTo>
                    <a:pt x="9630815" y="7399882"/>
                  </a:lnTo>
                  <a:lnTo>
                    <a:pt x="9668915" y="7399882"/>
                  </a:lnTo>
                  <a:lnTo>
                    <a:pt x="9668915" y="7437982"/>
                  </a:lnTo>
                  <a:close/>
                </a:path>
                <a:path w="10572750" h="7438390">
                  <a:moveTo>
                    <a:pt x="9745115" y="7437982"/>
                  </a:moveTo>
                  <a:lnTo>
                    <a:pt x="9707015" y="7437982"/>
                  </a:lnTo>
                  <a:lnTo>
                    <a:pt x="9707015" y="7399882"/>
                  </a:lnTo>
                  <a:lnTo>
                    <a:pt x="9745115" y="7399882"/>
                  </a:lnTo>
                  <a:lnTo>
                    <a:pt x="9745115" y="7437982"/>
                  </a:lnTo>
                  <a:close/>
                </a:path>
                <a:path w="10572750" h="7438390">
                  <a:moveTo>
                    <a:pt x="9821315" y="7437982"/>
                  </a:moveTo>
                  <a:lnTo>
                    <a:pt x="9783215" y="7437982"/>
                  </a:lnTo>
                  <a:lnTo>
                    <a:pt x="9783215" y="7399882"/>
                  </a:lnTo>
                  <a:lnTo>
                    <a:pt x="9821315" y="7399882"/>
                  </a:lnTo>
                  <a:lnTo>
                    <a:pt x="9821315" y="7437982"/>
                  </a:lnTo>
                  <a:close/>
                </a:path>
                <a:path w="10572750" h="7438390">
                  <a:moveTo>
                    <a:pt x="9897515" y="7437982"/>
                  </a:moveTo>
                  <a:lnTo>
                    <a:pt x="9859415" y="7437982"/>
                  </a:lnTo>
                  <a:lnTo>
                    <a:pt x="9859415" y="7399882"/>
                  </a:lnTo>
                  <a:lnTo>
                    <a:pt x="9897515" y="7399882"/>
                  </a:lnTo>
                  <a:lnTo>
                    <a:pt x="9897515" y="7437982"/>
                  </a:lnTo>
                  <a:close/>
                </a:path>
                <a:path w="10572750" h="7438390">
                  <a:moveTo>
                    <a:pt x="9973715" y="7437982"/>
                  </a:moveTo>
                  <a:lnTo>
                    <a:pt x="9935615" y="7437982"/>
                  </a:lnTo>
                  <a:lnTo>
                    <a:pt x="9935615" y="7399882"/>
                  </a:lnTo>
                  <a:lnTo>
                    <a:pt x="9973715" y="7399882"/>
                  </a:lnTo>
                  <a:lnTo>
                    <a:pt x="9973715" y="7437982"/>
                  </a:lnTo>
                  <a:close/>
                </a:path>
                <a:path w="10572750" h="7438390">
                  <a:moveTo>
                    <a:pt x="10049915" y="7437982"/>
                  </a:moveTo>
                  <a:lnTo>
                    <a:pt x="10011815" y="7437982"/>
                  </a:lnTo>
                  <a:lnTo>
                    <a:pt x="10011815" y="7399882"/>
                  </a:lnTo>
                  <a:lnTo>
                    <a:pt x="10049915" y="7399882"/>
                  </a:lnTo>
                  <a:lnTo>
                    <a:pt x="10049915" y="7437982"/>
                  </a:lnTo>
                  <a:close/>
                </a:path>
                <a:path w="10572750" h="7438390">
                  <a:moveTo>
                    <a:pt x="10126115" y="7437982"/>
                  </a:moveTo>
                  <a:lnTo>
                    <a:pt x="10088015" y="7437982"/>
                  </a:lnTo>
                  <a:lnTo>
                    <a:pt x="10088015" y="7399882"/>
                  </a:lnTo>
                  <a:lnTo>
                    <a:pt x="10126115" y="7399882"/>
                  </a:lnTo>
                  <a:lnTo>
                    <a:pt x="10126115" y="7437982"/>
                  </a:lnTo>
                  <a:close/>
                </a:path>
                <a:path w="10572750" h="7438390">
                  <a:moveTo>
                    <a:pt x="10202315" y="7437982"/>
                  </a:moveTo>
                  <a:lnTo>
                    <a:pt x="10164215" y="7437982"/>
                  </a:lnTo>
                  <a:lnTo>
                    <a:pt x="10164215" y="7399882"/>
                  </a:lnTo>
                  <a:lnTo>
                    <a:pt x="10202315" y="7399882"/>
                  </a:lnTo>
                  <a:lnTo>
                    <a:pt x="10202315" y="7437982"/>
                  </a:lnTo>
                  <a:close/>
                </a:path>
                <a:path w="10572750" h="7438390">
                  <a:moveTo>
                    <a:pt x="10278515" y="7437982"/>
                  </a:moveTo>
                  <a:lnTo>
                    <a:pt x="10240415" y="7437982"/>
                  </a:lnTo>
                  <a:lnTo>
                    <a:pt x="10240415" y="7399882"/>
                  </a:lnTo>
                  <a:lnTo>
                    <a:pt x="10278515" y="7399882"/>
                  </a:lnTo>
                  <a:lnTo>
                    <a:pt x="10278515" y="7437982"/>
                  </a:lnTo>
                  <a:close/>
                </a:path>
                <a:path w="10572750" h="7438390">
                  <a:moveTo>
                    <a:pt x="10354715" y="7437982"/>
                  </a:moveTo>
                  <a:lnTo>
                    <a:pt x="10316615" y="7437982"/>
                  </a:lnTo>
                  <a:lnTo>
                    <a:pt x="10316615" y="7399882"/>
                  </a:lnTo>
                  <a:lnTo>
                    <a:pt x="10354715" y="7399882"/>
                  </a:lnTo>
                  <a:lnTo>
                    <a:pt x="10354715" y="7437982"/>
                  </a:lnTo>
                  <a:close/>
                </a:path>
                <a:path w="10572750" h="7438390">
                  <a:moveTo>
                    <a:pt x="10430915" y="7437982"/>
                  </a:moveTo>
                  <a:lnTo>
                    <a:pt x="10392815" y="7437982"/>
                  </a:lnTo>
                  <a:lnTo>
                    <a:pt x="10392815" y="7399882"/>
                  </a:lnTo>
                  <a:lnTo>
                    <a:pt x="10430915" y="7399882"/>
                  </a:lnTo>
                  <a:lnTo>
                    <a:pt x="10430915" y="7437982"/>
                  </a:lnTo>
                  <a:close/>
                </a:path>
                <a:path w="10572750" h="7438390">
                  <a:moveTo>
                    <a:pt x="10507115" y="7437982"/>
                  </a:moveTo>
                  <a:lnTo>
                    <a:pt x="10469015" y="7437982"/>
                  </a:lnTo>
                  <a:lnTo>
                    <a:pt x="10469015" y="7399882"/>
                  </a:lnTo>
                  <a:lnTo>
                    <a:pt x="10507115" y="7399882"/>
                  </a:lnTo>
                  <a:lnTo>
                    <a:pt x="10507115" y="7437982"/>
                  </a:lnTo>
                  <a:close/>
                </a:path>
                <a:path w="10572750" h="7438390">
                  <a:moveTo>
                    <a:pt x="10572600" y="7437982"/>
                  </a:moveTo>
                  <a:lnTo>
                    <a:pt x="10545215" y="7437982"/>
                  </a:lnTo>
                  <a:lnTo>
                    <a:pt x="10545215" y="7399882"/>
                  </a:lnTo>
                  <a:lnTo>
                    <a:pt x="10572600" y="7399882"/>
                  </a:lnTo>
                  <a:lnTo>
                    <a:pt x="10572600" y="7437982"/>
                  </a:lnTo>
                  <a:close/>
                </a:path>
                <a:path w="10572750" h="7438390">
                  <a:moveTo>
                    <a:pt x="10545215" y="7437982"/>
                  </a:moveTo>
                  <a:lnTo>
                    <a:pt x="10534500" y="7437982"/>
                  </a:lnTo>
                  <a:lnTo>
                    <a:pt x="10534500" y="7427266"/>
                  </a:lnTo>
                  <a:lnTo>
                    <a:pt x="10545215" y="7427266"/>
                  </a:lnTo>
                  <a:lnTo>
                    <a:pt x="10545215" y="7437982"/>
                  </a:lnTo>
                  <a:close/>
                </a:path>
                <a:path w="10572750" h="7438390">
                  <a:moveTo>
                    <a:pt x="10572600" y="7437982"/>
                  </a:moveTo>
                  <a:lnTo>
                    <a:pt x="10572600" y="7427266"/>
                  </a:lnTo>
                  <a:lnTo>
                    <a:pt x="10572600" y="7437982"/>
                  </a:lnTo>
                  <a:close/>
                </a:path>
                <a:path w="10572750" h="7438390">
                  <a:moveTo>
                    <a:pt x="10572600" y="7389166"/>
                  </a:moveTo>
                  <a:lnTo>
                    <a:pt x="10534500" y="7389166"/>
                  </a:lnTo>
                  <a:lnTo>
                    <a:pt x="10534500" y="7351066"/>
                  </a:lnTo>
                  <a:lnTo>
                    <a:pt x="10572600" y="7351066"/>
                  </a:lnTo>
                  <a:lnTo>
                    <a:pt x="10572600" y="7389166"/>
                  </a:lnTo>
                  <a:close/>
                </a:path>
                <a:path w="10572750" h="7438390">
                  <a:moveTo>
                    <a:pt x="10572600" y="7312966"/>
                  </a:moveTo>
                  <a:lnTo>
                    <a:pt x="10534500" y="7312966"/>
                  </a:lnTo>
                  <a:lnTo>
                    <a:pt x="10534500" y="7274866"/>
                  </a:lnTo>
                  <a:lnTo>
                    <a:pt x="10572600" y="7274866"/>
                  </a:lnTo>
                  <a:lnTo>
                    <a:pt x="10572600" y="7312966"/>
                  </a:lnTo>
                  <a:close/>
                </a:path>
                <a:path w="10572750" h="7438390">
                  <a:moveTo>
                    <a:pt x="10572600" y="7236766"/>
                  </a:moveTo>
                  <a:lnTo>
                    <a:pt x="10534500" y="7236766"/>
                  </a:lnTo>
                  <a:lnTo>
                    <a:pt x="10534500" y="7198666"/>
                  </a:lnTo>
                  <a:lnTo>
                    <a:pt x="10572600" y="7198666"/>
                  </a:lnTo>
                  <a:lnTo>
                    <a:pt x="10572600" y="7236766"/>
                  </a:lnTo>
                  <a:close/>
                </a:path>
                <a:path w="10572750" h="7438390">
                  <a:moveTo>
                    <a:pt x="10572600" y="7160566"/>
                  </a:moveTo>
                  <a:lnTo>
                    <a:pt x="10534500" y="7160566"/>
                  </a:lnTo>
                  <a:lnTo>
                    <a:pt x="10534500" y="7122466"/>
                  </a:lnTo>
                  <a:lnTo>
                    <a:pt x="10572600" y="7122466"/>
                  </a:lnTo>
                  <a:lnTo>
                    <a:pt x="10572600" y="7160566"/>
                  </a:lnTo>
                  <a:close/>
                </a:path>
                <a:path w="10572750" h="7438390">
                  <a:moveTo>
                    <a:pt x="10572600" y="7084366"/>
                  </a:moveTo>
                  <a:lnTo>
                    <a:pt x="10534500" y="7084366"/>
                  </a:lnTo>
                  <a:lnTo>
                    <a:pt x="10534500" y="7046266"/>
                  </a:lnTo>
                  <a:lnTo>
                    <a:pt x="10572600" y="7046266"/>
                  </a:lnTo>
                  <a:lnTo>
                    <a:pt x="10572600" y="7084366"/>
                  </a:lnTo>
                  <a:close/>
                </a:path>
                <a:path w="10572750" h="7438390">
                  <a:moveTo>
                    <a:pt x="10572600" y="7008166"/>
                  </a:moveTo>
                  <a:lnTo>
                    <a:pt x="10534500" y="7008166"/>
                  </a:lnTo>
                  <a:lnTo>
                    <a:pt x="10534500" y="6970066"/>
                  </a:lnTo>
                  <a:lnTo>
                    <a:pt x="10572600" y="6970066"/>
                  </a:lnTo>
                  <a:lnTo>
                    <a:pt x="10572600" y="7008166"/>
                  </a:lnTo>
                  <a:close/>
                </a:path>
                <a:path w="10572750" h="7438390">
                  <a:moveTo>
                    <a:pt x="10572600" y="6931966"/>
                  </a:moveTo>
                  <a:lnTo>
                    <a:pt x="10534500" y="6931966"/>
                  </a:lnTo>
                  <a:lnTo>
                    <a:pt x="10534500" y="6893866"/>
                  </a:lnTo>
                  <a:lnTo>
                    <a:pt x="10572600" y="6893866"/>
                  </a:lnTo>
                  <a:lnTo>
                    <a:pt x="10572600" y="6931966"/>
                  </a:lnTo>
                  <a:close/>
                </a:path>
                <a:path w="10572750" h="7438390">
                  <a:moveTo>
                    <a:pt x="10572600" y="6855767"/>
                  </a:moveTo>
                  <a:lnTo>
                    <a:pt x="10534500" y="6855767"/>
                  </a:lnTo>
                  <a:lnTo>
                    <a:pt x="10534500" y="6817667"/>
                  </a:lnTo>
                  <a:lnTo>
                    <a:pt x="10572600" y="6817667"/>
                  </a:lnTo>
                  <a:lnTo>
                    <a:pt x="10572600" y="6855767"/>
                  </a:lnTo>
                  <a:close/>
                </a:path>
                <a:path w="10572750" h="7438390">
                  <a:moveTo>
                    <a:pt x="10572600" y="6779567"/>
                  </a:moveTo>
                  <a:lnTo>
                    <a:pt x="10534500" y="6779567"/>
                  </a:lnTo>
                  <a:lnTo>
                    <a:pt x="10534500" y="6741467"/>
                  </a:lnTo>
                  <a:lnTo>
                    <a:pt x="10572600" y="6741467"/>
                  </a:lnTo>
                  <a:lnTo>
                    <a:pt x="10572600" y="6779567"/>
                  </a:lnTo>
                  <a:close/>
                </a:path>
                <a:path w="10572750" h="7438390">
                  <a:moveTo>
                    <a:pt x="10572600" y="6703367"/>
                  </a:moveTo>
                  <a:lnTo>
                    <a:pt x="10534500" y="6703367"/>
                  </a:lnTo>
                  <a:lnTo>
                    <a:pt x="10534500" y="6665267"/>
                  </a:lnTo>
                  <a:lnTo>
                    <a:pt x="10572600" y="6665267"/>
                  </a:lnTo>
                  <a:lnTo>
                    <a:pt x="10572600" y="6703367"/>
                  </a:lnTo>
                  <a:close/>
                </a:path>
                <a:path w="10572750" h="7438390">
                  <a:moveTo>
                    <a:pt x="10572600" y="6627167"/>
                  </a:moveTo>
                  <a:lnTo>
                    <a:pt x="10534500" y="6627167"/>
                  </a:lnTo>
                  <a:lnTo>
                    <a:pt x="10534500" y="6589067"/>
                  </a:lnTo>
                  <a:lnTo>
                    <a:pt x="10572600" y="6589067"/>
                  </a:lnTo>
                  <a:lnTo>
                    <a:pt x="10572600" y="6627167"/>
                  </a:lnTo>
                  <a:close/>
                </a:path>
                <a:path w="10572750" h="7438390">
                  <a:moveTo>
                    <a:pt x="10572600" y="6550967"/>
                  </a:moveTo>
                  <a:lnTo>
                    <a:pt x="10534500" y="6550967"/>
                  </a:lnTo>
                  <a:lnTo>
                    <a:pt x="10534500" y="6512867"/>
                  </a:lnTo>
                  <a:lnTo>
                    <a:pt x="10572600" y="6512867"/>
                  </a:lnTo>
                  <a:lnTo>
                    <a:pt x="10572600" y="6550967"/>
                  </a:lnTo>
                  <a:close/>
                </a:path>
                <a:path w="10572750" h="7438390">
                  <a:moveTo>
                    <a:pt x="10572600" y="6474767"/>
                  </a:moveTo>
                  <a:lnTo>
                    <a:pt x="10534500" y="6474767"/>
                  </a:lnTo>
                  <a:lnTo>
                    <a:pt x="10534500" y="6436667"/>
                  </a:lnTo>
                  <a:lnTo>
                    <a:pt x="10572600" y="6436667"/>
                  </a:lnTo>
                  <a:lnTo>
                    <a:pt x="10572600" y="6474767"/>
                  </a:lnTo>
                  <a:close/>
                </a:path>
                <a:path w="10572750" h="7438390">
                  <a:moveTo>
                    <a:pt x="10572600" y="6398567"/>
                  </a:moveTo>
                  <a:lnTo>
                    <a:pt x="10534500" y="6398567"/>
                  </a:lnTo>
                  <a:lnTo>
                    <a:pt x="10534500" y="6360467"/>
                  </a:lnTo>
                  <a:lnTo>
                    <a:pt x="10572600" y="6360467"/>
                  </a:lnTo>
                  <a:lnTo>
                    <a:pt x="10572600" y="6398567"/>
                  </a:lnTo>
                  <a:close/>
                </a:path>
                <a:path w="10572750" h="7438390">
                  <a:moveTo>
                    <a:pt x="10572600" y="6322367"/>
                  </a:moveTo>
                  <a:lnTo>
                    <a:pt x="10534500" y="6322367"/>
                  </a:lnTo>
                  <a:lnTo>
                    <a:pt x="10534500" y="6284267"/>
                  </a:lnTo>
                  <a:lnTo>
                    <a:pt x="10572600" y="6284267"/>
                  </a:lnTo>
                  <a:lnTo>
                    <a:pt x="10572600" y="6322367"/>
                  </a:lnTo>
                  <a:close/>
                </a:path>
                <a:path w="10572750" h="7438390">
                  <a:moveTo>
                    <a:pt x="10572600" y="6246167"/>
                  </a:moveTo>
                  <a:lnTo>
                    <a:pt x="10534500" y="6246167"/>
                  </a:lnTo>
                  <a:lnTo>
                    <a:pt x="10534500" y="6208067"/>
                  </a:lnTo>
                  <a:lnTo>
                    <a:pt x="10572600" y="6208067"/>
                  </a:lnTo>
                  <a:lnTo>
                    <a:pt x="10572600" y="6246167"/>
                  </a:lnTo>
                  <a:close/>
                </a:path>
                <a:path w="10572750" h="7438390">
                  <a:moveTo>
                    <a:pt x="10572600" y="6169967"/>
                  </a:moveTo>
                  <a:lnTo>
                    <a:pt x="10534500" y="6169967"/>
                  </a:lnTo>
                  <a:lnTo>
                    <a:pt x="10534500" y="6131867"/>
                  </a:lnTo>
                  <a:lnTo>
                    <a:pt x="10572600" y="6131867"/>
                  </a:lnTo>
                  <a:lnTo>
                    <a:pt x="10572600" y="6169967"/>
                  </a:lnTo>
                  <a:close/>
                </a:path>
                <a:path w="10572750" h="7438390">
                  <a:moveTo>
                    <a:pt x="10572600" y="6093767"/>
                  </a:moveTo>
                  <a:lnTo>
                    <a:pt x="10534500" y="6093767"/>
                  </a:lnTo>
                  <a:lnTo>
                    <a:pt x="10534500" y="6055667"/>
                  </a:lnTo>
                  <a:lnTo>
                    <a:pt x="10572600" y="6055667"/>
                  </a:lnTo>
                  <a:lnTo>
                    <a:pt x="10572600" y="6093767"/>
                  </a:lnTo>
                  <a:close/>
                </a:path>
                <a:path w="10572750" h="7438390">
                  <a:moveTo>
                    <a:pt x="10572600" y="6017567"/>
                  </a:moveTo>
                  <a:lnTo>
                    <a:pt x="10534500" y="6017567"/>
                  </a:lnTo>
                  <a:lnTo>
                    <a:pt x="10534500" y="5979467"/>
                  </a:lnTo>
                  <a:lnTo>
                    <a:pt x="10572600" y="5979467"/>
                  </a:lnTo>
                  <a:lnTo>
                    <a:pt x="10572600" y="6017567"/>
                  </a:lnTo>
                  <a:close/>
                </a:path>
                <a:path w="10572750" h="7438390">
                  <a:moveTo>
                    <a:pt x="10572600" y="5941367"/>
                  </a:moveTo>
                  <a:lnTo>
                    <a:pt x="10534500" y="5941367"/>
                  </a:lnTo>
                  <a:lnTo>
                    <a:pt x="10534500" y="5903267"/>
                  </a:lnTo>
                  <a:lnTo>
                    <a:pt x="10572600" y="5903267"/>
                  </a:lnTo>
                  <a:lnTo>
                    <a:pt x="10572600" y="5941367"/>
                  </a:lnTo>
                  <a:close/>
                </a:path>
                <a:path w="10572750" h="7438390">
                  <a:moveTo>
                    <a:pt x="10572600" y="5865167"/>
                  </a:moveTo>
                  <a:lnTo>
                    <a:pt x="10534500" y="5865167"/>
                  </a:lnTo>
                  <a:lnTo>
                    <a:pt x="10534500" y="5827067"/>
                  </a:lnTo>
                  <a:lnTo>
                    <a:pt x="10572600" y="5827067"/>
                  </a:lnTo>
                  <a:lnTo>
                    <a:pt x="10572600" y="5865167"/>
                  </a:lnTo>
                  <a:close/>
                </a:path>
                <a:path w="10572750" h="7438390">
                  <a:moveTo>
                    <a:pt x="10572600" y="5788967"/>
                  </a:moveTo>
                  <a:lnTo>
                    <a:pt x="10534500" y="5788967"/>
                  </a:lnTo>
                  <a:lnTo>
                    <a:pt x="10534500" y="5750867"/>
                  </a:lnTo>
                  <a:lnTo>
                    <a:pt x="10572600" y="5750867"/>
                  </a:lnTo>
                  <a:lnTo>
                    <a:pt x="10572600" y="5788967"/>
                  </a:lnTo>
                  <a:close/>
                </a:path>
                <a:path w="10572750" h="7438390">
                  <a:moveTo>
                    <a:pt x="10572600" y="5712767"/>
                  </a:moveTo>
                  <a:lnTo>
                    <a:pt x="10534500" y="5712767"/>
                  </a:lnTo>
                  <a:lnTo>
                    <a:pt x="10534500" y="5674667"/>
                  </a:lnTo>
                  <a:lnTo>
                    <a:pt x="10572600" y="5674667"/>
                  </a:lnTo>
                  <a:lnTo>
                    <a:pt x="10572600" y="5712767"/>
                  </a:lnTo>
                  <a:close/>
                </a:path>
                <a:path w="10572750" h="7438390">
                  <a:moveTo>
                    <a:pt x="10572600" y="5636567"/>
                  </a:moveTo>
                  <a:lnTo>
                    <a:pt x="10534500" y="5636567"/>
                  </a:lnTo>
                  <a:lnTo>
                    <a:pt x="10534500" y="5598467"/>
                  </a:lnTo>
                  <a:lnTo>
                    <a:pt x="10572600" y="5598467"/>
                  </a:lnTo>
                  <a:lnTo>
                    <a:pt x="10572600" y="5636567"/>
                  </a:lnTo>
                  <a:close/>
                </a:path>
                <a:path w="10572750" h="7438390">
                  <a:moveTo>
                    <a:pt x="10572600" y="5560367"/>
                  </a:moveTo>
                  <a:lnTo>
                    <a:pt x="10534500" y="5560367"/>
                  </a:lnTo>
                  <a:lnTo>
                    <a:pt x="10534500" y="5522267"/>
                  </a:lnTo>
                  <a:lnTo>
                    <a:pt x="10572600" y="5522267"/>
                  </a:lnTo>
                  <a:lnTo>
                    <a:pt x="10572600" y="5560367"/>
                  </a:lnTo>
                  <a:close/>
                </a:path>
                <a:path w="10572750" h="7438390">
                  <a:moveTo>
                    <a:pt x="10572600" y="5484167"/>
                  </a:moveTo>
                  <a:lnTo>
                    <a:pt x="10534500" y="5484167"/>
                  </a:lnTo>
                  <a:lnTo>
                    <a:pt x="10534500" y="5446067"/>
                  </a:lnTo>
                  <a:lnTo>
                    <a:pt x="10572600" y="5446067"/>
                  </a:lnTo>
                  <a:lnTo>
                    <a:pt x="10572600" y="5484167"/>
                  </a:lnTo>
                  <a:close/>
                </a:path>
                <a:path w="10572750" h="7438390">
                  <a:moveTo>
                    <a:pt x="10572600" y="5407967"/>
                  </a:moveTo>
                  <a:lnTo>
                    <a:pt x="10534500" y="5407967"/>
                  </a:lnTo>
                  <a:lnTo>
                    <a:pt x="10534500" y="5369867"/>
                  </a:lnTo>
                  <a:lnTo>
                    <a:pt x="10572600" y="5369867"/>
                  </a:lnTo>
                  <a:lnTo>
                    <a:pt x="10572600" y="5407967"/>
                  </a:lnTo>
                  <a:close/>
                </a:path>
                <a:path w="10572750" h="7438390">
                  <a:moveTo>
                    <a:pt x="10572600" y="5331767"/>
                  </a:moveTo>
                  <a:lnTo>
                    <a:pt x="10534500" y="5331767"/>
                  </a:lnTo>
                  <a:lnTo>
                    <a:pt x="10534500" y="5293667"/>
                  </a:lnTo>
                  <a:lnTo>
                    <a:pt x="10572600" y="5293667"/>
                  </a:lnTo>
                  <a:lnTo>
                    <a:pt x="10572600" y="5331767"/>
                  </a:lnTo>
                  <a:close/>
                </a:path>
                <a:path w="10572750" h="7438390">
                  <a:moveTo>
                    <a:pt x="10572600" y="5255567"/>
                  </a:moveTo>
                  <a:lnTo>
                    <a:pt x="10534500" y="5255567"/>
                  </a:lnTo>
                  <a:lnTo>
                    <a:pt x="10534500" y="5217467"/>
                  </a:lnTo>
                  <a:lnTo>
                    <a:pt x="10572600" y="5217467"/>
                  </a:lnTo>
                  <a:lnTo>
                    <a:pt x="10572600" y="5255567"/>
                  </a:lnTo>
                  <a:close/>
                </a:path>
                <a:path w="10572750" h="7438390">
                  <a:moveTo>
                    <a:pt x="10572600" y="5179367"/>
                  </a:moveTo>
                  <a:lnTo>
                    <a:pt x="10534500" y="5179367"/>
                  </a:lnTo>
                  <a:lnTo>
                    <a:pt x="10534500" y="5141267"/>
                  </a:lnTo>
                  <a:lnTo>
                    <a:pt x="10572600" y="5141267"/>
                  </a:lnTo>
                  <a:lnTo>
                    <a:pt x="10572600" y="5179367"/>
                  </a:lnTo>
                  <a:close/>
                </a:path>
                <a:path w="10572750" h="7438390">
                  <a:moveTo>
                    <a:pt x="10572600" y="5103167"/>
                  </a:moveTo>
                  <a:lnTo>
                    <a:pt x="10534500" y="5103167"/>
                  </a:lnTo>
                  <a:lnTo>
                    <a:pt x="10534500" y="5065067"/>
                  </a:lnTo>
                  <a:lnTo>
                    <a:pt x="10572600" y="5065067"/>
                  </a:lnTo>
                  <a:lnTo>
                    <a:pt x="10572600" y="5103167"/>
                  </a:lnTo>
                  <a:close/>
                </a:path>
                <a:path w="10572750" h="7438390">
                  <a:moveTo>
                    <a:pt x="10572600" y="5026967"/>
                  </a:moveTo>
                  <a:lnTo>
                    <a:pt x="10534500" y="5026967"/>
                  </a:lnTo>
                  <a:lnTo>
                    <a:pt x="10534500" y="4988867"/>
                  </a:lnTo>
                  <a:lnTo>
                    <a:pt x="10572600" y="4988867"/>
                  </a:lnTo>
                  <a:lnTo>
                    <a:pt x="10572600" y="5026967"/>
                  </a:lnTo>
                  <a:close/>
                </a:path>
                <a:path w="10572750" h="7438390">
                  <a:moveTo>
                    <a:pt x="10572600" y="4950767"/>
                  </a:moveTo>
                  <a:lnTo>
                    <a:pt x="10534500" y="4950767"/>
                  </a:lnTo>
                  <a:lnTo>
                    <a:pt x="10534500" y="4912667"/>
                  </a:lnTo>
                  <a:lnTo>
                    <a:pt x="10572600" y="4912667"/>
                  </a:lnTo>
                  <a:lnTo>
                    <a:pt x="10572600" y="4950767"/>
                  </a:lnTo>
                  <a:close/>
                </a:path>
                <a:path w="10572750" h="7438390">
                  <a:moveTo>
                    <a:pt x="10572600" y="4874567"/>
                  </a:moveTo>
                  <a:lnTo>
                    <a:pt x="10534500" y="4874567"/>
                  </a:lnTo>
                  <a:lnTo>
                    <a:pt x="10534500" y="4836467"/>
                  </a:lnTo>
                  <a:lnTo>
                    <a:pt x="10572600" y="4836467"/>
                  </a:lnTo>
                  <a:lnTo>
                    <a:pt x="10572600" y="4874567"/>
                  </a:lnTo>
                  <a:close/>
                </a:path>
                <a:path w="10572750" h="7438390">
                  <a:moveTo>
                    <a:pt x="10572600" y="4798367"/>
                  </a:moveTo>
                  <a:lnTo>
                    <a:pt x="10534500" y="4798367"/>
                  </a:lnTo>
                  <a:lnTo>
                    <a:pt x="10534500" y="4760267"/>
                  </a:lnTo>
                  <a:lnTo>
                    <a:pt x="10572600" y="4760267"/>
                  </a:lnTo>
                  <a:lnTo>
                    <a:pt x="10572600" y="4798367"/>
                  </a:lnTo>
                  <a:close/>
                </a:path>
                <a:path w="10572750" h="7438390">
                  <a:moveTo>
                    <a:pt x="10572600" y="4722167"/>
                  </a:moveTo>
                  <a:lnTo>
                    <a:pt x="10534500" y="4722167"/>
                  </a:lnTo>
                  <a:lnTo>
                    <a:pt x="10534500" y="4684067"/>
                  </a:lnTo>
                  <a:lnTo>
                    <a:pt x="10572600" y="4684067"/>
                  </a:lnTo>
                  <a:lnTo>
                    <a:pt x="10572600" y="4722167"/>
                  </a:lnTo>
                  <a:close/>
                </a:path>
                <a:path w="10572750" h="7438390">
                  <a:moveTo>
                    <a:pt x="10572600" y="4645967"/>
                  </a:moveTo>
                  <a:lnTo>
                    <a:pt x="10534500" y="4645967"/>
                  </a:lnTo>
                  <a:lnTo>
                    <a:pt x="10534500" y="4607867"/>
                  </a:lnTo>
                  <a:lnTo>
                    <a:pt x="10572600" y="4607867"/>
                  </a:lnTo>
                  <a:lnTo>
                    <a:pt x="10572600" y="4645967"/>
                  </a:lnTo>
                  <a:close/>
                </a:path>
                <a:path w="10572750" h="7438390">
                  <a:moveTo>
                    <a:pt x="10572600" y="4569767"/>
                  </a:moveTo>
                  <a:lnTo>
                    <a:pt x="10534500" y="4569767"/>
                  </a:lnTo>
                  <a:lnTo>
                    <a:pt x="10534500" y="4531667"/>
                  </a:lnTo>
                  <a:lnTo>
                    <a:pt x="10572600" y="4531667"/>
                  </a:lnTo>
                  <a:lnTo>
                    <a:pt x="10572600" y="4569767"/>
                  </a:lnTo>
                  <a:close/>
                </a:path>
                <a:path w="10572750" h="7438390">
                  <a:moveTo>
                    <a:pt x="10572600" y="4493567"/>
                  </a:moveTo>
                  <a:lnTo>
                    <a:pt x="10534500" y="4493567"/>
                  </a:lnTo>
                  <a:lnTo>
                    <a:pt x="10534500" y="4455467"/>
                  </a:lnTo>
                  <a:lnTo>
                    <a:pt x="10572600" y="4455467"/>
                  </a:lnTo>
                  <a:lnTo>
                    <a:pt x="10572600" y="4493567"/>
                  </a:lnTo>
                  <a:close/>
                </a:path>
                <a:path w="10572750" h="7438390">
                  <a:moveTo>
                    <a:pt x="10572600" y="4417367"/>
                  </a:moveTo>
                  <a:lnTo>
                    <a:pt x="10534500" y="4417367"/>
                  </a:lnTo>
                  <a:lnTo>
                    <a:pt x="10534500" y="4379267"/>
                  </a:lnTo>
                  <a:lnTo>
                    <a:pt x="10572600" y="4379267"/>
                  </a:lnTo>
                  <a:lnTo>
                    <a:pt x="10572600" y="4417367"/>
                  </a:lnTo>
                  <a:close/>
                </a:path>
                <a:path w="10572750" h="7438390">
                  <a:moveTo>
                    <a:pt x="10572600" y="4341167"/>
                  </a:moveTo>
                  <a:lnTo>
                    <a:pt x="10534500" y="4341167"/>
                  </a:lnTo>
                  <a:lnTo>
                    <a:pt x="10534500" y="4303067"/>
                  </a:lnTo>
                  <a:lnTo>
                    <a:pt x="10572600" y="4303067"/>
                  </a:lnTo>
                  <a:lnTo>
                    <a:pt x="10572600" y="4341167"/>
                  </a:lnTo>
                  <a:close/>
                </a:path>
                <a:path w="10572750" h="7438390">
                  <a:moveTo>
                    <a:pt x="10572600" y="4264967"/>
                  </a:moveTo>
                  <a:lnTo>
                    <a:pt x="10534500" y="4264967"/>
                  </a:lnTo>
                  <a:lnTo>
                    <a:pt x="10534500" y="4226867"/>
                  </a:lnTo>
                  <a:lnTo>
                    <a:pt x="10572600" y="4226867"/>
                  </a:lnTo>
                  <a:lnTo>
                    <a:pt x="10572600" y="4264967"/>
                  </a:lnTo>
                  <a:close/>
                </a:path>
                <a:path w="10572750" h="7438390">
                  <a:moveTo>
                    <a:pt x="10572600" y="4188767"/>
                  </a:moveTo>
                  <a:lnTo>
                    <a:pt x="10534500" y="4188767"/>
                  </a:lnTo>
                  <a:lnTo>
                    <a:pt x="10534500" y="4150667"/>
                  </a:lnTo>
                  <a:lnTo>
                    <a:pt x="10572600" y="4150667"/>
                  </a:lnTo>
                  <a:lnTo>
                    <a:pt x="10572600" y="4188767"/>
                  </a:lnTo>
                  <a:close/>
                </a:path>
                <a:path w="10572750" h="7438390">
                  <a:moveTo>
                    <a:pt x="10572600" y="4112567"/>
                  </a:moveTo>
                  <a:lnTo>
                    <a:pt x="10534500" y="4112567"/>
                  </a:lnTo>
                  <a:lnTo>
                    <a:pt x="10534500" y="4074467"/>
                  </a:lnTo>
                  <a:lnTo>
                    <a:pt x="10572600" y="4074467"/>
                  </a:lnTo>
                  <a:lnTo>
                    <a:pt x="10572600" y="4112567"/>
                  </a:lnTo>
                  <a:close/>
                </a:path>
                <a:path w="10572750" h="7438390">
                  <a:moveTo>
                    <a:pt x="10572600" y="4036367"/>
                  </a:moveTo>
                  <a:lnTo>
                    <a:pt x="10534500" y="4036367"/>
                  </a:lnTo>
                  <a:lnTo>
                    <a:pt x="10534500" y="3998267"/>
                  </a:lnTo>
                  <a:lnTo>
                    <a:pt x="10572600" y="3998267"/>
                  </a:lnTo>
                  <a:lnTo>
                    <a:pt x="10572600" y="4036367"/>
                  </a:lnTo>
                  <a:close/>
                </a:path>
                <a:path w="10572750" h="7438390">
                  <a:moveTo>
                    <a:pt x="10572600" y="3960167"/>
                  </a:moveTo>
                  <a:lnTo>
                    <a:pt x="10534500" y="3960167"/>
                  </a:lnTo>
                  <a:lnTo>
                    <a:pt x="10534500" y="3922067"/>
                  </a:lnTo>
                  <a:lnTo>
                    <a:pt x="10572600" y="3922067"/>
                  </a:lnTo>
                  <a:lnTo>
                    <a:pt x="10572600" y="3960167"/>
                  </a:lnTo>
                  <a:close/>
                </a:path>
                <a:path w="10572750" h="7438390">
                  <a:moveTo>
                    <a:pt x="10572600" y="3883967"/>
                  </a:moveTo>
                  <a:lnTo>
                    <a:pt x="10534500" y="3883967"/>
                  </a:lnTo>
                  <a:lnTo>
                    <a:pt x="10534500" y="3845867"/>
                  </a:lnTo>
                  <a:lnTo>
                    <a:pt x="10572600" y="3845867"/>
                  </a:lnTo>
                  <a:lnTo>
                    <a:pt x="10572600" y="3883967"/>
                  </a:lnTo>
                  <a:close/>
                </a:path>
                <a:path w="10572750" h="7438390">
                  <a:moveTo>
                    <a:pt x="10572600" y="3807767"/>
                  </a:moveTo>
                  <a:lnTo>
                    <a:pt x="10534500" y="3807767"/>
                  </a:lnTo>
                  <a:lnTo>
                    <a:pt x="10534500" y="3769667"/>
                  </a:lnTo>
                  <a:lnTo>
                    <a:pt x="10572600" y="3769667"/>
                  </a:lnTo>
                  <a:lnTo>
                    <a:pt x="10572600" y="3807767"/>
                  </a:lnTo>
                  <a:close/>
                </a:path>
                <a:path w="10572750" h="7438390">
                  <a:moveTo>
                    <a:pt x="10572600" y="3731567"/>
                  </a:moveTo>
                  <a:lnTo>
                    <a:pt x="10534500" y="3731567"/>
                  </a:lnTo>
                  <a:lnTo>
                    <a:pt x="10534500" y="3693467"/>
                  </a:lnTo>
                  <a:lnTo>
                    <a:pt x="10572600" y="3693467"/>
                  </a:lnTo>
                  <a:lnTo>
                    <a:pt x="10572600" y="3731567"/>
                  </a:lnTo>
                  <a:close/>
                </a:path>
                <a:path w="10572750" h="7438390">
                  <a:moveTo>
                    <a:pt x="10572600" y="3655367"/>
                  </a:moveTo>
                  <a:lnTo>
                    <a:pt x="10534500" y="3655367"/>
                  </a:lnTo>
                  <a:lnTo>
                    <a:pt x="10534500" y="3617267"/>
                  </a:lnTo>
                  <a:lnTo>
                    <a:pt x="10572600" y="3617267"/>
                  </a:lnTo>
                  <a:lnTo>
                    <a:pt x="10572600" y="3655367"/>
                  </a:lnTo>
                  <a:close/>
                </a:path>
                <a:path w="10572750" h="7438390">
                  <a:moveTo>
                    <a:pt x="10572600" y="3579167"/>
                  </a:moveTo>
                  <a:lnTo>
                    <a:pt x="10534500" y="3579167"/>
                  </a:lnTo>
                  <a:lnTo>
                    <a:pt x="10534500" y="3541067"/>
                  </a:lnTo>
                  <a:lnTo>
                    <a:pt x="10572600" y="3541067"/>
                  </a:lnTo>
                  <a:lnTo>
                    <a:pt x="10572600" y="3579167"/>
                  </a:lnTo>
                  <a:close/>
                </a:path>
                <a:path w="10572750" h="7438390">
                  <a:moveTo>
                    <a:pt x="10572600" y="3502967"/>
                  </a:moveTo>
                  <a:lnTo>
                    <a:pt x="10534500" y="3502967"/>
                  </a:lnTo>
                  <a:lnTo>
                    <a:pt x="10534500" y="3464866"/>
                  </a:lnTo>
                  <a:lnTo>
                    <a:pt x="10572600" y="3464866"/>
                  </a:lnTo>
                  <a:lnTo>
                    <a:pt x="10572600" y="3502967"/>
                  </a:lnTo>
                  <a:close/>
                </a:path>
                <a:path w="10572750" h="7438390">
                  <a:moveTo>
                    <a:pt x="10572600" y="3426767"/>
                  </a:moveTo>
                  <a:lnTo>
                    <a:pt x="10534500" y="3426767"/>
                  </a:lnTo>
                  <a:lnTo>
                    <a:pt x="10534500" y="3388667"/>
                  </a:lnTo>
                  <a:lnTo>
                    <a:pt x="10572600" y="3388667"/>
                  </a:lnTo>
                  <a:lnTo>
                    <a:pt x="10572600" y="3426767"/>
                  </a:lnTo>
                  <a:close/>
                </a:path>
                <a:path w="10572750" h="7438390">
                  <a:moveTo>
                    <a:pt x="10572600" y="3350567"/>
                  </a:moveTo>
                  <a:lnTo>
                    <a:pt x="10534500" y="3350567"/>
                  </a:lnTo>
                  <a:lnTo>
                    <a:pt x="10534500" y="3312467"/>
                  </a:lnTo>
                  <a:lnTo>
                    <a:pt x="10572600" y="3312467"/>
                  </a:lnTo>
                  <a:lnTo>
                    <a:pt x="10572600" y="3350567"/>
                  </a:lnTo>
                  <a:close/>
                </a:path>
                <a:path w="10572750" h="7438390">
                  <a:moveTo>
                    <a:pt x="10572600" y="3274367"/>
                  </a:moveTo>
                  <a:lnTo>
                    <a:pt x="10534500" y="3274367"/>
                  </a:lnTo>
                  <a:lnTo>
                    <a:pt x="10534500" y="3236267"/>
                  </a:lnTo>
                  <a:lnTo>
                    <a:pt x="10572600" y="3236267"/>
                  </a:lnTo>
                  <a:lnTo>
                    <a:pt x="10572600" y="3274367"/>
                  </a:lnTo>
                  <a:close/>
                </a:path>
                <a:path w="10572750" h="7438390">
                  <a:moveTo>
                    <a:pt x="10572600" y="3198167"/>
                  </a:moveTo>
                  <a:lnTo>
                    <a:pt x="10534500" y="3198167"/>
                  </a:lnTo>
                  <a:lnTo>
                    <a:pt x="10534500" y="3160066"/>
                  </a:lnTo>
                  <a:lnTo>
                    <a:pt x="10572600" y="3160066"/>
                  </a:lnTo>
                  <a:lnTo>
                    <a:pt x="10572600" y="3198167"/>
                  </a:lnTo>
                  <a:close/>
                </a:path>
                <a:path w="10572750" h="7438390">
                  <a:moveTo>
                    <a:pt x="10572600" y="3121966"/>
                  </a:moveTo>
                  <a:lnTo>
                    <a:pt x="10534500" y="3121966"/>
                  </a:lnTo>
                  <a:lnTo>
                    <a:pt x="10534500" y="3083867"/>
                  </a:lnTo>
                  <a:lnTo>
                    <a:pt x="10572600" y="3083867"/>
                  </a:lnTo>
                  <a:lnTo>
                    <a:pt x="10572600" y="3121966"/>
                  </a:lnTo>
                  <a:close/>
                </a:path>
                <a:path w="10572750" h="7438390">
                  <a:moveTo>
                    <a:pt x="10572600" y="3045767"/>
                  </a:moveTo>
                  <a:lnTo>
                    <a:pt x="10534500" y="3045767"/>
                  </a:lnTo>
                  <a:lnTo>
                    <a:pt x="10534500" y="3007667"/>
                  </a:lnTo>
                  <a:lnTo>
                    <a:pt x="10572600" y="3007667"/>
                  </a:lnTo>
                  <a:lnTo>
                    <a:pt x="10572600" y="3045767"/>
                  </a:lnTo>
                  <a:close/>
                </a:path>
                <a:path w="10572750" h="7438390">
                  <a:moveTo>
                    <a:pt x="10572600" y="2969567"/>
                  </a:moveTo>
                  <a:lnTo>
                    <a:pt x="10534500" y="2969567"/>
                  </a:lnTo>
                  <a:lnTo>
                    <a:pt x="10534500" y="2931467"/>
                  </a:lnTo>
                  <a:lnTo>
                    <a:pt x="10572600" y="2931467"/>
                  </a:lnTo>
                  <a:lnTo>
                    <a:pt x="10572600" y="2969567"/>
                  </a:lnTo>
                  <a:close/>
                </a:path>
                <a:path w="10572750" h="7438390">
                  <a:moveTo>
                    <a:pt x="10572600" y="2893367"/>
                  </a:moveTo>
                  <a:lnTo>
                    <a:pt x="10534500" y="2893367"/>
                  </a:lnTo>
                  <a:lnTo>
                    <a:pt x="10534500" y="2855266"/>
                  </a:lnTo>
                  <a:lnTo>
                    <a:pt x="10572600" y="2855266"/>
                  </a:lnTo>
                  <a:lnTo>
                    <a:pt x="10572600" y="2893367"/>
                  </a:lnTo>
                  <a:close/>
                </a:path>
                <a:path w="10572750" h="7438390">
                  <a:moveTo>
                    <a:pt x="10572600" y="2817166"/>
                  </a:moveTo>
                  <a:lnTo>
                    <a:pt x="10534500" y="2817166"/>
                  </a:lnTo>
                  <a:lnTo>
                    <a:pt x="10534500" y="2779067"/>
                  </a:lnTo>
                  <a:lnTo>
                    <a:pt x="10572600" y="2779067"/>
                  </a:lnTo>
                  <a:lnTo>
                    <a:pt x="10572600" y="2817166"/>
                  </a:lnTo>
                  <a:close/>
                </a:path>
                <a:path w="10572750" h="7438390">
                  <a:moveTo>
                    <a:pt x="10572600" y="2740967"/>
                  </a:moveTo>
                  <a:lnTo>
                    <a:pt x="10534500" y="2740967"/>
                  </a:lnTo>
                  <a:lnTo>
                    <a:pt x="10534500" y="2702867"/>
                  </a:lnTo>
                  <a:lnTo>
                    <a:pt x="10572600" y="2702867"/>
                  </a:lnTo>
                  <a:lnTo>
                    <a:pt x="10572600" y="2740967"/>
                  </a:lnTo>
                  <a:close/>
                </a:path>
                <a:path w="10572750" h="7438390">
                  <a:moveTo>
                    <a:pt x="10572600" y="2664767"/>
                  </a:moveTo>
                  <a:lnTo>
                    <a:pt x="10534500" y="2664767"/>
                  </a:lnTo>
                  <a:lnTo>
                    <a:pt x="10534500" y="2626667"/>
                  </a:lnTo>
                  <a:lnTo>
                    <a:pt x="10572600" y="2626667"/>
                  </a:lnTo>
                  <a:lnTo>
                    <a:pt x="10572600" y="2664767"/>
                  </a:lnTo>
                  <a:close/>
                </a:path>
                <a:path w="10572750" h="7438390">
                  <a:moveTo>
                    <a:pt x="10572600" y="2588567"/>
                  </a:moveTo>
                  <a:lnTo>
                    <a:pt x="10534500" y="2588567"/>
                  </a:lnTo>
                  <a:lnTo>
                    <a:pt x="10534500" y="2550467"/>
                  </a:lnTo>
                  <a:lnTo>
                    <a:pt x="10572600" y="2550467"/>
                  </a:lnTo>
                  <a:lnTo>
                    <a:pt x="10572600" y="2588567"/>
                  </a:lnTo>
                  <a:close/>
                </a:path>
                <a:path w="10572750" h="7438390">
                  <a:moveTo>
                    <a:pt x="10572600" y="2512367"/>
                  </a:moveTo>
                  <a:lnTo>
                    <a:pt x="10534500" y="2512367"/>
                  </a:lnTo>
                  <a:lnTo>
                    <a:pt x="10534500" y="2474267"/>
                  </a:lnTo>
                  <a:lnTo>
                    <a:pt x="10572600" y="2474267"/>
                  </a:lnTo>
                  <a:lnTo>
                    <a:pt x="10572600" y="2512367"/>
                  </a:lnTo>
                  <a:close/>
                </a:path>
                <a:path w="10572750" h="7438390">
                  <a:moveTo>
                    <a:pt x="10572600" y="2436167"/>
                  </a:moveTo>
                  <a:lnTo>
                    <a:pt x="10534500" y="2436167"/>
                  </a:lnTo>
                  <a:lnTo>
                    <a:pt x="10534500" y="2398067"/>
                  </a:lnTo>
                  <a:lnTo>
                    <a:pt x="10572600" y="2398067"/>
                  </a:lnTo>
                  <a:lnTo>
                    <a:pt x="10572600" y="2436167"/>
                  </a:lnTo>
                  <a:close/>
                </a:path>
                <a:path w="10572750" h="7438390">
                  <a:moveTo>
                    <a:pt x="10572600" y="2359967"/>
                  </a:moveTo>
                  <a:lnTo>
                    <a:pt x="10534500" y="2359967"/>
                  </a:lnTo>
                  <a:lnTo>
                    <a:pt x="10534500" y="2321867"/>
                  </a:lnTo>
                  <a:lnTo>
                    <a:pt x="10572600" y="2321867"/>
                  </a:lnTo>
                  <a:lnTo>
                    <a:pt x="10572600" y="2359967"/>
                  </a:lnTo>
                  <a:close/>
                </a:path>
                <a:path w="10572750" h="7438390">
                  <a:moveTo>
                    <a:pt x="10572600" y="2283767"/>
                  </a:moveTo>
                  <a:lnTo>
                    <a:pt x="10534500" y="2283767"/>
                  </a:lnTo>
                  <a:lnTo>
                    <a:pt x="10534500" y="2245667"/>
                  </a:lnTo>
                  <a:lnTo>
                    <a:pt x="10572600" y="2245667"/>
                  </a:lnTo>
                  <a:lnTo>
                    <a:pt x="10572600" y="2283767"/>
                  </a:lnTo>
                  <a:close/>
                </a:path>
                <a:path w="10572750" h="7438390">
                  <a:moveTo>
                    <a:pt x="10572600" y="2207567"/>
                  </a:moveTo>
                  <a:lnTo>
                    <a:pt x="10534500" y="2207567"/>
                  </a:lnTo>
                  <a:lnTo>
                    <a:pt x="10534500" y="2169467"/>
                  </a:lnTo>
                  <a:lnTo>
                    <a:pt x="10572600" y="2169467"/>
                  </a:lnTo>
                  <a:lnTo>
                    <a:pt x="10572600" y="2207567"/>
                  </a:lnTo>
                  <a:close/>
                </a:path>
                <a:path w="10572750" h="7438390">
                  <a:moveTo>
                    <a:pt x="10572600" y="2131367"/>
                  </a:moveTo>
                  <a:lnTo>
                    <a:pt x="10534500" y="2131367"/>
                  </a:lnTo>
                  <a:lnTo>
                    <a:pt x="10534500" y="2093267"/>
                  </a:lnTo>
                  <a:lnTo>
                    <a:pt x="10572600" y="2093267"/>
                  </a:lnTo>
                  <a:lnTo>
                    <a:pt x="10572600" y="2131367"/>
                  </a:lnTo>
                  <a:close/>
                </a:path>
                <a:path w="10572750" h="7438390">
                  <a:moveTo>
                    <a:pt x="10572600" y="2055167"/>
                  </a:moveTo>
                  <a:lnTo>
                    <a:pt x="10534500" y="2055167"/>
                  </a:lnTo>
                  <a:lnTo>
                    <a:pt x="10534500" y="2017067"/>
                  </a:lnTo>
                  <a:lnTo>
                    <a:pt x="10572600" y="2017067"/>
                  </a:lnTo>
                  <a:lnTo>
                    <a:pt x="10572600" y="2055167"/>
                  </a:lnTo>
                  <a:close/>
                </a:path>
                <a:path w="10572750" h="7438390">
                  <a:moveTo>
                    <a:pt x="10572600" y="1978967"/>
                  </a:moveTo>
                  <a:lnTo>
                    <a:pt x="10534500" y="1978967"/>
                  </a:lnTo>
                  <a:lnTo>
                    <a:pt x="10534500" y="1940867"/>
                  </a:lnTo>
                  <a:lnTo>
                    <a:pt x="10572600" y="1940867"/>
                  </a:lnTo>
                  <a:lnTo>
                    <a:pt x="10572600" y="1978967"/>
                  </a:lnTo>
                  <a:close/>
                </a:path>
                <a:path w="10572750" h="7438390">
                  <a:moveTo>
                    <a:pt x="10572600" y="1902767"/>
                  </a:moveTo>
                  <a:lnTo>
                    <a:pt x="10534500" y="1902767"/>
                  </a:lnTo>
                  <a:lnTo>
                    <a:pt x="10534500" y="1864667"/>
                  </a:lnTo>
                  <a:lnTo>
                    <a:pt x="10572600" y="1864667"/>
                  </a:lnTo>
                  <a:lnTo>
                    <a:pt x="10572600" y="1902767"/>
                  </a:lnTo>
                  <a:close/>
                </a:path>
                <a:path w="10572750" h="7438390">
                  <a:moveTo>
                    <a:pt x="10572600" y="1826567"/>
                  </a:moveTo>
                  <a:lnTo>
                    <a:pt x="10534500" y="1826567"/>
                  </a:lnTo>
                  <a:lnTo>
                    <a:pt x="10534500" y="1788467"/>
                  </a:lnTo>
                  <a:lnTo>
                    <a:pt x="10572600" y="1788467"/>
                  </a:lnTo>
                  <a:lnTo>
                    <a:pt x="10572600" y="1826567"/>
                  </a:lnTo>
                  <a:close/>
                </a:path>
                <a:path w="10572750" h="7438390">
                  <a:moveTo>
                    <a:pt x="10572600" y="1750367"/>
                  </a:moveTo>
                  <a:lnTo>
                    <a:pt x="10534500" y="1750367"/>
                  </a:lnTo>
                  <a:lnTo>
                    <a:pt x="10534500" y="1712267"/>
                  </a:lnTo>
                  <a:lnTo>
                    <a:pt x="10572600" y="1712267"/>
                  </a:lnTo>
                  <a:lnTo>
                    <a:pt x="10572600" y="1750367"/>
                  </a:lnTo>
                  <a:close/>
                </a:path>
                <a:path w="10572750" h="7438390">
                  <a:moveTo>
                    <a:pt x="10572600" y="1674167"/>
                  </a:moveTo>
                  <a:lnTo>
                    <a:pt x="10534500" y="1674167"/>
                  </a:lnTo>
                  <a:lnTo>
                    <a:pt x="10534500" y="1636067"/>
                  </a:lnTo>
                  <a:lnTo>
                    <a:pt x="10572600" y="1636067"/>
                  </a:lnTo>
                  <a:lnTo>
                    <a:pt x="10572600" y="1674167"/>
                  </a:lnTo>
                  <a:close/>
                </a:path>
                <a:path w="10572750" h="7438390">
                  <a:moveTo>
                    <a:pt x="10572600" y="1597967"/>
                  </a:moveTo>
                  <a:lnTo>
                    <a:pt x="10534500" y="1597967"/>
                  </a:lnTo>
                  <a:lnTo>
                    <a:pt x="10534500" y="1559867"/>
                  </a:lnTo>
                  <a:lnTo>
                    <a:pt x="10572600" y="1559867"/>
                  </a:lnTo>
                  <a:lnTo>
                    <a:pt x="10572600" y="1597967"/>
                  </a:lnTo>
                  <a:close/>
                </a:path>
                <a:path w="10572750" h="7438390">
                  <a:moveTo>
                    <a:pt x="10572600" y="1521767"/>
                  </a:moveTo>
                  <a:lnTo>
                    <a:pt x="10534500" y="1521767"/>
                  </a:lnTo>
                  <a:lnTo>
                    <a:pt x="10534500" y="1483667"/>
                  </a:lnTo>
                  <a:lnTo>
                    <a:pt x="10572600" y="1483667"/>
                  </a:lnTo>
                  <a:lnTo>
                    <a:pt x="10572600" y="1521767"/>
                  </a:lnTo>
                  <a:close/>
                </a:path>
                <a:path w="10572750" h="7438390">
                  <a:moveTo>
                    <a:pt x="10572600" y="1445567"/>
                  </a:moveTo>
                  <a:lnTo>
                    <a:pt x="10534500" y="1445567"/>
                  </a:lnTo>
                  <a:lnTo>
                    <a:pt x="10534500" y="1407467"/>
                  </a:lnTo>
                  <a:lnTo>
                    <a:pt x="10572600" y="1407467"/>
                  </a:lnTo>
                  <a:lnTo>
                    <a:pt x="10572600" y="1445567"/>
                  </a:lnTo>
                  <a:close/>
                </a:path>
                <a:path w="10572750" h="7438390">
                  <a:moveTo>
                    <a:pt x="10572600" y="1369367"/>
                  </a:moveTo>
                  <a:lnTo>
                    <a:pt x="10534500" y="1369367"/>
                  </a:lnTo>
                  <a:lnTo>
                    <a:pt x="10534500" y="1331267"/>
                  </a:lnTo>
                  <a:lnTo>
                    <a:pt x="10572600" y="1331267"/>
                  </a:lnTo>
                  <a:lnTo>
                    <a:pt x="10572600" y="1369367"/>
                  </a:lnTo>
                  <a:close/>
                </a:path>
                <a:path w="10572750" h="7438390">
                  <a:moveTo>
                    <a:pt x="10572600" y="1293167"/>
                  </a:moveTo>
                  <a:lnTo>
                    <a:pt x="10534500" y="1293167"/>
                  </a:lnTo>
                  <a:lnTo>
                    <a:pt x="10534500" y="1255067"/>
                  </a:lnTo>
                  <a:lnTo>
                    <a:pt x="10572600" y="1255067"/>
                  </a:lnTo>
                  <a:lnTo>
                    <a:pt x="10572600" y="1293167"/>
                  </a:lnTo>
                  <a:close/>
                </a:path>
                <a:path w="10572750" h="7438390">
                  <a:moveTo>
                    <a:pt x="10572600" y="1216967"/>
                  </a:moveTo>
                  <a:lnTo>
                    <a:pt x="10534500" y="1216967"/>
                  </a:lnTo>
                  <a:lnTo>
                    <a:pt x="10534500" y="1178867"/>
                  </a:lnTo>
                  <a:lnTo>
                    <a:pt x="10572600" y="1178867"/>
                  </a:lnTo>
                  <a:lnTo>
                    <a:pt x="10572600" y="1216967"/>
                  </a:lnTo>
                  <a:close/>
                </a:path>
                <a:path w="10572750" h="7438390">
                  <a:moveTo>
                    <a:pt x="10572600" y="1140767"/>
                  </a:moveTo>
                  <a:lnTo>
                    <a:pt x="10534500" y="1140767"/>
                  </a:lnTo>
                  <a:lnTo>
                    <a:pt x="10534500" y="1102667"/>
                  </a:lnTo>
                  <a:lnTo>
                    <a:pt x="10572600" y="1102667"/>
                  </a:lnTo>
                  <a:lnTo>
                    <a:pt x="10572600" y="1140767"/>
                  </a:lnTo>
                  <a:close/>
                </a:path>
                <a:path w="10572750" h="7438390">
                  <a:moveTo>
                    <a:pt x="10572600" y="1064567"/>
                  </a:moveTo>
                  <a:lnTo>
                    <a:pt x="10534500" y="1064567"/>
                  </a:lnTo>
                  <a:lnTo>
                    <a:pt x="10534500" y="1026467"/>
                  </a:lnTo>
                  <a:lnTo>
                    <a:pt x="10572600" y="1026467"/>
                  </a:lnTo>
                  <a:lnTo>
                    <a:pt x="10572600" y="1064567"/>
                  </a:lnTo>
                  <a:close/>
                </a:path>
                <a:path w="10572750" h="7438390">
                  <a:moveTo>
                    <a:pt x="10572600" y="988367"/>
                  </a:moveTo>
                  <a:lnTo>
                    <a:pt x="10534500" y="988367"/>
                  </a:lnTo>
                  <a:lnTo>
                    <a:pt x="10534500" y="950267"/>
                  </a:lnTo>
                  <a:lnTo>
                    <a:pt x="10572600" y="950267"/>
                  </a:lnTo>
                  <a:lnTo>
                    <a:pt x="10572600" y="988367"/>
                  </a:lnTo>
                  <a:close/>
                </a:path>
                <a:path w="10572750" h="7438390">
                  <a:moveTo>
                    <a:pt x="10572600" y="912167"/>
                  </a:moveTo>
                  <a:lnTo>
                    <a:pt x="10534500" y="912167"/>
                  </a:lnTo>
                  <a:lnTo>
                    <a:pt x="10534500" y="874067"/>
                  </a:lnTo>
                  <a:lnTo>
                    <a:pt x="10572600" y="874067"/>
                  </a:lnTo>
                  <a:lnTo>
                    <a:pt x="10572600" y="912167"/>
                  </a:lnTo>
                  <a:close/>
                </a:path>
                <a:path w="10572750" h="7438390">
                  <a:moveTo>
                    <a:pt x="10572600" y="835967"/>
                  </a:moveTo>
                  <a:lnTo>
                    <a:pt x="10534500" y="835967"/>
                  </a:lnTo>
                  <a:lnTo>
                    <a:pt x="10534500" y="797867"/>
                  </a:lnTo>
                  <a:lnTo>
                    <a:pt x="10572600" y="797867"/>
                  </a:lnTo>
                  <a:lnTo>
                    <a:pt x="10572600" y="835967"/>
                  </a:lnTo>
                  <a:close/>
                </a:path>
                <a:path w="10572750" h="7438390">
                  <a:moveTo>
                    <a:pt x="10572600" y="759767"/>
                  </a:moveTo>
                  <a:lnTo>
                    <a:pt x="10534500" y="759767"/>
                  </a:lnTo>
                  <a:lnTo>
                    <a:pt x="10534500" y="721667"/>
                  </a:lnTo>
                  <a:lnTo>
                    <a:pt x="10572600" y="721667"/>
                  </a:lnTo>
                  <a:lnTo>
                    <a:pt x="10572600" y="759767"/>
                  </a:lnTo>
                  <a:close/>
                </a:path>
                <a:path w="10572750" h="7438390">
                  <a:moveTo>
                    <a:pt x="10572600" y="683567"/>
                  </a:moveTo>
                  <a:lnTo>
                    <a:pt x="10534500" y="683567"/>
                  </a:lnTo>
                  <a:lnTo>
                    <a:pt x="10534500" y="645467"/>
                  </a:lnTo>
                  <a:lnTo>
                    <a:pt x="10572600" y="645467"/>
                  </a:lnTo>
                  <a:lnTo>
                    <a:pt x="10572600" y="683567"/>
                  </a:lnTo>
                  <a:close/>
                </a:path>
                <a:path w="10572750" h="7438390">
                  <a:moveTo>
                    <a:pt x="10572600" y="607367"/>
                  </a:moveTo>
                  <a:lnTo>
                    <a:pt x="10534500" y="607367"/>
                  </a:lnTo>
                  <a:lnTo>
                    <a:pt x="10534500" y="569267"/>
                  </a:lnTo>
                  <a:lnTo>
                    <a:pt x="10572600" y="569267"/>
                  </a:lnTo>
                  <a:lnTo>
                    <a:pt x="10572600" y="607367"/>
                  </a:lnTo>
                  <a:close/>
                </a:path>
                <a:path w="10572750" h="7438390">
                  <a:moveTo>
                    <a:pt x="10572600" y="531167"/>
                  </a:moveTo>
                  <a:lnTo>
                    <a:pt x="10534500" y="531167"/>
                  </a:lnTo>
                  <a:lnTo>
                    <a:pt x="10534500" y="493067"/>
                  </a:lnTo>
                  <a:lnTo>
                    <a:pt x="10572600" y="493067"/>
                  </a:lnTo>
                  <a:lnTo>
                    <a:pt x="10572600" y="531167"/>
                  </a:lnTo>
                  <a:close/>
                </a:path>
                <a:path w="10572750" h="7438390">
                  <a:moveTo>
                    <a:pt x="10572600" y="454967"/>
                  </a:moveTo>
                  <a:lnTo>
                    <a:pt x="10534500" y="454967"/>
                  </a:lnTo>
                  <a:lnTo>
                    <a:pt x="10534500" y="416867"/>
                  </a:lnTo>
                  <a:lnTo>
                    <a:pt x="10572600" y="416867"/>
                  </a:lnTo>
                  <a:lnTo>
                    <a:pt x="10572600" y="454967"/>
                  </a:lnTo>
                  <a:close/>
                </a:path>
                <a:path w="10572750" h="7438390">
                  <a:moveTo>
                    <a:pt x="10572600" y="378767"/>
                  </a:moveTo>
                  <a:lnTo>
                    <a:pt x="10534500" y="378767"/>
                  </a:lnTo>
                  <a:lnTo>
                    <a:pt x="10534500" y="340667"/>
                  </a:lnTo>
                  <a:lnTo>
                    <a:pt x="10572600" y="340667"/>
                  </a:lnTo>
                  <a:lnTo>
                    <a:pt x="10572600" y="378767"/>
                  </a:lnTo>
                  <a:close/>
                </a:path>
                <a:path w="10572750" h="7438390">
                  <a:moveTo>
                    <a:pt x="10572600" y="302567"/>
                  </a:moveTo>
                  <a:lnTo>
                    <a:pt x="10534500" y="302567"/>
                  </a:lnTo>
                  <a:lnTo>
                    <a:pt x="10534500" y="264467"/>
                  </a:lnTo>
                  <a:lnTo>
                    <a:pt x="10572600" y="264467"/>
                  </a:lnTo>
                  <a:lnTo>
                    <a:pt x="10572600" y="302567"/>
                  </a:lnTo>
                  <a:close/>
                </a:path>
                <a:path w="10572750" h="7438390">
                  <a:moveTo>
                    <a:pt x="10572600" y="226367"/>
                  </a:moveTo>
                  <a:lnTo>
                    <a:pt x="10534500" y="226367"/>
                  </a:lnTo>
                  <a:lnTo>
                    <a:pt x="10534500" y="188267"/>
                  </a:lnTo>
                  <a:lnTo>
                    <a:pt x="10572600" y="188267"/>
                  </a:lnTo>
                  <a:lnTo>
                    <a:pt x="10572600" y="226367"/>
                  </a:lnTo>
                  <a:close/>
                </a:path>
                <a:path w="10572750" h="7438390">
                  <a:moveTo>
                    <a:pt x="10572600" y="150167"/>
                  </a:moveTo>
                  <a:lnTo>
                    <a:pt x="10534500" y="150167"/>
                  </a:lnTo>
                  <a:lnTo>
                    <a:pt x="10534500" y="112067"/>
                  </a:lnTo>
                  <a:lnTo>
                    <a:pt x="10572600" y="112067"/>
                  </a:lnTo>
                  <a:lnTo>
                    <a:pt x="10572600" y="150167"/>
                  </a:lnTo>
                  <a:close/>
                </a:path>
                <a:path w="10572750" h="7438390">
                  <a:moveTo>
                    <a:pt x="10534500" y="38099"/>
                  </a:moveTo>
                  <a:lnTo>
                    <a:pt x="10532267" y="38099"/>
                  </a:lnTo>
                  <a:lnTo>
                    <a:pt x="10532267" y="0"/>
                  </a:lnTo>
                  <a:lnTo>
                    <a:pt x="10570367" y="0"/>
                  </a:lnTo>
                  <a:lnTo>
                    <a:pt x="10570367" y="35867"/>
                  </a:lnTo>
                  <a:lnTo>
                    <a:pt x="10534500" y="35867"/>
                  </a:lnTo>
                  <a:lnTo>
                    <a:pt x="10534500" y="38099"/>
                  </a:lnTo>
                  <a:close/>
                </a:path>
                <a:path w="10572750" h="7438390">
                  <a:moveTo>
                    <a:pt x="10572600" y="73967"/>
                  </a:moveTo>
                  <a:lnTo>
                    <a:pt x="10534500" y="73967"/>
                  </a:lnTo>
                  <a:lnTo>
                    <a:pt x="10534500" y="35867"/>
                  </a:lnTo>
                  <a:lnTo>
                    <a:pt x="10570367" y="35867"/>
                  </a:lnTo>
                  <a:lnTo>
                    <a:pt x="10570367" y="38099"/>
                  </a:lnTo>
                  <a:lnTo>
                    <a:pt x="10572600" y="38099"/>
                  </a:lnTo>
                  <a:lnTo>
                    <a:pt x="10572600" y="73967"/>
                  </a:lnTo>
                  <a:close/>
                </a:path>
                <a:path w="10572750" h="7438390">
                  <a:moveTo>
                    <a:pt x="10572600" y="38099"/>
                  </a:moveTo>
                  <a:lnTo>
                    <a:pt x="10570367" y="38099"/>
                  </a:lnTo>
                  <a:lnTo>
                    <a:pt x="10570367" y="35867"/>
                  </a:lnTo>
                  <a:lnTo>
                    <a:pt x="10572600" y="35867"/>
                  </a:lnTo>
                  <a:lnTo>
                    <a:pt x="10572600" y="38099"/>
                  </a:lnTo>
                  <a:close/>
                </a:path>
                <a:path w="10572750" h="7438390">
                  <a:moveTo>
                    <a:pt x="10494167" y="38099"/>
                  </a:moveTo>
                  <a:lnTo>
                    <a:pt x="10456067" y="38099"/>
                  </a:lnTo>
                  <a:lnTo>
                    <a:pt x="10456067" y="0"/>
                  </a:lnTo>
                  <a:lnTo>
                    <a:pt x="10494167" y="0"/>
                  </a:lnTo>
                  <a:lnTo>
                    <a:pt x="10494167" y="38099"/>
                  </a:lnTo>
                  <a:close/>
                </a:path>
                <a:path w="10572750" h="7438390">
                  <a:moveTo>
                    <a:pt x="10417967" y="38099"/>
                  </a:moveTo>
                  <a:lnTo>
                    <a:pt x="10379867" y="38099"/>
                  </a:lnTo>
                  <a:lnTo>
                    <a:pt x="10379867" y="0"/>
                  </a:lnTo>
                  <a:lnTo>
                    <a:pt x="10417967" y="0"/>
                  </a:lnTo>
                  <a:lnTo>
                    <a:pt x="10417967" y="38099"/>
                  </a:lnTo>
                  <a:close/>
                </a:path>
                <a:path w="10572750" h="7438390">
                  <a:moveTo>
                    <a:pt x="10341767" y="38099"/>
                  </a:moveTo>
                  <a:lnTo>
                    <a:pt x="10303667" y="38099"/>
                  </a:lnTo>
                  <a:lnTo>
                    <a:pt x="10303667" y="0"/>
                  </a:lnTo>
                  <a:lnTo>
                    <a:pt x="10341767" y="0"/>
                  </a:lnTo>
                  <a:lnTo>
                    <a:pt x="10341767" y="38099"/>
                  </a:lnTo>
                  <a:close/>
                </a:path>
                <a:path w="10572750" h="7438390">
                  <a:moveTo>
                    <a:pt x="10265567" y="38099"/>
                  </a:moveTo>
                  <a:lnTo>
                    <a:pt x="10227467" y="38099"/>
                  </a:lnTo>
                  <a:lnTo>
                    <a:pt x="10227467" y="0"/>
                  </a:lnTo>
                  <a:lnTo>
                    <a:pt x="10265567" y="0"/>
                  </a:lnTo>
                  <a:lnTo>
                    <a:pt x="10265567" y="38099"/>
                  </a:lnTo>
                  <a:close/>
                </a:path>
                <a:path w="10572750" h="7438390">
                  <a:moveTo>
                    <a:pt x="10189367" y="38099"/>
                  </a:moveTo>
                  <a:lnTo>
                    <a:pt x="10151267" y="38099"/>
                  </a:lnTo>
                  <a:lnTo>
                    <a:pt x="10151267" y="0"/>
                  </a:lnTo>
                  <a:lnTo>
                    <a:pt x="10189367" y="0"/>
                  </a:lnTo>
                  <a:lnTo>
                    <a:pt x="10189367" y="38099"/>
                  </a:lnTo>
                  <a:close/>
                </a:path>
                <a:path w="10572750" h="7438390">
                  <a:moveTo>
                    <a:pt x="10113167" y="38099"/>
                  </a:moveTo>
                  <a:lnTo>
                    <a:pt x="10075067" y="38099"/>
                  </a:lnTo>
                  <a:lnTo>
                    <a:pt x="10075067" y="0"/>
                  </a:lnTo>
                  <a:lnTo>
                    <a:pt x="10113167" y="0"/>
                  </a:lnTo>
                  <a:lnTo>
                    <a:pt x="10113167" y="38099"/>
                  </a:lnTo>
                  <a:close/>
                </a:path>
                <a:path w="10572750" h="7438390">
                  <a:moveTo>
                    <a:pt x="10036967" y="38099"/>
                  </a:moveTo>
                  <a:lnTo>
                    <a:pt x="9998867" y="38099"/>
                  </a:lnTo>
                  <a:lnTo>
                    <a:pt x="9998867" y="0"/>
                  </a:lnTo>
                  <a:lnTo>
                    <a:pt x="10036967" y="0"/>
                  </a:lnTo>
                  <a:lnTo>
                    <a:pt x="10036967" y="38099"/>
                  </a:lnTo>
                  <a:close/>
                </a:path>
                <a:path w="10572750" h="7438390">
                  <a:moveTo>
                    <a:pt x="9960767" y="38099"/>
                  </a:moveTo>
                  <a:lnTo>
                    <a:pt x="9922667" y="38099"/>
                  </a:lnTo>
                  <a:lnTo>
                    <a:pt x="9922667" y="0"/>
                  </a:lnTo>
                  <a:lnTo>
                    <a:pt x="9960767" y="0"/>
                  </a:lnTo>
                  <a:lnTo>
                    <a:pt x="9960767" y="38099"/>
                  </a:lnTo>
                  <a:close/>
                </a:path>
                <a:path w="10572750" h="7438390">
                  <a:moveTo>
                    <a:pt x="9884567" y="38099"/>
                  </a:moveTo>
                  <a:lnTo>
                    <a:pt x="9846467" y="38099"/>
                  </a:lnTo>
                  <a:lnTo>
                    <a:pt x="9846467" y="0"/>
                  </a:lnTo>
                  <a:lnTo>
                    <a:pt x="9884567" y="0"/>
                  </a:lnTo>
                  <a:lnTo>
                    <a:pt x="9884567" y="38099"/>
                  </a:lnTo>
                  <a:close/>
                </a:path>
                <a:path w="10572750" h="7438390">
                  <a:moveTo>
                    <a:pt x="9808367" y="38099"/>
                  </a:moveTo>
                  <a:lnTo>
                    <a:pt x="9770267" y="38099"/>
                  </a:lnTo>
                  <a:lnTo>
                    <a:pt x="9770267" y="0"/>
                  </a:lnTo>
                  <a:lnTo>
                    <a:pt x="9808367" y="0"/>
                  </a:lnTo>
                  <a:lnTo>
                    <a:pt x="9808367" y="38099"/>
                  </a:lnTo>
                  <a:close/>
                </a:path>
                <a:path w="10572750" h="7438390">
                  <a:moveTo>
                    <a:pt x="9732167" y="38099"/>
                  </a:moveTo>
                  <a:lnTo>
                    <a:pt x="9694067" y="38099"/>
                  </a:lnTo>
                  <a:lnTo>
                    <a:pt x="9694067" y="0"/>
                  </a:lnTo>
                  <a:lnTo>
                    <a:pt x="9732167" y="0"/>
                  </a:lnTo>
                  <a:lnTo>
                    <a:pt x="9732167" y="38099"/>
                  </a:lnTo>
                  <a:close/>
                </a:path>
                <a:path w="10572750" h="7438390">
                  <a:moveTo>
                    <a:pt x="9655967" y="38099"/>
                  </a:moveTo>
                  <a:lnTo>
                    <a:pt x="9617867" y="38099"/>
                  </a:lnTo>
                  <a:lnTo>
                    <a:pt x="9617867" y="0"/>
                  </a:lnTo>
                  <a:lnTo>
                    <a:pt x="9655967" y="0"/>
                  </a:lnTo>
                  <a:lnTo>
                    <a:pt x="9655967" y="38099"/>
                  </a:lnTo>
                  <a:close/>
                </a:path>
                <a:path w="10572750" h="7438390">
                  <a:moveTo>
                    <a:pt x="9579767" y="38099"/>
                  </a:moveTo>
                  <a:lnTo>
                    <a:pt x="9541667" y="38099"/>
                  </a:lnTo>
                  <a:lnTo>
                    <a:pt x="9541667" y="0"/>
                  </a:lnTo>
                  <a:lnTo>
                    <a:pt x="9579767" y="0"/>
                  </a:lnTo>
                  <a:lnTo>
                    <a:pt x="9579767" y="38099"/>
                  </a:lnTo>
                  <a:close/>
                </a:path>
                <a:path w="10572750" h="7438390">
                  <a:moveTo>
                    <a:pt x="9503567" y="38099"/>
                  </a:moveTo>
                  <a:lnTo>
                    <a:pt x="9465467" y="38099"/>
                  </a:lnTo>
                  <a:lnTo>
                    <a:pt x="9465467" y="0"/>
                  </a:lnTo>
                  <a:lnTo>
                    <a:pt x="9503567" y="0"/>
                  </a:lnTo>
                  <a:lnTo>
                    <a:pt x="9503567" y="38099"/>
                  </a:lnTo>
                  <a:close/>
                </a:path>
                <a:path w="10572750" h="7438390">
                  <a:moveTo>
                    <a:pt x="9427367" y="38099"/>
                  </a:moveTo>
                  <a:lnTo>
                    <a:pt x="9389267" y="38099"/>
                  </a:lnTo>
                  <a:lnTo>
                    <a:pt x="9389267" y="0"/>
                  </a:lnTo>
                  <a:lnTo>
                    <a:pt x="9427367" y="0"/>
                  </a:lnTo>
                  <a:lnTo>
                    <a:pt x="9427367" y="38099"/>
                  </a:lnTo>
                  <a:close/>
                </a:path>
                <a:path w="10572750" h="7438390">
                  <a:moveTo>
                    <a:pt x="9351167" y="38099"/>
                  </a:moveTo>
                  <a:lnTo>
                    <a:pt x="9313067" y="38099"/>
                  </a:lnTo>
                  <a:lnTo>
                    <a:pt x="9313067" y="0"/>
                  </a:lnTo>
                  <a:lnTo>
                    <a:pt x="9351167" y="0"/>
                  </a:lnTo>
                  <a:lnTo>
                    <a:pt x="9351167" y="38099"/>
                  </a:lnTo>
                  <a:close/>
                </a:path>
                <a:path w="10572750" h="7438390">
                  <a:moveTo>
                    <a:pt x="9274967" y="38099"/>
                  </a:moveTo>
                  <a:lnTo>
                    <a:pt x="9236867" y="38099"/>
                  </a:lnTo>
                  <a:lnTo>
                    <a:pt x="9236867" y="0"/>
                  </a:lnTo>
                  <a:lnTo>
                    <a:pt x="9274967" y="0"/>
                  </a:lnTo>
                  <a:lnTo>
                    <a:pt x="9274967" y="38099"/>
                  </a:lnTo>
                  <a:close/>
                </a:path>
                <a:path w="10572750" h="7438390">
                  <a:moveTo>
                    <a:pt x="9198767" y="38099"/>
                  </a:moveTo>
                  <a:lnTo>
                    <a:pt x="9160667" y="38099"/>
                  </a:lnTo>
                  <a:lnTo>
                    <a:pt x="9160667" y="0"/>
                  </a:lnTo>
                  <a:lnTo>
                    <a:pt x="9198767" y="0"/>
                  </a:lnTo>
                  <a:lnTo>
                    <a:pt x="9198767" y="38099"/>
                  </a:lnTo>
                  <a:close/>
                </a:path>
                <a:path w="10572750" h="7438390">
                  <a:moveTo>
                    <a:pt x="9122567" y="38099"/>
                  </a:moveTo>
                  <a:lnTo>
                    <a:pt x="9084467" y="38099"/>
                  </a:lnTo>
                  <a:lnTo>
                    <a:pt x="9084467" y="0"/>
                  </a:lnTo>
                  <a:lnTo>
                    <a:pt x="9122567" y="0"/>
                  </a:lnTo>
                  <a:lnTo>
                    <a:pt x="9122567" y="38099"/>
                  </a:lnTo>
                  <a:close/>
                </a:path>
                <a:path w="10572750" h="7438390">
                  <a:moveTo>
                    <a:pt x="9046367" y="38099"/>
                  </a:moveTo>
                  <a:lnTo>
                    <a:pt x="9008267" y="38099"/>
                  </a:lnTo>
                  <a:lnTo>
                    <a:pt x="9008267" y="0"/>
                  </a:lnTo>
                  <a:lnTo>
                    <a:pt x="9046367" y="0"/>
                  </a:lnTo>
                  <a:lnTo>
                    <a:pt x="9046367" y="38099"/>
                  </a:lnTo>
                  <a:close/>
                </a:path>
                <a:path w="10572750" h="7438390">
                  <a:moveTo>
                    <a:pt x="8970167" y="38099"/>
                  </a:moveTo>
                  <a:lnTo>
                    <a:pt x="8932067" y="38099"/>
                  </a:lnTo>
                  <a:lnTo>
                    <a:pt x="8932067" y="0"/>
                  </a:lnTo>
                  <a:lnTo>
                    <a:pt x="8970167" y="0"/>
                  </a:lnTo>
                  <a:lnTo>
                    <a:pt x="8970167" y="38099"/>
                  </a:lnTo>
                  <a:close/>
                </a:path>
                <a:path w="10572750" h="7438390">
                  <a:moveTo>
                    <a:pt x="8893967" y="38099"/>
                  </a:moveTo>
                  <a:lnTo>
                    <a:pt x="8855867" y="38099"/>
                  </a:lnTo>
                  <a:lnTo>
                    <a:pt x="8855867" y="0"/>
                  </a:lnTo>
                  <a:lnTo>
                    <a:pt x="8893967" y="0"/>
                  </a:lnTo>
                  <a:lnTo>
                    <a:pt x="8893967" y="38099"/>
                  </a:lnTo>
                  <a:close/>
                </a:path>
                <a:path w="10572750" h="7438390">
                  <a:moveTo>
                    <a:pt x="8817767" y="38099"/>
                  </a:moveTo>
                  <a:lnTo>
                    <a:pt x="8779667" y="38099"/>
                  </a:lnTo>
                  <a:lnTo>
                    <a:pt x="8779667" y="0"/>
                  </a:lnTo>
                  <a:lnTo>
                    <a:pt x="8817767" y="0"/>
                  </a:lnTo>
                  <a:lnTo>
                    <a:pt x="8817767" y="38099"/>
                  </a:lnTo>
                  <a:close/>
                </a:path>
                <a:path w="10572750" h="7438390">
                  <a:moveTo>
                    <a:pt x="8741567" y="38099"/>
                  </a:moveTo>
                  <a:lnTo>
                    <a:pt x="8703467" y="38099"/>
                  </a:lnTo>
                  <a:lnTo>
                    <a:pt x="8703467" y="0"/>
                  </a:lnTo>
                  <a:lnTo>
                    <a:pt x="8741567" y="0"/>
                  </a:lnTo>
                  <a:lnTo>
                    <a:pt x="8741567" y="38099"/>
                  </a:lnTo>
                  <a:close/>
                </a:path>
                <a:path w="10572750" h="7438390">
                  <a:moveTo>
                    <a:pt x="8665367" y="38099"/>
                  </a:moveTo>
                  <a:lnTo>
                    <a:pt x="8627267" y="38099"/>
                  </a:lnTo>
                  <a:lnTo>
                    <a:pt x="8627267" y="0"/>
                  </a:lnTo>
                  <a:lnTo>
                    <a:pt x="8665367" y="0"/>
                  </a:lnTo>
                  <a:lnTo>
                    <a:pt x="8665367" y="38099"/>
                  </a:lnTo>
                  <a:close/>
                </a:path>
                <a:path w="10572750" h="7438390">
                  <a:moveTo>
                    <a:pt x="8589167" y="38099"/>
                  </a:moveTo>
                  <a:lnTo>
                    <a:pt x="8551067" y="38099"/>
                  </a:lnTo>
                  <a:lnTo>
                    <a:pt x="8551067" y="0"/>
                  </a:lnTo>
                  <a:lnTo>
                    <a:pt x="8589167" y="0"/>
                  </a:lnTo>
                  <a:lnTo>
                    <a:pt x="8589167" y="38099"/>
                  </a:lnTo>
                  <a:close/>
                </a:path>
                <a:path w="10572750" h="7438390">
                  <a:moveTo>
                    <a:pt x="8512967" y="38099"/>
                  </a:moveTo>
                  <a:lnTo>
                    <a:pt x="8474867" y="38099"/>
                  </a:lnTo>
                  <a:lnTo>
                    <a:pt x="8474867" y="0"/>
                  </a:lnTo>
                  <a:lnTo>
                    <a:pt x="8512967" y="0"/>
                  </a:lnTo>
                  <a:lnTo>
                    <a:pt x="8512967" y="38099"/>
                  </a:lnTo>
                  <a:close/>
                </a:path>
                <a:path w="10572750" h="7438390">
                  <a:moveTo>
                    <a:pt x="8436767" y="38099"/>
                  </a:moveTo>
                  <a:lnTo>
                    <a:pt x="8398667" y="38099"/>
                  </a:lnTo>
                  <a:lnTo>
                    <a:pt x="8398667" y="0"/>
                  </a:lnTo>
                  <a:lnTo>
                    <a:pt x="8436767" y="0"/>
                  </a:lnTo>
                  <a:lnTo>
                    <a:pt x="8436767" y="38099"/>
                  </a:lnTo>
                  <a:close/>
                </a:path>
                <a:path w="10572750" h="7438390">
                  <a:moveTo>
                    <a:pt x="8360567" y="38099"/>
                  </a:moveTo>
                  <a:lnTo>
                    <a:pt x="8322467" y="38099"/>
                  </a:lnTo>
                  <a:lnTo>
                    <a:pt x="8322467" y="0"/>
                  </a:lnTo>
                  <a:lnTo>
                    <a:pt x="8360567" y="0"/>
                  </a:lnTo>
                  <a:lnTo>
                    <a:pt x="8360567" y="38099"/>
                  </a:lnTo>
                  <a:close/>
                </a:path>
                <a:path w="10572750" h="7438390">
                  <a:moveTo>
                    <a:pt x="8284367" y="38099"/>
                  </a:moveTo>
                  <a:lnTo>
                    <a:pt x="8246267" y="38099"/>
                  </a:lnTo>
                  <a:lnTo>
                    <a:pt x="8246267" y="0"/>
                  </a:lnTo>
                  <a:lnTo>
                    <a:pt x="8284367" y="0"/>
                  </a:lnTo>
                  <a:lnTo>
                    <a:pt x="8284367" y="38099"/>
                  </a:lnTo>
                  <a:close/>
                </a:path>
                <a:path w="10572750" h="7438390">
                  <a:moveTo>
                    <a:pt x="8208168" y="38099"/>
                  </a:moveTo>
                  <a:lnTo>
                    <a:pt x="8170068" y="38099"/>
                  </a:lnTo>
                  <a:lnTo>
                    <a:pt x="8170068" y="0"/>
                  </a:lnTo>
                  <a:lnTo>
                    <a:pt x="8208168" y="0"/>
                  </a:lnTo>
                  <a:lnTo>
                    <a:pt x="8208168" y="38099"/>
                  </a:lnTo>
                  <a:close/>
                </a:path>
                <a:path w="10572750" h="7438390">
                  <a:moveTo>
                    <a:pt x="8131968" y="38099"/>
                  </a:moveTo>
                  <a:lnTo>
                    <a:pt x="8093868" y="38099"/>
                  </a:lnTo>
                  <a:lnTo>
                    <a:pt x="8093868" y="0"/>
                  </a:lnTo>
                  <a:lnTo>
                    <a:pt x="8131968" y="0"/>
                  </a:lnTo>
                  <a:lnTo>
                    <a:pt x="8131968" y="38099"/>
                  </a:lnTo>
                  <a:close/>
                </a:path>
                <a:path w="10572750" h="7438390">
                  <a:moveTo>
                    <a:pt x="8055768" y="38099"/>
                  </a:moveTo>
                  <a:lnTo>
                    <a:pt x="8017668" y="38099"/>
                  </a:lnTo>
                  <a:lnTo>
                    <a:pt x="8017668" y="0"/>
                  </a:lnTo>
                  <a:lnTo>
                    <a:pt x="8055768" y="0"/>
                  </a:lnTo>
                  <a:lnTo>
                    <a:pt x="8055768" y="38099"/>
                  </a:lnTo>
                  <a:close/>
                </a:path>
                <a:path w="10572750" h="7438390">
                  <a:moveTo>
                    <a:pt x="7979568" y="38099"/>
                  </a:moveTo>
                  <a:lnTo>
                    <a:pt x="7941468" y="38099"/>
                  </a:lnTo>
                  <a:lnTo>
                    <a:pt x="7941468" y="0"/>
                  </a:lnTo>
                  <a:lnTo>
                    <a:pt x="7979568" y="0"/>
                  </a:lnTo>
                  <a:lnTo>
                    <a:pt x="7979568" y="38099"/>
                  </a:lnTo>
                  <a:close/>
                </a:path>
                <a:path w="10572750" h="7438390">
                  <a:moveTo>
                    <a:pt x="7903368" y="38099"/>
                  </a:moveTo>
                  <a:lnTo>
                    <a:pt x="7865268" y="38099"/>
                  </a:lnTo>
                  <a:lnTo>
                    <a:pt x="7865268" y="0"/>
                  </a:lnTo>
                  <a:lnTo>
                    <a:pt x="7903368" y="0"/>
                  </a:lnTo>
                  <a:lnTo>
                    <a:pt x="7903368" y="38099"/>
                  </a:lnTo>
                  <a:close/>
                </a:path>
                <a:path w="10572750" h="7438390">
                  <a:moveTo>
                    <a:pt x="7827168" y="38099"/>
                  </a:moveTo>
                  <a:lnTo>
                    <a:pt x="7789068" y="38099"/>
                  </a:lnTo>
                  <a:lnTo>
                    <a:pt x="7789068" y="0"/>
                  </a:lnTo>
                  <a:lnTo>
                    <a:pt x="7827168" y="0"/>
                  </a:lnTo>
                  <a:lnTo>
                    <a:pt x="7827168" y="38099"/>
                  </a:lnTo>
                  <a:close/>
                </a:path>
                <a:path w="10572750" h="7438390">
                  <a:moveTo>
                    <a:pt x="7750968" y="38099"/>
                  </a:moveTo>
                  <a:lnTo>
                    <a:pt x="7712868" y="38099"/>
                  </a:lnTo>
                  <a:lnTo>
                    <a:pt x="7712868" y="0"/>
                  </a:lnTo>
                  <a:lnTo>
                    <a:pt x="7750968" y="0"/>
                  </a:lnTo>
                  <a:lnTo>
                    <a:pt x="7750968" y="38099"/>
                  </a:lnTo>
                  <a:close/>
                </a:path>
                <a:path w="10572750" h="7438390">
                  <a:moveTo>
                    <a:pt x="7674768" y="38099"/>
                  </a:moveTo>
                  <a:lnTo>
                    <a:pt x="7636668" y="38099"/>
                  </a:lnTo>
                  <a:lnTo>
                    <a:pt x="7636668" y="0"/>
                  </a:lnTo>
                  <a:lnTo>
                    <a:pt x="7674768" y="0"/>
                  </a:lnTo>
                  <a:lnTo>
                    <a:pt x="7674768" y="38099"/>
                  </a:lnTo>
                  <a:close/>
                </a:path>
                <a:path w="10572750" h="7438390">
                  <a:moveTo>
                    <a:pt x="7598568" y="38099"/>
                  </a:moveTo>
                  <a:lnTo>
                    <a:pt x="7560468" y="38099"/>
                  </a:lnTo>
                  <a:lnTo>
                    <a:pt x="7560468" y="0"/>
                  </a:lnTo>
                  <a:lnTo>
                    <a:pt x="7598568" y="0"/>
                  </a:lnTo>
                  <a:lnTo>
                    <a:pt x="7598568" y="38099"/>
                  </a:lnTo>
                  <a:close/>
                </a:path>
                <a:path w="10572750" h="7438390">
                  <a:moveTo>
                    <a:pt x="7522368" y="38099"/>
                  </a:moveTo>
                  <a:lnTo>
                    <a:pt x="7484268" y="38099"/>
                  </a:lnTo>
                  <a:lnTo>
                    <a:pt x="7484268" y="0"/>
                  </a:lnTo>
                  <a:lnTo>
                    <a:pt x="7522368" y="0"/>
                  </a:lnTo>
                  <a:lnTo>
                    <a:pt x="7522368" y="38099"/>
                  </a:lnTo>
                  <a:close/>
                </a:path>
                <a:path w="10572750" h="7438390">
                  <a:moveTo>
                    <a:pt x="7446168" y="38099"/>
                  </a:moveTo>
                  <a:lnTo>
                    <a:pt x="7408068" y="38099"/>
                  </a:lnTo>
                  <a:lnTo>
                    <a:pt x="7408068" y="0"/>
                  </a:lnTo>
                  <a:lnTo>
                    <a:pt x="7446168" y="0"/>
                  </a:lnTo>
                  <a:lnTo>
                    <a:pt x="7446168" y="38099"/>
                  </a:lnTo>
                  <a:close/>
                </a:path>
                <a:path w="10572750" h="7438390">
                  <a:moveTo>
                    <a:pt x="7369968" y="38099"/>
                  </a:moveTo>
                  <a:lnTo>
                    <a:pt x="7331868" y="38099"/>
                  </a:lnTo>
                  <a:lnTo>
                    <a:pt x="7331868" y="0"/>
                  </a:lnTo>
                  <a:lnTo>
                    <a:pt x="7369968" y="0"/>
                  </a:lnTo>
                  <a:lnTo>
                    <a:pt x="7369968" y="38099"/>
                  </a:lnTo>
                  <a:close/>
                </a:path>
                <a:path w="10572750" h="7438390">
                  <a:moveTo>
                    <a:pt x="7293768" y="38099"/>
                  </a:moveTo>
                  <a:lnTo>
                    <a:pt x="7255668" y="38099"/>
                  </a:lnTo>
                  <a:lnTo>
                    <a:pt x="7255668" y="0"/>
                  </a:lnTo>
                  <a:lnTo>
                    <a:pt x="7293768" y="0"/>
                  </a:lnTo>
                  <a:lnTo>
                    <a:pt x="7293768" y="38099"/>
                  </a:lnTo>
                  <a:close/>
                </a:path>
                <a:path w="10572750" h="7438390">
                  <a:moveTo>
                    <a:pt x="7217568" y="38099"/>
                  </a:moveTo>
                  <a:lnTo>
                    <a:pt x="7179468" y="38099"/>
                  </a:lnTo>
                  <a:lnTo>
                    <a:pt x="7179468" y="0"/>
                  </a:lnTo>
                  <a:lnTo>
                    <a:pt x="7217568" y="0"/>
                  </a:lnTo>
                  <a:lnTo>
                    <a:pt x="7217568" y="38099"/>
                  </a:lnTo>
                  <a:close/>
                </a:path>
                <a:path w="10572750" h="7438390">
                  <a:moveTo>
                    <a:pt x="7141368" y="38099"/>
                  </a:moveTo>
                  <a:lnTo>
                    <a:pt x="7103268" y="38099"/>
                  </a:lnTo>
                  <a:lnTo>
                    <a:pt x="7103268" y="0"/>
                  </a:lnTo>
                  <a:lnTo>
                    <a:pt x="7141368" y="0"/>
                  </a:lnTo>
                  <a:lnTo>
                    <a:pt x="7141368" y="38099"/>
                  </a:lnTo>
                  <a:close/>
                </a:path>
                <a:path w="10572750" h="7438390">
                  <a:moveTo>
                    <a:pt x="7065168" y="38099"/>
                  </a:moveTo>
                  <a:lnTo>
                    <a:pt x="7027068" y="38099"/>
                  </a:lnTo>
                  <a:lnTo>
                    <a:pt x="7027068" y="0"/>
                  </a:lnTo>
                  <a:lnTo>
                    <a:pt x="7065168" y="0"/>
                  </a:lnTo>
                  <a:lnTo>
                    <a:pt x="7065168" y="38099"/>
                  </a:lnTo>
                  <a:close/>
                </a:path>
                <a:path w="10572750" h="7438390">
                  <a:moveTo>
                    <a:pt x="6988968" y="38099"/>
                  </a:moveTo>
                  <a:lnTo>
                    <a:pt x="6950868" y="38099"/>
                  </a:lnTo>
                  <a:lnTo>
                    <a:pt x="6950868" y="0"/>
                  </a:lnTo>
                  <a:lnTo>
                    <a:pt x="6988968" y="0"/>
                  </a:lnTo>
                  <a:lnTo>
                    <a:pt x="6988968" y="38099"/>
                  </a:lnTo>
                  <a:close/>
                </a:path>
                <a:path w="10572750" h="7438390">
                  <a:moveTo>
                    <a:pt x="6912768" y="38099"/>
                  </a:moveTo>
                  <a:lnTo>
                    <a:pt x="6874668" y="38099"/>
                  </a:lnTo>
                  <a:lnTo>
                    <a:pt x="6874668" y="0"/>
                  </a:lnTo>
                  <a:lnTo>
                    <a:pt x="6912768" y="0"/>
                  </a:lnTo>
                  <a:lnTo>
                    <a:pt x="6912768" y="38099"/>
                  </a:lnTo>
                  <a:close/>
                </a:path>
                <a:path w="10572750" h="7438390">
                  <a:moveTo>
                    <a:pt x="6836568" y="38099"/>
                  </a:moveTo>
                  <a:lnTo>
                    <a:pt x="6798468" y="38099"/>
                  </a:lnTo>
                  <a:lnTo>
                    <a:pt x="6798468" y="0"/>
                  </a:lnTo>
                  <a:lnTo>
                    <a:pt x="6836568" y="0"/>
                  </a:lnTo>
                  <a:lnTo>
                    <a:pt x="6836568" y="38099"/>
                  </a:lnTo>
                  <a:close/>
                </a:path>
                <a:path w="10572750" h="7438390">
                  <a:moveTo>
                    <a:pt x="6760368" y="38099"/>
                  </a:moveTo>
                  <a:lnTo>
                    <a:pt x="6722268" y="38099"/>
                  </a:lnTo>
                  <a:lnTo>
                    <a:pt x="6722268" y="0"/>
                  </a:lnTo>
                  <a:lnTo>
                    <a:pt x="6760368" y="0"/>
                  </a:lnTo>
                  <a:lnTo>
                    <a:pt x="6760368" y="38099"/>
                  </a:lnTo>
                  <a:close/>
                </a:path>
                <a:path w="10572750" h="7438390">
                  <a:moveTo>
                    <a:pt x="6684168" y="38099"/>
                  </a:moveTo>
                  <a:lnTo>
                    <a:pt x="6646068" y="38099"/>
                  </a:lnTo>
                  <a:lnTo>
                    <a:pt x="6646068" y="0"/>
                  </a:lnTo>
                  <a:lnTo>
                    <a:pt x="6684168" y="0"/>
                  </a:lnTo>
                  <a:lnTo>
                    <a:pt x="6684168" y="38099"/>
                  </a:lnTo>
                  <a:close/>
                </a:path>
                <a:path w="10572750" h="7438390">
                  <a:moveTo>
                    <a:pt x="6607968" y="38099"/>
                  </a:moveTo>
                  <a:lnTo>
                    <a:pt x="6569868" y="38099"/>
                  </a:lnTo>
                  <a:lnTo>
                    <a:pt x="6569868" y="0"/>
                  </a:lnTo>
                  <a:lnTo>
                    <a:pt x="6607968" y="0"/>
                  </a:lnTo>
                  <a:lnTo>
                    <a:pt x="6607968" y="38099"/>
                  </a:lnTo>
                  <a:close/>
                </a:path>
                <a:path w="10572750" h="7438390">
                  <a:moveTo>
                    <a:pt x="6531768" y="38099"/>
                  </a:moveTo>
                  <a:lnTo>
                    <a:pt x="6493668" y="38099"/>
                  </a:lnTo>
                  <a:lnTo>
                    <a:pt x="6493668" y="0"/>
                  </a:lnTo>
                  <a:lnTo>
                    <a:pt x="6531768" y="0"/>
                  </a:lnTo>
                  <a:lnTo>
                    <a:pt x="6531768" y="38099"/>
                  </a:lnTo>
                  <a:close/>
                </a:path>
                <a:path w="10572750" h="7438390">
                  <a:moveTo>
                    <a:pt x="6455568" y="38099"/>
                  </a:moveTo>
                  <a:lnTo>
                    <a:pt x="6417468" y="38099"/>
                  </a:lnTo>
                  <a:lnTo>
                    <a:pt x="6417468" y="0"/>
                  </a:lnTo>
                  <a:lnTo>
                    <a:pt x="6455568" y="0"/>
                  </a:lnTo>
                  <a:lnTo>
                    <a:pt x="6455568" y="38099"/>
                  </a:lnTo>
                  <a:close/>
                </a:path>
                <a:path w="10572750" h="7438390">
                  <a:moveTo>
                    <a:pt x="6379368" y="38099"/>
                  </a:moveTo>
                  <a:lnTo>
                    <a:pt x="6341268" y="38099"/>
                  </a:lnTo>
                  <a:lnTo>
                    <a:pt x="6341268" y="0"/>
                  </a:lnTo>
                  <a:lnTo>
                    <a:pt x="6379368" y="0"/>
                  </a:lnTo>
                  <a:lnTo>
                    <a:pt x="6379368" y="38099"/>
                  </a:lnTo>
                  <a:close/>
                </a:path>
                <a:path w="10572750" h="7438390">
                  <a:moveTo>
                    <a:pt x="6303168" y="38099"/>
                  </a:moveTo>
                  <a:lnTo>
                    <a:pt x="6265068" y="38099"/>
                  </a:lnTo>
                  <a:lnTo>
                    <a:pt x="6265068" y="0"/>
                  </a:lnTo>
                  <a:lnTo>
                    <a:pt x="6303168" y="0"/>
                  </a:lnTo>
                  <a:lnTo>
                    <a:pt x="6303168" y="38099"/>
                  </a:lnTo>
                  <a:close/>
                </a:path>
                <a:path w="10572750" h="7438390">
                  <a:moveTo>
                    <a:pt x="6226968" y="38099"/>
                  </a:moveTo>
                  <a:lnTo>
                    <a:pt x="6188868" y="38099"/>
                  </a:lnTo>
                  <a:lnTo>
                    <a:pt x="6188868" y="0"/>
                  </a:lnTo>
                  <a:lnTo>
                    <a:pt x="6226968" y="0"/>
                  </a:lnTo>
                  <a:lnTo>
                    <a:pt x="6226968" y="38099"/>
                  </a:lnTo>
                  <a:close/>
                </a:path>
                <a:path w="10572750" h="7438390">
                  <a:moveTo>
                    <a:pt x="6150768" y="38099"/>
                  </a:moveTo>
                  <a:lnTo>
                    <a:pt x="6112668" y="38099"/>
                  </a:lnTo>
                  <a:lnTo>
                    <a:pt x="6112668" y="0"/>
                  </a:lnTo>
                  <a:lnTo>
                    <a:pt x="6150768" y="0"/>
                  </a:lnTo>
                  <a:lnTo>
                    <a:pt x="6150768" y="38099"/>
                  </a:lnTo>
                  <a:close/>
                </a:path>
                <a:path w="10572750" h="7438390">
                  <a:moveTo>
                    <a:pt x="6074568" y="38099"/>
                  </a:moveTo>
                  <a:lnTo>
                    <a:pt x="6036468" y="38099"/>
                  </a:lnTo>
                  <a:lnTo>
                    <a:pt x="6036468" y="0"/>
                  </a:lnTo>
                  <a:lnTo>
                    <a:pt x="6074568" y="0"/>
                  </a:lnTo>
                  <a:lnTo>
                    <a:pt x="6074568" y="38099"/>
                  </a:lnTo>
                  <a:close/>
                </a:path>
                <a:path w="10572750" h="7438390">
                  <a:moveTo>
                    <a:pt x="5998368" y="38099"/>
                  </a:moveTo>
                  <a:lnTo>
                    <a:pt x="5960268" y="38099"/>
                  </a:lnTo>
                  <a:lnTo>
                    <a:pt x="5960268" y="0"/>
                  </a:lnTo>
                  <a:lnTo>
                    <a:pt x="5998368" y="0"/>
                  </a:lnTo>
                  <a:lnTo>
                    <a:pt x="5998368" y="38099"/>
                  </a:lnTo>
                  <a:close/>
                </a:path>
                <a:path w="10572750" h="7438390">
                  <a:moveTo>
                    <a:pt x="5922168" y="38099"/>
                  </a:moveTo>
                  <a:lnTo>
                    <a:pt x="5884068" y="38099"/>
                  </a:lnTo>
                  <a:lnTo>
                    <a:pt x="5884068" y="0"/>
                  </a:lnTo>
                  <a:lnTo>
                    <a:pt x="5922168" y="0"/>
                  </a:lnTo>
                  <a:lnTo>
                    <a:pt x="5922168" y="38099"/>
                  </a:lnTo>
                  <a:close/>
                </a:path>
                <a:path w="10572750" h="7438390">
                  <a:moveTo>
                    <a:pt x="5845968" y="38099"/>
                  </a:moveTo>
                  <a:lnTo>
                    <a:pt x="5807868" y="38099"/>
                  </a:lnTo>
                  <a:lnTo>
                    <a:pt x="5807868" y="0"/>
                  </a:lnTo>
                  <a:lnTo>
                    <a:pt x="5845968" y="0"/>
                  </a:lnTo>
                  <a:lnTo>
                    <a:pt x="5845968" y="38099"/>
                  </a:lnTo>
                  <a:close/>
                </a:path>
                <a:path w="10572750" h="7438390">
                  <a:moveTo>
                    <a:pt x="5769768" y="38099"/>
                  </a:moveTo>
                  <a:lnTo>
                    <a:pt x="5731668" y="38099"/>
                  </a:lnTo>
                  <a:lnTo>
                    <a:pt x="5731668" y="0"/>
                  </a:lnTo>
                  <a:lnTo>
                    <a:pt x="5769768" y="0"/>
                  </a:lnTo>
                  <a:lnTo>
                    <a:pt x="5769768" y="38099"/>
                  </a:lnTo>
                  <a:close/>
                </a:path>
                <a:path w="10572750" h="7438390">
                  <a:moveTo>
                    <a:pt x="5693568" y="38099"/>
                  </a:moveTo>
                  <a:lnTo>
                    <a:pt x="5655468" y="38099"/>
                  </a:lnTo>
                  <a:lnTo>
                    <a:pt x="5655468" y="0"/>
                  </a:lnTo>
                  <a:lnTo>
                    <a:pt x="5693568" y="0"/>
                  </a:lnTo>
                  <a:lnTo>
                    <a:pt x="5693568" y="38099"/>
                  </a:lnTo>
                  <a:close/>
                </a:path>
                <a:path w="10572750" h="7438390">
                  <a:moveTo>
                    <a:pt x="5617368" y="38099"/>
                  </a:moveTo>
                  <a:lnTo>
                    <a:pt x="5579268" y="38099"/>
                  </a:lnTo>
                  <a:lnTo>
                    <a:pt x="5579268" y="0"/>
                  </a:lnTo>
                  <a:lnTo>
                    <a:pt x="5617368" y="0"/>
                  </a:lnTo>
                  <a:lnTo>
                    <a:pt x="5617368" y="38099"/>
                  </a:lnTo>
                  <a:close/>
                </a:path>
                <a:path w="10572750" h="7438390">
                  <a:moveTo>
                    <a:pt x="5541168" y="38099"/>
                  </a:moveTo>
                  <a:lnTo>
                    <a:pt x="5503068" y="38099"/>
                  </a:lnTo>
                  <a:lnTo>
                    <a:pt x="5503068" y="0"/>
                  </a:lnTo>
                  <a:lnTo>
                    <a:pt x="5541168" y="0"/>
                  </a:lnTo>
                  <a:lnTo>
                    <a:pt x="5541168" y="38099"/>
                  </a:lnTo>
                  <a:close/>
                </a:path>
                <a:path w="10572750" h="7438390">
                  <a:moveTo>
                    <a:pt x="5464968" y="38099"/>
                  </a:moveTo>
                  <a:lnTo>
                    <a:pt x="5426868" y="38099"/>
                  </a:lnTo>
                  <a:lnTo>
                    <a:pt x="5426868" y="0"/>
                  </a:lnTo>
                  <a:lnTo>
                    <a:pt x="5464968" y="0"/>
                  </a:lnTo>
                  <a:lnTo>
                    <a:pt x="5464968" y="38099"/>
                  </a:lnTo>
                  <a:close/>
                </a:path>
                <a:path w="10572750" h="7438390">
                  <a:moveTo>
                    <a:pt x="5388768" y="38099"/>
                  </a:moveTo>
                  <a:lnTo>
                    <a:pt x="5350668" y="38099"/>
                  </a:lnTo>
                  <a:lnTo>
                    <a:pt x="5350668" y="0"/>
                  </a:lnTo>
                  <a:lnTo>
                    <a:pt x="5388768" y="0"/>
                  </a:lnTo>
                  <a:lnTo>
                    <a:pt x="5388768" y="38099"/>
                  </a:lnTo>
                  <a:close/>
                </a:path>
                <a:path w="10572750" h="7438390">
                  <a:moveTo>
                    <a:pt x="5312568" y="38099"/>
                  </a:moveTo>
                  <a:lnTo>
                    <a:pt x="5274468" y="38099"/>
                  </a:lnTo>
                  <a:lnTo>
                    <a:pt x="5274468" y="0"/>
                  </a:lnTo>
                  <a:lnTo>
                    <a:pt x="5312568" y="0"/>
                  </a:lnTo>
                  <a:lnTo>
                    <a:pt x="5312568" y="38099"/>
                  </a:lnTo>
                  <a:close/>
                </a:path>
                <a:path w="10572750" h="7438390">
                  <a:moveTo>
                    <a:pt x="5236368" y="38099"/>
                  </a:moveTo>
                  <a:lnTo>
                    <a:pt x="5198268" y="38099"/>
                  </a:lnTo>
                  <a:lnTo>
                    <a:pt x="5198268" y="0"/>
                  </a:lnTo>
                  <a:lnTo>
                    <a:pt x="5236368" y="0"/>
                  </a:lnTo>
                  <a:lnTo>
                    <a:pt x="5236368" y="38099"/>
                  </a:lnTo>
                  <a:close/>
                </a:path>
                <a:path w="10572750" h="7438390">
                  <a:moveTo>
                    <a:pt x="5160168" y="38099"/>
                  </a:moveTo>
                  <a:lnTo>
                    <a:pt x="5122068" y="38099"/>
                  </a:lnTo>
                  <a:lnTo>
                    <a:pt x="5122068" y="0"/>
                  </a:lnTo>
                  <a:lnTo>
                    <a:pt x="5160168" y="0"/>
                  </a:lnTo>
                  <a:lnTo>
                    <a:pt x="5160168" y="38099"/>
                  </a:lnTo>
                  <a:close/>
                </a:path>
                <a:path w="10572750" h="7438390">
                  <a:moveTo>
                    <a:pt x="5083968" y="38099"/>
                  </a:moveTo>
                  <a:lnTo>
                    <a:pt x="5045868" y="38099"/>
                  </a:lnTo>
                  <a:lnTo>
                    <a:pt x="5045868" y="0"/>
                  </a:lnTo>
                  <a:lnTo>
                    <a:pt x="5083968" y="0"/>
                  </a:lnTo>
                  <a:lnTo>
                    <a:pt x="5083968" y="38099"/>
                  </a:lnTo>
                  <a:close/>
                </a:path>
                <a:path w="10572750" h="7438390">
                  <a:moveTo>
                    <a:pt x="5007768" y="38099"/>
                  </a:moveTo>
                  <a:lnTo>
                    <a:pt x="4969668" y="38099"/>
                  </a:lnTo>
                  <a:lnTo>
                    <a:pt x="4969668" y="0"/>
                  </a:lnTo>
                  <a:lnTo>
                    <a:pt x="5007768" y="0"/>
                  </a:lnTo>
                  <a:lnTo>
                    <a:pt x="5007768" y="38099"/>
                  </a:lnTo>
                  <a:close/>
                </a:path>
                <a:path w="10572750" h="7438390">
                  <a:moveTo>
                    <a:pt x="4931568" y="38099"/>
                  </a:moveTo>
                  <a:lnTo>
                    <a:pt x="4893468" y="38099"/>
                  </a:lnTo>
                  <a:lnTo>
                    <a:pt x="4893468" y="0"/>
                  </a:lnTo>
                  <a:lnTo>
                    <a:pt x="4931568" y="0"/>
                  </a:lnTo>
                  <a:lnTo>
                    <a:pt x="4931568" y="38099"/>
                  </a:lnTo>
                  <a:close/>
                </a:path>
                <a:path w="10572750" h="7438390">
                  <a:moveTo>
                    <a:pt x="4855368" y="38099"/>
                  </a:moveTo>
                  <a:lnTo>
                    <a:pt x="4817268" y="38099"/>
                  </a:lnTo>
                  <a:lnTo>
                    <a:pt x="4817268" y="0"/>
                  </a:lnTo>
                  <a:lnTo>
                    <a:pt x="4855368" y="0"/>
                  </a:lnTo>
                  <a:lnTo>
                    <a:pt x="4855368" y="38099"/>
                  </a:lnTo>
                  <a:close/>
                </a:path>
                <a:path w="10572750" h="7438390">
                  <a:moveTo>
                    <a:pt x="4779168" y="38099"/>
                  </a:moveTo>
                  <a:lnTo>
                    <a:pt x="4741068" y="38099"/>
                  </a:lnTo>
                  <a:lnTo>
                    <a:pt x="4741068" y="0"/>
                  </a:lnTo>
                  <a:lnTo>
                    <a:pt x="4779168" y="0"/>
                  </a:lnTo>
                  <a:lnTo>
                    <a:pt x="4779168" y="38099"/>
                  </a:lnTo>
                  <a:close/>
                </a:path>
                <a:path w="10572750" h="7438390">
                  <a:moveTo>
                    <a:pt x="4702968" y="38099"/>
                  </a:moveTo>
                  <a:lnTo>
                    <a:pt x="4664868" y="38099"/>
                  </a:lnTo>
                  <a:lnTo>
                    <a:pt x="4664868" y="0"/>
                  </a:lnTo>
                  <a:lnTo>
                    <a:pt x="4702968" y="0"/>
                  </a:lnTo>
                  <a:lnTo>
                    <a:pt x="4702968" y="38099"/>
                  </a:lnTo>
                  <a:close/>
                </a:path>
                <a:path w="10572750" h="7438390">
                  <a:moveTo>
                    <a:pt x="4626768" y="38099"/>
                  </a:moveTo>
                  <a:lnTo>
                    <a:pt x="4588668" y="38099"/>
                  </a:lnTo>
                  <a:lnTo>
                    <a:pt x="4588668" y="0"/>
                  </a:lnTo>
                  <a:lnTo>
                    <a:pt x="4626768" y="0"/>
                  </a:lnTo>
                  <a:lnTo>
                    <a:pt x="4626768" y="38099"/>
                  </a:lnTo>
                  <a:close/>
                </a:path>
                <a:path w="10572750" h="7438390">
                  <a:moveTo>
                    <a:pt x="4550568" y="38099"/>
                  </a:moveTo>
                  <a:lnTo>
                    <a:pt x="4512468" y="38099"/>
                  </a:lnTo>
                  <a:lnTo>
                    <a:pt x="4512468" y="0"/>
                  </a:lnTo>
                  <a:lnTo>
                    <a:pt x="4550568" y="0"/>
                  </a:lnTo>
                  <a:lnTo>
                    <a:pt x="4550568" y="38099"/>
                  </a:lnTo>
                  <a:close/>
                </a:path>
                <a:path w="10572750" h="7438390">
                  <a:moveTo>
                    <a:pt x="4474368" y="38099"/>
                  </a:moveTo>
                  <a:lnTo>
                    <a:pt x="4436268" y="38099"/>
                  </a:lnTo>
                  <a:lnTo>
                    <a:pt x="4436268" y="0"/>
                  </a:lnTo>
                  <a:lnTo>
                    <a:pt x="4474368" y="0"/>
                  </a:lnTo>
                  <a:lnTo>
                    <a:pt x="4474368" y="38099"/>
                  </a:lnTo>
                  <a:close/>
                </a:path>
                <a:path w="10572750" h="7438390">
                  <a:moveTo>
                    <a:pt x="4398168" y="38099"/>
                  </a:moveTo>
                  <a:lnTo>
                    <a:pt x="4360068" y="38099"/>
                  </a:lnTo>
                  <a:lnTo>
                    <a:pt x="4360068" y="0"/>
                  </a:lnTo>
                  <a:lnTo>
                    <a:pt x="4398168" y="0"/>
                  </a:lnTo>
                  <a:lnTo>
                    <a:pt x="4398168" y="38099"/>
                  </a:lnTo>
                  <a:close/>
                </a:path>
                <a:path w="10572750" h="7438390">
                  <a:moveTo>
                    <a:pt x="4321968" y="38099"/>
                  </a:moveTo>
                  <a:lnTo>
                    <a:pt x="4283868" y="38099"/>
                  </a:lnTo>
                  <a:lnTo>
                    <a:pt x="4283868" y="0"/>
                  </a:lnTo>
                  <a:lnTo>
                    <a:pt x="4321968" y="0"/>
                  </a:lnTo>
                  <a:lnTo>
                    <a:pt x="4321968" y="38099"/>
                  </a:lnTo>
                  <a:close/>
                </a:path>
                <a:path w="10572750" h="7438390">
                  <a:moveTo>
                    <a:pt x="4245768" y="38099"/>
                  </a:moveTo>
                  <a:lnTo>
                    <a:pt x="4207668" y="38099"/>
                  </a:lnTo>
                  <a:lnTo>
                    <a:pt x="4207668" y="0"/>
                  </a:lnTo>
                  <a:lnTo>
                    <a:pt x="4245768" y="0"/>
                  </a:lnTo>
                  <a:lnTo>
                    <a:pt x="4245768" y="38099"/>
                  </a:lnTo>
                  <a:close/>
                </a:path>
                <a:path w="10572750" h="7438390">
                  <a:moveTo>
                    <a:pt x="4169568" y="38099"/>
                  </a:moveTo>
                  <a:lnTo>
                    <a:pt x="4131468" y="38099"/>
                  </a:lnTo>
                  <a:lnTo>
                    <a:pt x="4131468" y="0"/>
                  </a:lnTo>
                  <a:lnTo>
                    <a:pt x="4169568" y="0"/>
                  </a:lnTo>
                  <a:lnTo>
                    <a:pt x="4169568" y="38099"/>
                  </a:lnTo>
                  <a:close/>
                </a:path>
                <a:path w="10572750" h="7438390">
                  <a:moveTo>
                    <a:pt x="4093368" y="38099"/>
                  </a:moveTo>
                  <a:lnTo>
                    <a:pt x="4055268" y="38099"/>
                  </a:lnTo>
                  <a:lnTo>
                    <a:pt x="4055268" y="0"/>
                  </a:lnTo>
                  <a:lnTo>
                    <a:pt x="4093368" y="0"/>
                  </a:lnTo>
                  <a:lnTo>
                    <a:pt x="4093368" y="38099"/>
                  </a:lnTo>
                  <a:close/>
                </a:path>
                <a:path w="10572750" h="7438390">
                  <a:moveTo>
                    <a:pt x="4017168" y="38099"/>
                  </a:moveTo>
                  <a:lnTo>
                    <a:pt x="3979068" y="38099"/>
                  </a:lnTo>
                  <a:lnTo>
                    <a:pt x="3979068" y="0"/>
                  </a:lnTo>
                  <a:lnTo>
                    <a:pt x="4017168" y="0"/>
                  </a:lnTo>
                  <a:lnTo>
                    <a:pt x="4017168" y="38099"/>
                  </a:lnTo>
                  <a:close/>
                </a:path>
                <a:path w="10572750" h="7438390">
                  <a:moveTo>
                    <a:pt x="3940968" y="38099"/>
                  </a:moveTo>
                  <a:lnTo>
                    <a:pt x="3902868" y="38099"/>
                  </a:lnTo>
                  <a:lnTo>
                    <a:pt x="3902868" y="0"/>
                  </a:lnTo>
                  <a:lnTo>
                    <a:pt x="3940968" y="0"/>
                  </a:lnTo>
                  <a:lnTo>
                    <a:pt x="3940968" y="38099"/>
                  </a:lnTo>
                  <a:close/>
                </a:path>
                <a:path w="10572750" h="7438390">
                  <a:moveTo>
                    <a:pt x="3864768" y="38099"/>
                  </a:moveTo>
                  <a:lnTo>
                    <a:pt x="3826668" y="38099"/>
                  </a:lnTo>
                  <a:lnTo>
                    <a:pt x="3826668" y="0"/>
                  </a:lnTo>
                  <a:lnTo>
                    <a:pt x="3864768" y="0"/>
                  </a:lnTo>
                  <a:lnTo>
                    <a:pt x="3864768" y="38099"/>
                  </a:lnTo>
                  <a:close/>
                </a:path>
                <a:path w="10572750" h="7438390">
                  <a:moveTo>
                    <a:pt x="3788568" y="38099"/>
                  </a:moveTo>
                  <a:lnTo>
                    <a:pt x="3750468" y="38099"/>
                  </a:lnTo>
                  <a:lnTo>
                    <a:pt x="3750468" y="0"/>
                  </a:lnTo>
                  <a:lnTo>
                    <a:pt x="3788568" y="0"/>
                  </a:lnTo>
                  <a:lnTo>
                    <a:pt x="3788568" y="38099"/>
                  </a:lnTo>
                  <a:close/>
                </a:path>
                <a:path w="10572750" h="7438390">
                  <a:moveTo>
                    <a:pt x="3712368" y="38099"/>
                  </a:moveTo>
                  <a:lnTo>
                    <a:pt x="3674267" y="38099"/>
                  </a:lnTo>
                  <a:lnTo>
                    <a:pt x="3674267" y="0"/>
                  </a:lnTo>
                  <a:lnTo>
                    <a:pt x="3712368" y="0"/>
                  </a:lnTo>
                  <a:lnTo>
                    <a:pt x="3712368" y="38099"/>
                  </a:lnTo>
                  <a:close/>
                </a:path>
                <a:path w="10572750" h="7438390">
                  <a:moveTo>
                    <a:pt x="3636168" y="38099"/>
                  </a:moveTo>
                  <a:lnTo>
                    <a:pt x="3598068" y="38099"/>
                  </a:lnTo>
                  <a:lnTo>
                    <a:pt x="3598068" y="0"/>
                  </a:lnTo>
                  <a:lnTo>
                    <a:pt x="3636168" y="0"/>
                  </a:lnTo>
                  <a:lnTo>
                    <a:pt x="3636168" y="38099"/>
                  </a:lnTo>
                  <a:close/>
                </a:path>
                <a:path w="10572750" h="7438390">
                  <a:moveTo>
                    <a:pt x="3559968" y="38099"/>
                  </a:moveTo>
                  <a:lnTo>
                    <a:pt x="3521868" y="38099"/>
                  </a:lnTo>
                  <a:lnTo>
                    <a:pt x="3521868" y="0"/>
                  </a:lnTo>
                  <a:lnTo>
                    <a:pt x="3559968" y="0"/>
                  </a:lnTo>
                  <a:lnTo>
                    <a:pt x="3559968" y="38099"/>
                  </a:lnTo>
                  <a:close/>
                </a:path>
                <a:path w="10572750" h="7438390">
                  <a:moveTo>
                    <a:pt x="3483768" y="38099"/>
                  </a:moveTo>
                  <a:lnTo>
                    <a:pt x="3445668" y="38099"/>
                  </a:lnTo>
                  <a:lnTo>
                    <a:pt x="3445668" y="0"/>
                  </a:lnTo>
                  <a:lnTo>
                    <a:pt x="3483768" y="0"/>
                  </a:lnTo>
                  <a:lnTo>
                    <a:pt x="3483768" y="38099"/>
                  </a:lnTo>
                  <a:close/>
                </a:path>
                <a:path w="10572750" h="7438390">
                  <a:moveTo>
                    <a:pt x="3407567" y="38099"/>
                  </a:moveTo>
                  <a:lnTo>
                    <a:pt x="3369468" y="38099"/>
                  </a:lnTo>
                  <a:lnTo>
                    <a:pt x="3369468" y="0"/>
                  </a:lnTo>
                  <a:lnTo>
                    <a:pt x="3407567" y="0"/>
                  </a:lnTo>
                  <a:lnTo>
                    <a:pt x="3407567" y="38099"/>
                  </a:lnTo>
                  <a:close/>
                </a:path>
                <a:path w="10572750" h="7438390">
                  <a:moveTo>
                    <a:pt x="3331368" y="38099"/>
                  </a:moveTo>
                  <a:lnTo>
                    <a:pt x="3293268" y="38099"/>
                  </a:lnTo>
                  <a:lnTo>
                    <a:pt x="3293268" y="0"/>
                  </a:lnTo>
                  <a:lnTo>
                    <a:pt x="3331368" y="0"/>
                  </a:lnTo>
                  <a:lnTo>
                    <a:pt x="3331368" y="38099"/>
                  </a:lnTo>
                  <a:close/>
                </a:path>
                <a:path w="10572750" h="7438390">
                  <a:moveTo>
                    <a:pt x="3255168" y="38099"/>
                  </a:moveTo>
                  <a:lnTo>
                    <a:pt x="3217068" y="38099"/>
                  </a:lnTo>
                  <a:lnTo>
                    <a:pt x="3217068" y="0"/>
                  </a:lnTo>
                  <a:lnTo>
                    <a:pt x="3255168" y="0"/>
                  </a:lnTo>
                  <a:lnTo>
                    <a:pt x="3255168" y="38099"/>
                  </a:lnTo>
                  <a:close/>
                </a:path>
                <a:path w="10572750" h="7438390">
                  <a:moveTo>
                    <a:pt x="3178968" y="38099"/>
                  </a:moveTo>
                  <a:lnTo>
                    <a:pt x="3140867" y="38099"/>
                  </a:lnTo>
                  <a:lnTo>
                    <a:pt x="3140867" y="0"/>
                  </a:lnTo>
                  <a:lnTo>
                    <a:pt x="3178968" y="0"/>
                  </a:lnTo>
                  <a:lnTo>
                    <a:pt x="3178968" y="38099"/>
                  </a:lnTo>
                  <a:close/>
                </a:path>
                <a:path w="10572750" h="7438390">
                  <a:moveTo>
                    <a:pt x="3102768" y="38099"/>
                  </a:moveTo>
                  <a:lnTo>
                    <a:pt x="3064668" y="38099"/>
                  </a:lnTo>
                  <a:lnTo>
                    <a:pt x="3064668" y="0"/>
                  </a:lnTo>
                  <a:lnTo>
                    <a:pt x="3102768" y="0"/>
                  </a:lnTo>
                  <a:lnTo>
                    <a:pt x="3102768" y="38099"/>
                  </a:lnTo>
                  <a:close/>
                </a:path>
                <a:path w="10572750" h="7438390">
                  <a:moveTo>
                    <a:pt x="3026568" y="38099"/>
                  </a:moveTo>
                  <a:lnTo>
                    <a:pt x="2988468" y="38099"/>
                  </a:lnTo>
                  <a:lnTo>
                    <a:pt x="2988468" y="0"/>
                  </a:lnTo>
                  <a:lnTo>
                    <a:pt x="3026568" y="0"/>
                  </a:lnTo>
                  <a:lnTo>
                    <a:pt x="3026568" y="38099"/>
                  </a:lnTo>
                  <a:close/>
                </a:path>
                <a:path w="10572750" h="7438390">
                  <a:moveTo>
                    <a:pt x="2950368" y="38099"/>
                  </a:moveTo>
                  <a:lnTo>
                    <a:pt x="2912268" y="38099"/>
                  </a:lnTo>
                  <a:lnTo>
                    <a:pt x="2912268" y="0"/>
                  </a:lnTo>
                  <a:lnTo>
                    <a:pt x="2950368" y="0"/>
                  </a:lnTo>
                  <a:lnTo>
                    <a:pt x="2950368" y="38099"/>
                  </a:lnTo>
                  <a:close/>
                </a:path>
                <a:path w="10572750" h="7438390">
                  <a:moveTo>
                    <a:pt x="2874167" y="38099"/>
                  </a:moveTo>
                  <a:lnTo>
                    <a:pt x="2836068" y="38099"/>
                  </a:lnTo>
                  <a:lnTo>
                    <a:pt x="2836068" y="0"/>
                  </a:lnTo>
                  <a:lnTo>
                    <a:pt x="2874167" y="0"/>
                  </a:lnTo>
                  <a:lnTo>
                    <a:pt x="2874167" y="38099"/>
                  </a:lnTo>
                  <a:close/>
                </a:path>
                <a:path w="10572750" h="7438390">
                  <a:moveTo>
                    <a:pt x="2797968" y="38099"/>
                  </a:moveTo>
                  <a:lnTo>
                    <a:pt x="2759868" y="38099"/>
                  </a:lnTo>
                  <a:lnTo>
                    <a:pt x="2759868" y="0"/>
                  </a:lnTo>
                  <a:lnTo>
                    <a:pt x="2797968" y="0"/>
                  </a:lnTo>
                  <a:lnTo>
                    <a:pt x="2797968" y="38099"/>
                  </a:lnTo>
                  <a:close/>
                </a:path>
                <a:path w="10572750" h="7438390">
                  <a:moveTo>
                    <a:pt x="2721768" y="38099"/>
                  </a:moveTo>
                  <a:lnTo>
                    <a:pt x="2683668" y="38099"/>
                  </a:lnTo>
                  <a:lnTo>
                    <a:pt x="2683668" y="0"/>
                  </a:lnTo>
                  <a:lnTo>
                    <a:pt x="2721768" y="0"/>
                  </a:lnTo>
                  <a:lnTo>
                    <a:pt x="2721768" y="38099"/>
                  </a:lnTo>
                  <a:close/>
                </a:path>
                <a:path w="10572750" h="7438390">
                  <a:moveTo>
                    <a:pt x="2645568" y="38099"/>
                  </a:moveTo>
                  <a:lnTo>
                    <a:pt x="2607468" y="38099"/>
                  </a:lnTo>
                  <a:lnTo>
                    <a:pt x="2607468" y="0"/>
                  </a:lnTo>
                  <a:lnTo>
                    <a:pt x="2645568" y="0"/>
                  </a:lnTo>
                  <a:lnTo>
                    <a:pt x="2645568" y="38099"/>
                  </a:lnTo>
                  <a:close/>
                </a:path>
                <a:path w="10572750" h="7438390">
                  <a:moveTo>
                    <a:pt x="2569368" y="38099"/>
                  </a:moveTo>
                  <a:lnTo>
                    <a:pt x="2531268" y="38099"/>
                  </a:lnTo>
                  <a:lnTo>
                    <a:pt x="2531268" y="0"/>
                  </a:lnTo>
                  <a:lnTo>
                    <a:pt x="2569368" y="0"/>
                  </a:lnTo>
                  <a:lnTo>
                    <a:pt x="2569368" y="38099"/>
                  </a:lnTo>
                  <a:close/>
                </a:path>
                <a:path w="10572750" h="7438390">
                  <a:moveTo>
                    <a:pt x="2493168" y="38099"/>
                  </a:moveTo>
                  <a:lnTo>
                    <a:pt x="2455068" y="38099"/>
                  </a:lnTo>
                  <a:lnTo>
                    <a:pt x="2455068" y="0"/>
                  </a:lnTo>
                  <a:lnTo>
                    <a:pt x="2493168" y="0"/>
                  </a:lnTo>
                  <a:lnTo>
                    <a:pt x="2493168" y="38099"/>
                  </a:lnTo>
                  <a:close/>
                </a:path>
                <a:path w="10572750" h="7438390">
                  <a:moveTo>
                    <a:pt x="2416968" y="38099"/>
                  </a:moveTo>
                  <a:lnTo>
                    <a:pt x="2378868" y="38099"/>
                  </a:lnTo>
                  <a:lnTo>
                    <a:pt x="2378868" y="0"/>
                  </a:lnTo>
                  <a:lnTo>
                    <a:pt x="2416968" y="0"/>
                  </a:lnTo>
                  <a:lnTo>
                    <a:pt x="2416968" y="38099"/>
                  </a:lnTo>
                  <a:close/>
                </a:path>
                <a:path w="10572750" h="7438390">
                  <a:moveTo>
                    <a:pt x="2340768" y="38099"/>
                  </a:moveTo>
                  <a:lnTo>
                    <a:pt x="2302668" y="38099"/>
                  </a:lnTo>
                  <a:lnTo>
                    <a:pt x="2302668" y="0"/>
                  </a:lnTo>
                  <a:lnTo>
                    <a:pt x="2340768" y="0"/>
                  </a:lnTo>
                  <a:lnTo>
                    <a:pt x="2340768" y="38099"/>
                  </a:lnTo>
                  <a:close/>
                </a:path>
                <a:path w="10572750" h="7438390">
                  <a:moveTo>
                    <a:pt x="2264568" y="38099"/>
                  </a:moveTo>
                  <a:lnTo>
                    <a:pt x="2226468" y="38099"/>
                  </a:lnTo>
                  <a:lnTo>
                    <a:pt x="2226468" y="0"/>
                  </a:lnTo>
                  <a:lnTo>
                    <a:pt x="2264568" y="0"/>
                  </a:lnTo>
                  <a:lnTo>
                    <a:pt x="2264568" y="38099"/>
                  </a:lnTo>
                  <a:close/>
                </a:path>
                <a:path w="10572750" h="7438390">
                  <a:moveTo>
                    <a:pt x="2188368" y="38099"/>
                  </a:moveTo>
                  <a:lnTo>
                    <a:pt x="2150268" y="38099"/>
                  </a:lnTo>
                  <a:lnTo>
                    <a:pt x="2150268" y="0"/>
                  </a:lnTo>
                  <a:lnTo>
                    <a:pt x="2188368" y="0"/>
                  </a:lnTo>
                  <a:lnTo>
                    <a:pt x="2188368" y="38099"/>
                  </a:lnTo>
                  <a:close/>
                </a:path>
                <a:path w="10572750" h="7438390">
                  <a:moveTo>
                    <a:pt x="2112168" y="38099"/>
                  </a:moveTo>
                  <a:lnTo>
                    <a:pt x="2074068" y="38099"/>
                  </a:lnTo>
                  <a:lnTo>
                    <a:pt x="2074068" y="0"/>
                  </a:lnTo>
                  <a:lnTo>
                    <a:pt x="2112168" y="0"/>
                  </a:lnTo>
                  <a:lnTo>
                    <a:pt x="2112168" y="38099"/>
                  </a:lnTo>
                  <a:close/>
                </a:path>
                <a:path w="10572750" h="7438390">
                  <a:moveTo>
                    <a:pt x="2035968" y="38099"/>
                  </a:moveTo>
                  <a:lnTo>
                    <a:pt x="1997868" y="38099"/>
                  </a:lnTo>
                  <a:lnTo>
                    <a:pt x="1997868" y="0"/>
                  </a:lnTo>
                  <a:lnTo>
                    <a:pt x="2035968" y="0"/>
                  </a:lnTo>
                  <a:lnTo>
                    <a:pt x="2035968" y="38099"/>
                  </a:lnTo>
                  <a:close/>
                </a:path>
                <a:path w="10572750" h="7438390">
                  <a:moveTo>
                    <a:pt x="1959768" y="38099"/>
                  </a:moveTo>
                  <a:lnTo>
                    <a:pt x="1921668" y="38099"/>
                  </a:lnTo>
                  <a:lnTo>
                    <a:pt x="1921668" y="0"/>
                  </a:lnTo>
                  <a:lnTo>
                    <a:pt x="1959768" y="0"/>
                  </a:lnTo>
                  <a:lnTo>
                    <a:pt x="1959768" y="38099"/>
                  </a:lnTo>
                  <a:close/>
                </a:path>
                <a:path w="10572750" h="7438390">
                  <a:moveTo>
                    <a:pt x="1883568" y="38099"/>
                  </a:moveTo>
                  <a:lnTo>
                    <a:pt x="1845468" y="38099"/>
                  </a:lnTo>
                  <a:lnTo>
                    <a:pt x="1845468" y="0"/>
                  </a:lnTo>
                  <a:lnTo>
                    <a:pt x="1883568" y="0"/>
                  </a:lnTo>
                  <a:lnTo>
                    <a:pt x="1883568" y="38099"/>
                  </a:lnTo>
                  <a:close/>
                </a:path>
                <a:path w="10572750" h="7438390">
                  <a:moveTo>
                    <a:pt x="1807368" y="38099"/>
                  </a:moveTo>
                  <a:lnTo>
                    <a:pt x="1769268" y="38099"/>
                  </a:lnTo>
                  <a:lnTo>
                    <a:pt x="1769268" y="0"/>
                  </a:lnTo>
                  <a:lnTo>
                    <a:pt x="1807368" y="0"/>
                  </a:lnTo>
                  <a:lnTo>
                    <a:pt x="1807368" y="38099"/>
                  </a:lnTo>
                  <a:close/>
                </a:path>
                <a:path w="10572750" h="7438390">
                  <a:moveTo>
                    <a:pt x="1731168" y="38099"/>
                  </a:moveTo>
                  <a:lnTo>
                    <a:pt x="1693068" y="38099"/>
                  </a:lnTo>
                  <a:lnTo>
                    <a:pt x="1693068" y="0"/>
                  </a:lnTo>
                  <a:lnTo>
                    <a:pt x="1731168" y="0"/>
                  </a:lnTo>
                  <a:lnTo>
                    <a:pt x="1731168" y="38099"/>
                  </a:lnTo>
                  <a:close/>
                </a:path>
                <a:path w="10572750" h="7438390">
                  <a:moveTo>
                    <a:pt x="1654968" y="38099"/>
                  </a:moveTo>
                  <a:lnTo>
                    <a:pt x="1616868" y="38099"/>
                  </a:lnTo>
                  <a:lnTo>
                    <a:pt x="1616868" y="0"/>
                  </a:lnTo>
                  <a:lnTo>
                    <a:pt x="1654968" y="0"/>
                  </a:lnTo>
                  <a:lnTo>
                    <a:pt x="1654968" y="38099"/>
                  </a:lnTo>
                  <a:close/>
                </a:path>
                <a:path w="10572750" h="7438390">
                  <a:moveTo>
                    <a:pt x="1578768" y="38099"/>
                  </a:moveTo>
                  <a:lnTo>
                    <a:pt x="1540668" y="38099"/>
                  </a:lnTo>
                  <a:lnTo>
                    <a:pt x="1540668" y="0"/>
                  </a:lnTo>
                  <a:lnTo>
                    <a:pt x="1578768" y="0"/>
                  </a:lnTo>
                  <a:lnTo>
                    <a:pt x="1578768" y="38099"/>
                  </a:lnTo>
                  <a:close/>
                </a:path>
                <a:path w="10572750" h="7438390">
                  <a:moveTo>
                    <a:pt x="1502568" y="38099"/>
                  </a:moveTo>
                  <a:lnTo>
                    <a:pt x="1464468" y="38099"/>
                  </a:lnTo>
                  <a:lnTo>
                    <a:pt x="1464468" y="0"/>
                  </a:lnTo>
                  <a:lnTo>
                    <a:pt x="1502568" y="0"/>
                  </a:lnTo>
                  <a:lnTo>
                    <a:pt x="1502568" y="38099"/>
                  </a:lnTo>
                  <a:close/>
                </a:path>
                <a:path w="10572750" h="7438390">
                  <a:moveTo>
                    <a:pt x="1426368" y="38099"/>
                  </a:moveTo>
                  <a:lnTo>
                    <a:pt x="1388268" y="38099"/>
                  </a:lnTo>
                  <a:lnTo>
                    <a:pt x="1388268" y="0"/>
                  </a:lnTo>
                  <a:lnTo>
                    <a:pt x="1426368" y="0"/>
                  </a:lnTo>
                  <a:lnTo>
                    <a:pt x="1426368" y="38099"/>
                  </a:lnTo>
                  <a:close/>
                </a:path>
                <a:path w="10572750" h="7438390">
                  <a:moveTo>
                    <a:pt x="1350168" y="38099"/>
                  </a:moveTo>
                  <a:lnTo>
                    <a:pt x="1312068" y="38099"/>
                  </a:lnTo>
                  <a:lnTo>
                    <a:pt x="1312068" y="0"/>
                  </a:lnTo>
                  <a:lnTo>
                    <a:pt x="1350168" y="0"/>
                  </a:lnTo>
                  <a:lnTo>
                    <a:pt x="1350168" y="38099"/>
                  </a:lnTo>
                  <a:close/>
                </a:path>
                <a:path w="10572750" h="7438390">
                  <a:moveTo>
                    <a:pt x="1273968" y="38099"/>
                  </a:moveTo>
                  <a:lnTo>
                    <a:pt x="1235868" y="38099"/>
                  </a:lnTo>
                  <a:lnTo>
                    <a:pt x="1235868" y="0"/>
                  </a:lnTo>
                  <a:lnTo>
                    <a:pt x="1273968" y="0"/>
                  </a:lnTo>
                  <a:lnTo>
                    <a:pt x="1273968" y="38099"/>
                  </a:lnTo>
                  <a:close/>
                </a:path>
                <a:path w="10572750" h="7438390">
                  <a:moveTo>
                    <a:pt x="1197768" y="38099"/>
                  </a:moveTo>
                  <a:lnTo>
                    <a:pt x="1159668" y="38099"/>
                  </a:lnTo>
                  <a:lnTo>
                    <a:pt x="1159668" y="0"/>
                  </a:lnTo>
                  <a:lnTo>
                    <a:pt x="1197768" y="0"/>
                  </a:lnTo>
                  <a:lnTo>
                    <a:pt x="1197768" y="38099"/>
                  </a:lnTo>
                  <a:close/>
                </a:path>
                <a:path w="10572750" h="7438390">
                  <a:moveTo>
                    <a:pt x="1121568" y="38099"/>
                  </a:moveTo>
                  <a:lnTo>
                    <a:pt x="1083468" y="38099"/>
                  </a:lnTo>
                  <a:lnTo>
                    <a:pt x="1083468" y="0"/>
                  </a:lnTo>
                  <a:lnTo>
                    <a:pt x="1121568" y="0"/>
                  </a:lnTo>
                  <a:lnTo>
                    <a:pt x="1121568" y="38099"/>
                  </a:lnTo>
                  <a:close/>
                </a:path>
                <a:path w="10572750" h="7438390">
                  <a:moveTo>
                    <a:pt x="1045368" y="38099"/>
                  </a:moveTo>
                  <a:lnTo>
                    <a:pt x="1007268" y="38099"/>
                  </a:lnTo>
                  <a:lnTo>
                    <a:pt x="1007268" y="0"/>
                  </a:lnTo>
                  <a:lnTo>
                    <a:pt x="1045368" y="0"/>
                  </a:lnTo>
                  <a:lnTo>
                    <a:pt x="1045368" y="38099"/>
                  </a:lnTo>
                  <a:close/>
                </a:path>
                <a:path w="10572750" h="7438390">
                  <a:moveTo>
                    <a:pt x="969168" y="38099"/>
                  </a:moveTo>
                  <a:lnTo>
                    <a:pt x="931068" y="38099"/>
                  </a:lnTo>
                  <a:lnTo>
                    <a:pt x="931068" y="0"/>
                  </a:lnTo>
                  <a:lnTo>
                    <a:pt x="969168" y="0"/>
                  </a:lnTo>
                  <a:lnTo>
                    <a:pt x="969168" y="38099"/>
                  </a:lnTo>
                  <a:close/>
                </a:path>
                <a:path w="10572750" h="7438390">
                  <a:moveTo>
                    <a:pt x="892968" y="38099"/>
                  </a:moveTo>
                  <a:lnTo>
                    <a:pt x="854868" y="38099"/>
                  </a:lnTo>
                  <a:lnTo>
                    <a:pt x="854868" y="0"/>
                  </a:lnTo>
                  <a:lnTo>
                    <a:pt x="892968" y="0"/>
                  </a:lnTo>
                  <a:lnTo>
                    <a:pt x="892968" y="38099"/>
                  </a:lnTo>
                  <a:close/>
                </a:path>
                <a:path w="10572750" h="7438390">
                  <a:moveTo>
                    <a:pt x="816768" y="38099"/>
                  </a:moveTo>
                  <a:lnTo>
                    <a:pt x="778668" y="38099"/>
                  </a:lnTo>
                  <a:lnTo>
                    <a:pt x="778668" y="0"/>
                  </a:lnTo>
                  <a:lnTo>
                    <a:pt x="816768" y="0"/>
                  </a:lnTo>
                  <a:lnTo>
                    <a:pt x="816768" y="38099"/>
                  </a:lnTo>
                  <a:close/>
                </a:path>
                <a:path w="10572750" h="7438390">
                  <a:moveTo>
                    <a:pt x="740568" y="38099"/>
                  </a:moveTo>
                  <a:lnTo>
                    <a:pt x="702468" y="38099"/>
                  </a:lnTo>
                  <a:lnTo>
                    <a:pt x="702468" y="0"/>
                  </a:lnTo>
                  <a:lnTo>
                    <a:pt x="740568" y="0"/>
                  </a:lnTo>
                  <a:lnTo>
                    <a:pt x="740568" y="38099"/>
                  </a:lnTo>
                  <a:close/>
                </a:path>
                <a:path w="10572750" h="7438390">
                  <a:moveTo>
                    <a:pt x="664368" y="38099"/>
                  </a:moveTo>
                  <a:lnTo>
                    <a:pt x="626268" y="38099"/>
                  </a:lnTo>
                  <a:lnTo>
                    <a:pt x="626268" y="0"/>
                  </a:lnTo>
                  <a:lnTo>
                    <a:pt x="664368" y="0"/>
                  </a:lnTo>
                  <a:lnTo>
                    <a:pt x="664368" y="38099"/>
                  </a:lnTo>
                  <a:close/>
                </a:path>
                <a:path w="10572750" h="7438390">
                  <a:moveTo>
                    <a:pt x="588168" y="38099"/>
                  </a:moveTo>
                  <a:lnTo>
                    <a:pt x="550068" y="38099"/>
                  </a:lnTo>
                  <a:lnTo>
                    <a:pt x="550068" y="0"/>
                  </a:lnTo>
                  <a:lnTo>
                    <a:pt x="588168" y="0"/>
                  </a:lnTo>
                  <a:lnTo>
                    <a:pt x="588168" y="38099"/>
                  </a:lnTo>
                  <a:close/>
                </a:path>
                <a:path w="10572750" h="7438390">
                  <a:moveTo>
                    <a:pt x="511968" y="38099"/>
                  </a:moveTo>
                  <a:lnTo>
                    <a:pt x="473868" y="38099"/>
                  </a:lnTo>
                  <a:lnTo>
                    <a:pt x="473868" y="0"/>
                  </a:lnTo>
                  <a:lnTo>
                    <a:pt x="511968" y="0"/>
                  </a:lnTo>
                  <a:lnTo>
                    <a:pt x="511968" y="38099"/>
                  </a:lnTo>
                  <a:close/>
                </a:path>
                <a:path w="10572750" h="7438390">
                  <a:moveTo>
                    <a:pt x="435768" y="38099"/>
                  </a:moveTo>
                  <a:lnTo>
                    <a:pt x="397668" y="38099"/>
                  </a:lnTo>
                  <a:lnTo>
                    <a:pt x="397668" y="0"/>
                  </a:lnTo>
                  <a:lnTo>
                    <a:pt x="435768" y="0"/>
                  </a:lnTo>
                  <a:lnTo>
                    <a:pt x="435768" y="38099"/>
                  </a:lnTo>
                  <a:close/>
                </a:path>
                <a:path w="10572750" h="7438390">
                  <a:moveTo>
                    <a:pt x="359568" y="38099"/>
                  </a:moveTo>
                  <a:lnTo>
                    <a:pt x="321468" y="38099"/>
                  </a:lnTo>
                  <a:lnTo>
                    <a:pt x="321468" y="0"/>
                  </a:lnTo>
                  <a:lnTo>
                    <a:pt x="359568" y="0"/>
                  </a:lnTo>
                  <a:lnTo>
                    <a:pt x="359568" y="38099"/>
                  </a:lnTo>
                  <a:close/>
                </a:path>
                <a:path w="10572750" h="7438390">
                  <a:moveTo>
                    <a:pt x="283368" y="38099"/>
                  </a:moveTo>
                  <a:lnTo>
                    <a:pt x="245268" y="38099"/>
                  </a:lnTo>
                  <a:lnTo>
                    <a:pt x="245268" y="0"/>
                  </a:lnTo>
                  <a:lnTo>
                    <a:pt x="283368" y="0"/>
                  </a:lnTo>
                  <a:lnTo>
                    <a:pt x="283368" y="38099"/>
                  </a:lnTo>
                  <a:close/>
                </a:path>
                <a:path w="10572750" h="7438390">
                  <a:moveTo>
                    <a:pt x="207168" y="38099"/>
                  </a:moveTo>
                  <a:lnTo>
                    <a:pt x="169068" y="38099"/>
                  </a:lnTo>
                  <a:lnTo>
                    <a:pt x="169068" y="0"/>
                  </a:lnTo>
                  <a:lnTo>
                    <a:pt x="207168" y="0"/>
                  </a:lnTo>
                  <a:lnTo>
                    <a:pt x="207168" y="38099"/>
                  </a:lnTo>
                  <a:close/>
                </a:path>
                <a:path w="10572750" h="7438390">
                  <a:moveTo>
                    <a:pt x="130968" y="38099"/>
                  </a:moveTo>
                  <a:lnTo>
                    <a:pt x="92868" y="38099"/>
                  </a:lnTo>
                  <a:lnTo>
                    <a:pt x="92868" y="0"/>
                  </a:lnTo>
                  <a:lnTo>
                    <a:pt x="130968" y="0"/>
                  </a:lnTo>
                  <a:lnTo>
                    <a:pt x="130968" y="38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263197" y="5789255"/>
            <a:ext cx="5659755" cy="3806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800"/>
              </a:lnSpc>
              <a:spcBef>
                <a:spcPts val="100"/>
              </a:spcBef>
            </a:pPr>
            <a:r>
              <a:rPr sz="2750" spc="114" dirty="0">
                <a:solidFill>
                  <a:srgbClr val="0A4E7C"/>
                </a:solidFill>
                <a:latin typeface="Verdana"/>
                <a:cs typeface="Verdana"/>
              </a:rPr>
              <a:t>Adding</a:t>
            </a:r>
            <a:r>
              <a:rPr sz="2750" spc="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0A4E7C"/>
                </a:solidFill>
                <a:latin typeface="Verdana"/>
                <a:cs typeface="Verdana"/>
              </a:rPr>
              <a:t>a</a:t>
            </a:r>
            <a:r>
              <a:rPr sz="2750" spc="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50" spc="100" dirty="0">
                <a:solidFill>
                  <a:srgbClr val="0A4E7C"/>
                </a:solidFill>
                <a:latin typeface="Verdana"/>
                <a:cs typeface="Verdana"/>
              </a:rPr>
              <a:t>pleasing</a:t>
            </a:r>
            <a:r>
              <a:rPr sz="2750" spc="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50" spc="100" dirty="0">
                <a:solidFill>
                  <a:srgbClr val="0A4E7C"/>
                </a:solidFill>
                <a:latin typeface="Verdana"/>
                <a:cs typeface="Verdana"/>
              </a:rPr>
              <a:t>appearance </a:t>
            </a:r>
            <a:r>
              <a:rPr sz="2750" spc="75" dirty="0">
                <a:solidFill>
                  <a:srgbClr val="0A4E7C"/>
                </a:solidFill>
                <a:latin typeface="Verdana"/>
                <a:cs typeface="Verdana"/>
              </a:rPr>
              <a:t>and</a:t>
            </a:r>
            <a:r>
              <a:rPr sz="2750" spc="3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50" spc="130" dirty="0">
                <a:solidFill>
                  <a:srgbClr val="0A4E7C"/>
                </a:solidFill>
                <a:latin typeface="Verdana"/>
                <a:cs typeface="Verdana"/>
              </a:rPr>
              <a:t>usability</a:t>
            </a:r>
            <a:r>
              <a:rPr sz="2750" spc="4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50" spc="114" dirty="0">
                <a:solidFill>
                  <a:srgbClr val="0A4E7C"/>
                </a:solidFill>
                <a:latin typeface="Verdana"/>
                <a:cs typeface="Verdana"/>
              </a:rPr>
              <a:t>to</a:t>
            </a:r>
            <a:r>
              <a:rPr sz="2750" spc="3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50" spc="95" dirty="0">
                <a:solidFill>
                  <a:srgbClr val="0A4E7C"/>
                </a:solidFill>
                <a:latin typeface="Verdana"/>
                <a:cs typeface="Verdana"/>
              </a:rPr>
              <a:t>the</a:t>
            </a:r>
            <a:r>
              <a:rPr sz="2750" spc="4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lang="en-IN" sz="2750" spc="100" dirty="0">
                <a:solidFill>
                  <a:srgbClr val="0A4E7C"/>
                </a:solidFill>
                <a:latin typeface="Verdana"/>
                <a:cs typeface="Verdana"/>
              </a:rPr>
              <a:t>website</a:t>
            </a:r>
            <a:r>
              <a:rPr sz="2750" spc="4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0A4E7C"/>
                </a:solidFill>
                <a:latin typeface="Verdana"/>
                <a:cs typeface="Verdana"/>
              </a:rPr>
              <a:t>so</a:t>
            </a:r>
            <a:r>
              <a:rPr sz="2750" spc="3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50" spc="85" dirty="0">
                <a:solidFill>
                  <a:srgbClr val="0A4E7C"/>
                </a:solidFill>
                <a:latin typeface="Verdana"/>
                <a:cs typeface="Verdana"/>
              </a:rPr>
              <a:t>it</a:t>
            </a:r>
            <a:endParaRPr sz="27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750" spc="50" dirty="0">
                <a:solidFill>
                  <a:srgbClr val="0A4E7C"/>
                </a:solidFill>
                <a:latin typeface="Verdana"/>
                <a:cs typeface="Verdana"/>
              </a:rPr>
              <a:t>is</a:t>
            </a:r>
            <a:r>
              <a:rPr sz="2750" spc="3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0A4E7C"/>
                </a:solidFill>
                <a:latin typeface="Verdana"/>
                <a:cs typeface="Verdana"/>
              </a:rPr>
              <a:t>more</a:t>
            </a:r>
            <a:r>
              <a:rPr sz="2750" spc="3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50" spc="125" dirty="0">
                <a:solidFill>
                  <a:srgbClr val="0A4E7C"/>
                </a:solidFill>
                <a:latin typeface="Verdana"/>
                <a:cs typeface="Verdana"/>
              </a:rPr>
              <a:t>widely</a:t>
            </a:r>
            <a:r>
              <a:rPr sz="2750" spc="3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50" spc="114" dirty="0">
                <a:solidFill>
                  <a:srgbClr val="0A4E7C"/>
                </a:solidFill>
                <a:latin typeface="Verdana"/>
                <a:cs typeface="Verdana"/>
              </a:rPr>
              <a:t>accpeted.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2750" dirty="0">
              <a:latin typeface="Verdana"/>
              <a:cs typeface="Verdana"/>
            </a:endParaRPr>
          </a:p>
          <a:p>
            <a:pPr marL="12700" marR="1044575">
              <a:lnSpc>
                <a:spcPct val="111800"/>
              </a:lnSpc>
            </a:pPr>
            <a:r>
              <a:rPr sz="2750" spc="114" dirty="0">
                <a:solidFill>
                  <a:srgbClr val="0A4E7C"/>
                </a:solidFill>
                <a:latin typeface="Verdana"/>
                <a:cs typeface="Verdana"/>
              </a:rPr>
              <a:t>Adding</a:t>
            </a:r>
            <a:r>
              <a:rPr sz="2750" spc="4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50" spc="150" dirty="0">
                <a:solidFill>
                  <a:srgbClr val="0A4E7C"/>
                </a:solidFill>
                <a:latin typeface="Verdana"/>
                <a:cs typeface="Verdana"/>
              </a:rPr>
              <a:t>accessibility</a:t>
            </a:r>
            <a:r>
              <a:rPr sz="2750" spc="50" dirty="0">
                <a:solidFill>
                  <a:srgbClr val="0A4E7C"/>
                </a:solidFill>
                <a:latin typeface="Verdana"/>
                <a:cs typeface="Verdana"/>
              </a:rPr>
              <a:t> and </a:t>
            </a:r>
            <a:r>
              <a:rPr sz="2750" spc="145" dirty="0">
                <a:solidFill>
                  <a:srgbClr val="0A4E7C"/>
                </a:solidFill>
                <a:latin typeface="Verdana"/>
                <a:cs typeface="Verdana"/>
              </a:rPr>
              <a:t>convinience</a:t>
            </a:r>
            <a:r>
              <a:rPr sz="2750" spc="5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50" spc="114" dirty="0">
                <a:solidFill>
                  <a:srgbClr val="0A4E7C"/>
                </a:solidFill>
                <a:latin typeface="Verdana"/>
                <a:cs typeface="Verdana"/>
              </a:rPr>
              <a:t>to</a:t>
            </a:r>
            <a:r>
              <a:rPr sz="2750" spc="5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0A4E7C"/>
                </a:solidFill>
                <a:latin typeface="Verdana"/>
                <a:cs typeface="Verdana"/>
              </a:rPr>
              <a:t>the</a:t>
            </a:r>
            <a:endParaRPr sz="27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750" spc="155" dirty="0">
                <a:solidFill>
                  <a:srgbClr val="0A4E7C"/>
                </a:solidFill>
                <a:latin typeface="Verdana"/>
                <a:cs typeface="Verdana"/>
              </a:rPr>
              <a:t>application</a:t>
            </a:r>
            <a:r>
              <a:rPr sz="2750" spc="4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50" spc="140" dirty="0">
                <a:solidFill>
                  <a:srgbClr val="0A4E7C"/>
                </a:solidFill>
                <a:latin typeface="Verdana"/>
                <a:cs typeface="Verdana"/>
              </a:rPr>
              <a:t>for</a:t>
            </a:r>
            <a:r>
              <a:rPr sz="2750" spc="4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50" spc="95" dirty="0">
                <a:solidFill>
                  <a:srgbClr val="0A4E7C"/>
                </a:solidFill>
                <a:latin typeface="Verdana"/>
                <a:cs typeface="Verdana"/>
              </a:rPr>
              <a:t>the</a:t>
            </a:r>
            <a:r>
              <a:rPr sz="2750" spc="4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0A4E7C"/>
                </a:solidFill>
                <a:latin typeface="Verdana"/>
                <a:cs typeface="Verdana"/>
              </a:rPr>
              <a:t>user.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27475" y="3575409"/>
            <a:ext cx="4017010" cy="156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700"/>
              </a:lnSpc>
              <a:spcBef>
                <a:spcPts val="100"/>
              </a:spcBef>
            </a:pPr>
            <a:r>
              <a:rPr sz="2900" spc="-65" dirty="0">
                <a:solidFill>
                  <a:srgbClr val="FFFFFF"/>
                </a:solidFill>
                <a:latin typeface="Verdana"/>
                <a:cs typeface="Verdana"/>
              </a:rPr>
              <a:t>Creating</a:t>
            </a:r>
            <a:r>
              <a:rPr sz="29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9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spc="-20" dirty="0">
                <a:solidFill>
                  <a:srgbClr val="FFFFFF"/>
                </a:solidFill>
                <a:latin typeface="Verdana"/>
                <a:cs typeface="Verdana"/>
              </a:rPr>
              <a:t>final </a:t>
            </a:r>
            <a:r>
              <a:rPr sz="290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900" spc="4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spc="-5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9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spc="-140" dirty="0">
                <a:solidFill>
                  <a:srgbClr val="FFFFFF"/>
                </a:solidFill>
                <a:latin typeface="Verdana"/>
                <a:cs typeface="Verdana"/>
              </a:rPr>
              <a:t>making</a:t>
            </a:r>
            <a:r>
              <a:rPr sz="29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spc="-2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2900" spc="-10" dirty="0">
                <a:solidFill>
                  <a:srgbClr val="FFFFFF"/>
                </a:solidFill>
                <a:latin typeface="Verdana"/>
                <a:cs typeface="Verdana"/>
              </a:rPr>
              <a:t>appealing.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485821" y="2640877"/>
            <a:ext cx="6203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lang="en-IN" sz="4500" spc="-2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4500" dirty="0">
              <a:latin typeface="Trebuchet MS"/>
              <a:cs typeface="Trebuchet MS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3A298032-C8E1-1874-FA2D-4FCA5FEC95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30188" y="574675"/>
            <a:ext cx="3986212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9000" b="0" i="0">
                <a:solidFill>
                  <a:srgbClr val="0A4E7C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pc="-650" dirty="0"/>
              <a:t>Timeline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706894"/>
            <a:ext cx="12353925" cy="8665210"/>
            <a:chOff x="533400" y="706894"/>
            <a:chExt cx="12353925" cy="8665210"/>
          </a:xfrm>
        </p:grpSpPr>
        <p:sp>
          <p:nvSpPr>
            <p:cNvPr id="3" name="object 3"/>
            <p:cNvSpPr/>
            <p:nvPr/>
          </p:nvSpPr>
          <p:spPr>
            <a:xfrm>
              <a:off x="533400" y="706894"/>
              <a:ext cx="12353925" cy="8665210"/>
            </a:xfrm>
            <a:custGeom>
              <a:avLst/>
              <a:gdLst/>
              <a:ahLst/>
              <a:cxnLst/>
              <a:rect l="l" t="t" r="r" b="b"/>
              <a:pathLst>
                <a:path w="12353925" h="8665210">
                  <a:moveTo>
                    <a:pt x="12151788" y="8664605"/>
                  </a:moveTo>
                  <a:lnTo>
                    <a:pt x="209546" y="8664605"/>
                  </a:lnTo>
                  <a:lnTo>
                    <a:pt x="168477" y="8660542"/>
                  </a:lnTo>
                  <a:lnTo>
                    <a:pt x="129358" y="8648654"/>
                  </a:lnTo>
                  <a:lnTo>
                    <a:pt x="93291" y="8629399"/>
                  </a:lnTo>
                  <a:lnTo>
                    <a:pt x="61375" y="8603230"/>
                  </a:lnTo>
                  <a:lnTo>
                    <a:pt x="35206" y="8571314"/>
                  </a:lnTo>
                  <a:lnTo>
                    <a:pt x="15951" y="8535247"/>
                  </a:lnTo>
                  <a:lnTo>
                    <a:pt x="4063" y="8496128"/>
                  </a:lnTo>
                  <a:lnTo>
                    <a:pt x="0" y="8455055"/>
                  </a:lnTo>
                  <a:lnTo>
                    <a:pt x="0" y="209549"/>
                  </a:lnTo>
                  <a:lnTo>
                    <a:pt x="4063" y="168477"/>
                  </a:lnTo>
                  <a:lnTo>
                    <a:pt x="15951" y="129358"/>
                  </a:lnTo>
                  <a:lnTo>
                    <a:pt x="35206" y="93291"/>
                  </a:lnTo>
                  <a:lnTo>
                    <a:pt x="61375" y="61375"/>
                  </a:lnTo>
                  <a:lnTo>
                    <a:pt x="93291" y="35206"/>
                  </a:lnTo>
                  <a:lnTo>
                    <a:pt x="129358" y="15951"/>
                  </a:lnTo>
                  <a:lnTo>
                    <a:pt x="168477" y="4063"/>
                  </a:lnTo>
                  <a:lnTo>
                    <a:pt x="209549" y="0"/>
                  </a:lnTo>
                  <a:lnTo>
                    <a:pt x="12151785" y="0"/>
                  </a:lnTo>
                  <a:lnTo>
                    <a:pt x="12192856" y="4063"/>
                  </a:lnTo>
                  <a:lnTo>
                    <a:pt x="12231975" y="15951"/>
                  </a:lnTo>
                  <a:lnTo>
                    <a:pt x="12268043" y="35206"/>
                  </a:lnTo>
                  <a:lnTo>
                    <a:pt x="12299959" y="61375"/>
                  </a:lnTo>
                  <a:lnTo>
                    <a:pt x="12326127" y="93291"/>
                  </a:lnTo>
                  <a:lnTo>
                    <a:pt x="12345382" y="129358"/>
                  </a:lnTo>
                  <a:lnTo>
                    <a:pt x="12353832" y="157165"/>
                  </a:lnTo>
                  <a:lnTo>
                    <a:pt x="12353832" y="8507440"/>
                  </a:lnTo>
                  <a:lnTo>
                    <a:pt x="12326127" y="8571314"/>
                  </a:lnTo>
                  <a:lnTo>
                    <a:pt x="12299959" y="8603230"/>
                  </a:lnTo>
                  <a:lnTo>
                    <a:pt x="12268043" y="8629399"/>
                  </a:lnTo>
                  <a:lnTo>
                    <a:pt x="12231975" y="8648654"/>
                  </a:lnTo>
                  <a:lnTo>
                    <a:pt x="12192856" y="8660542"/>
                  </a:lnTo>
                  <a:lnTo>
                    <a:pt x="12151788" y="8664605"/>
                  </a:lnTo>
                  <a:close/>
                </a:path>
              </a:pathLst>
            </a:custGeom>
            <a:solidFill>
              <a:srgbClr val="52B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920" y="4944678"/>
              <a:ext cx="94821" cy="9482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920" y="6788425"/>
              <a:ext cx="94821" cy="948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2610" y="5972107"/>
              <a:ext cx="94821" cy="9482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013312" y="3543300"/>
            <a:ext cx="7593747" cy="40841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95"/>
              </a:spcBef>
              <a:tabLst>
                <a:tab pos="769620" algn="l"/>
                <a:tab pos="1628775" algn="l"/>
                <a:tab pos="2402205" algn="l"/>
                <a:tab pos="3879850" algn="l"/>
                <a:tab pos="4257675" algn="l"/>
                <a:tab pos="5632450" algn="l"/>
                <a:tab pos="6152515" algn="l"/>
              </a:tabLst>
            </a:pPr>
            <a:r>
              <a:rPr sz="2200" spc="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200" spc="-25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200" spc="55" dirty="0">
                <a:solidFill>
                  <a:srgbClr val="FFFFFF"/>
                </a:solidFill>
                <a:latin typeface="Verdana"/>
                <a:cs typeface="Verdana"/>
              </a:rPr>
              <a:t>app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200" spc="85" dirty="0">
                <a:solidFill>
                  <a:srgbClr val="FFFFFF"/>
                </a:solidFill>
                <a:latin typeface="Verdana"/>
                <a:cs typeface="Verdana"/>
              </a:rPr>
              <a:t>features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200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200" spc="70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200" spc="9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200" spc="114" dirty="0">
                <a:solidFill>
                  <a:srgbClr val="FFFFFF"/>
                </a:solidFill>
                <a:latin typeface="Verdana"/>
                <a:cs typeface="Verdana"/>
              </a:rPr>
              <a:t>functions </a:t>
            </a:r>
            <a:r>
              <a:rPr sz="2200" spc="65" dirty="0">
                <a:solidFill>
                  <a:srgbClr val="FFFFFF"/>
                </a:solidFill>
                <a:latin typeface="Verdana"/>
                <a:cs typeface="Verdana"/>
              </a:rPr>
              <a:t>including:</a:t>
            </a:r>
            <a:endParaRPr sz="2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2200" dirty="0">
              <a:latin typeface="Verdana"/>
              <a:cs typeface="Verdana"/>
            </a:endParaRPr>
          </a:p>
          <a:p>
            <a:pPr marL="490220" marR="5080" algn="just">
              <a:lnSpc>
                <a:spcPct val="110000"/>
              </a:lnSpc>
            </a:pP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200" spc="28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has</a:t>
            </a:r>
            <a:r>
              <a:rPr sz="2200" spc="28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00" spc="28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lang="en-IN" sz="2200" spc="135" dirty="0">
                <a:solidFill>
                  <a:srgbClr val="FFFFFF"/>
                </a:solidFill>
                <a:latin typeface="Verdana"/>
                <a:cs typeface="Verdana"/>
              </a:rPr>
              <a:t>Steps</a:t>
            </a:r>
            <a:r>
              <a:rPr sz="2200" spc="28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page</a:t>
            </a:r>
            <a:r>
              <a:rPr sz="2200" spc="28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200" spc="100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2200" spc="28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200" spc="65" dirty="0">
                <a:solidFill>
                  <a:srgbClr val="FFFFFF"/>
                </a:solidFill>
                <a:latin typeface="Verdana"/>
                <a:cs typeface="Verdana"/>
              </a:rPr>
              <a:t>shows</a:t>
            </a:r>
            <a:r>
              <a:rPr sz="22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2200" spc="125" dirty="0">
                <a:solidFill>
                  <a:srgbClr val="FFFFFF"/>
                </a:solidFill>
                <a:latin typeface="Verdana"/>
                <a:cs typeface="Verdana"/>
              </a:rPr>
              <a:t>how to use website</a:t>
            </a:r>
            <a:endParaRPr sz="2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2200" dirty="0">
              <a:latin typeface="Verdana"/>
              <a:cs typeface="Verdana"/>
            </a:endParaRPr>
          </a:p>
          <a:p>
            <a:pPr marL="490220" marR="5080" algn="just">
              <a:lnSpc>
                <a:spcPct val="110000"/>
              </a:lnSpc>
            </a:pPr>
            <a:r>
              <a:rPr lang="en-IN" sz="2200" spc="60" dirty="0">
                <a:solidFill>
                  <a:srgbClr val="FFFFFF"/>
                </a:solidFill>
                <a:latin typeface="Verdana"/>
                <a:cs typeface="Verdana"/>
              </a:rPr>
              <a:t>User just have to input his CSV file and template.</a:t>
            </a:r>
            <a:endParaRPr sz="2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2200" dirty="0">
              <a:latin typeface="Verdana"/>
              <a:cs typeface="Verdana"/>
            </a:endParaRPr>
          </a:p>
          <a:p>
            <a:pPr marL="490220" marR="5080" algn="just">
              <a:lnSpc>
                <a:spcPct val="110000"/>
              </a:lnSpc>
            </a:pPr>
            <a:r>
              <a:rPr lang="en-IN" sz="2200" spc="125" dirty="0">
                <a:solidFill>
                  <a:srgbClr val="FFFFFF"/>
                </a:solidFill>
                <a:latin typeface="Verdana"/>
                <a:cs typeface="Verdana"/>
              </a:rPr>
              <a:t>One zip file is downloaded which contains PNG images which user can directly print 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54804" y="1594364"/>
            <a:ext cx="7604759" cy="1370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8800" dirty="0"/>
              <a:t>About the web</a:t>
            </a:r>
            <a:endParaRPr sz="8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1BB21C-63D2-E4B0-759C-0EE8D3060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24" y="706894"/>
            <a:ext cx="8101936" cy="48540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2A0FF2-AE98-22F9-AFDE-CF1B0CD3D7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5138265"/>
            <a:ext cx="8958844" cy="408417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699" y="1028700"/>
            <a:ext cx="16230599" cy="8229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05400" y="3523459"/>
            <a:ext cx="7848600" cy="5247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dirty="0">
                <a:solidFill>
                  <a:srgbClr val="FFFFFF"/>
                </a:solidFill>
                <a:latin typeface="Verdana"/>
                <a:cs typeface="Verdana"/>
              </a:rPr>
              <a:t>This website is shown to the media heads of various media heads.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800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 algn="ctr">
              <a:spcBef>
                <a:spcPts val="100"/>
              </a:spcBef>
            </a:pPr>
            <a:r>
              <a:rPr lang="en-US" sz="2800" spc="155" dirty="0">
                <a:solidFill>
                  <a:srgbClr val="FFFFFF"/>
                </a:solidFill>
                <a:latin typeface="Verdana"/>
                <a:cs typeface="Verdana"/>
              </a:rPr>
              <a:t>They </a:t>
            </a:r>
            <a:r>
              <a:rPr lang="en-US" sz="2800" spc="95" dirty="0">
                <a:solidFill>
                  <a:srgbClr val="FFFFFF"/>
                </a:solidFill>
                <a:latin typeface="Verdana"/>
                <a:cs typeface="Verdana"/>
              </a:rPr>
              <a:t>said</a:t>
            </a:r>
            <a:r>
              <a:rPr lang="en-US" sz="28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spc="11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lang="en-US" sz="28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spc="1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lang="en-US" sz="28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spc="35" dirty="0" smtClean="0">
                <a:solidFill>
                  <a:srgbClr val="FFFFFF"/>
                </a:solidFill>
                <a:latin typeface="Verdana"/>
                <a:cs typeface="Verdana"/>
              </a:rPr>
              <a:t>web </a:t>
            </a:r>
            <a:r>
              <a:rPr lang="en-US" sz="2800" spc="110" dirty="0" smtClean="0">
                <a:solidFill>
                  <a:srgbClr val="FFFFFF"/>
                </a:solidFill>
                <a:latin typeface="Verdana"/>
                <a:cs typeface="Verdana"/>
              </a:rPr>
              <a:t>app</a:t>
            </a:r>
            <a:r>
              <a:rPr lang="en-US" sz="2800" spc="4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lang="en-US" sz="28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spc="170" dirty="0">
                <a:solidFill>
                  <a:srgbClr val="FFFFFF"/>
                </a:solidFill>
                <a:latin typeface="Verdana"/>
                <a:cs typeface="Verdana"/>
              </a:rPr>
              <a:t>helpful</a:t>
            </a:r>
            <a:r>
              <a:rPr lang="en-US" sz="28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spc="8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lang="en-US" sz="28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spc="100" dirty="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lang="en-US" sz="28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spc="145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lang="en-US" sz="28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spc="25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lang="en-US" sz="2800" spc="114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lang="en-US" sz="28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800" spc="140" dirty="0">
                <a:solidFill>
                  <a:srgbClr val="FFFFFF"/>
                </a:solidFill>
                <a:latin typeface="Verdana"/>
                <a:cs typeface="Verdana"/>
              </a:rPr>
              <a:t>in upcoming </a:t>
            </a:r>
            <a:r>
              <a:rPr lang="en-US" sz="2800" spc="140" dirty="0" smtClean="0">
                <a:solidFill>
                  <a:srgbClr val="FFFFFF"/>
                </a:solidFill>
                <a:latin typeface="Verdana"/>
                <a:cs typeface="Verdana"/>
              </a:rPr>
              <a:t>college </a:t>
            </a:r>
            <a:r>
              <a:rPr lang="en-US" sz="2800" spc="140" dirty="0">
                <a:solidFill>
                  <a:srgbClr val="FFFFFF"/>
                </a:solidFill>
                <a:latin typeface="Verdana"/>
                <a:cs typeface="Verdana"/>
              </a:rPr>
              <a:t>fests</a:t>
            </a:r>
          </a:p>
          <a:p>
            <a:pPr marL="12700" algn="ctr">
              <a:spcBef>
                <a:spcPts val="100"/>
              </a:spcBef>
            </a:pPr>
            <a:endParaRPr lang="en-US" sz="2800" spc="140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 algn="ctr">
              <a:spcBef>
                <a:spcPts val="100"/>
              </a:spcBef>
            </a:pPr>
            <a:r>
              <a:rPr lang="en-US" sz="2800" spc="140" dirty="0">
                <a:solidFill>
                  <a:srgbClr val="FFFFFF"/>
                </a:solidFill>
                <a:latin typeface="Verdana"/>
                <a:cs typeface="Verdana"/>
              </a:rPr>
              <a:t>This project can be further expanded for generating not only ID cards but also invitation cards, greeting cards for personal customization.</a:t>
            </a:r>
            <a:endParaRPr lang="en-US" sz="2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62820" y="1321650"/>
            <a:ext cx="699118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8000" dirty="0">
                <a:solidFill>
                  <a:srgbClr val="FFFF00"/>
                </a:solidFill>
              </a:rPr>
              <a:t>Further Scope</a:t>
            </a:r>
            <a:endParaRPr sz="8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1028700"/>
            <a:ext cx="16230600" cy="8229600"/>
            <a:chOff x="1028699" y="1028700"/>
            <a:chExt cx="16230600" cy="8229600"/>
          </a:xfrm>
        </p:grpSpPr>
        <p:sp>
          <p:nvSpPr>
            <p:cNvPr id="3" name="object 3"/>
            <p:cNvSpPr/>
            <p:nvPr/>
          </p:nvSpPr>
          <p:spPr>
            <a:xfrm>
              <a:off x="1028699" y="1028700"/>
              <a:ext cx="16230600" cy="8229600"/>
            </a:xfrm>
            <a:custGeom>
              <a:avLst/>
              <a:gdLst/>
              <a:ahLst/>
              <a:cxnLst/>
              <a:rect l="l" t="t" r="r" b="b"/>
              <a:pathLst>
                <a:path w="16230600" h="8229600">
                  <a:moveTo>
                    <a:pt x="16021049" y="8229599"/>
                  </a:moveTo>
                  <a:lnTo>
                    <a:pt x="209549" y="8229599"/>
                  </a:lnTo>
                  <a:lnTo>
                    <a:pt x="168477" y="8225536"/>
                  </a:lnTo>
                  <a:lnTo>
                    <a:pt x="129358" y="8213648"/>
                  </a:lnTo>
                  <a:lnTo>
                    <a:pt x="93291" y="8194393"/>
                  </a:lnTo>
                  <a:lnTo>
                    <a:pt x="61375" y="8168223"/>
                  </a:lnTo>
                  <a:lnTo>
                    <a:pt x="35206" y="8136308"/>
                  </a:lnTo>
                  <a:lnTo>
                    <a:pt x="15951" y="8100241"/>
                  </a:lnTo>
                  <a:lnTo>
                    <a:pt x="4063" y="8061121"/>
                  </a:lnTo>
                  <a:lnTo>
                    <a:pt x="0" y="8020049"/>
                  </a:lnTo>
                  <a:lnTo>
                    <a:pt x="0" y="209549"/>
                  </a:lnTo>
                  <a:lnTo>
                    <a:pt x="4063" y="168477"/>
                  </a:lnTo>
                  <a:lnTo>
                    <a:pt x="15951" y="129358"/>
                  </a:lnTo>
                  <a:lnTo>
                    <a:pt x="35206" y="93291"/>
                  </a:lnTo>
                  <a:lnTo>
                    <a:pt x="61375" y="61375"/>
                  </a:lnTo>
                  <a:lnTo>
                    <a:pt x="93291" y="35206"/>
                  </a:lnTo>
                  <a:lnTo>
                    <a:pt x="129358" y="15951"/>
                  </a:lnTo>
                  <a:lnTo>
                    <a:pt x="168477" y="4063"/>
                  </a:lnTo>
                  <a:lnTo>
                    <a:pt x="209549" y="0"/>
                  </a:lnTo>
                  <a:lnTo>
                    <a:pt x="16021049" y="0"/>
                  </a:lnTo>
                  <a:lnTo>
                    <a:pt x="16062121" y="4063"/>
                  </a:lnTo>
                  <a:lnTo>
                    <a:pt x="16101240" y="15951"/>
                  </a:lnTo>
                  <a:lnTo>
                    <a:pt x="16137308" y="35206"/>
                  </a:lnTo>
                  <a:lnTo>
                    <a:pt x="16169223" y="61375"/>
                  </a:lnTo>
                  <a:lnTo>
                    <a:pt x="16195392" y="93291"/>
                  </a:lnTo>
                  <a:lnTo>
                    <a:pt x="16214648" y="129358"/>
                  </a:lnTo>
                  <a:lnTo>
                    <a:pt x="16226536" y="168477"/>
                  </a:lnTo>
                  <a:lnTo>
                    <a:pt x="16230599" y="209549"/>
                  </a:lnTo>
                  <a:lnTo>
                    <a:pt x="16230599" y="8020049"/>
                  </a:lnTo>
                  <a:lnTo>
                    <a:pt x="16226536" y="8061121"/>
                  </a:lnTo>
                  <a:lnTo>
                    <a:pt x="16214648" y="8100241"/>
                  </a:lnTo>
                  <a:lnTo>
                    <a:pt x="16195392" y="8136308"/>
                  </a:lnTo>
                  <a:lnTo>
                    <a:pt x="16169223" y="8168223"/>
                  </a:lnTo>
                  <a:lnTo>
                    <a:pt x="16137308" y="8194393"/>
                  </a:lnTo>
                  <a:lnTo>
                    <a:pt x="16101240" y="8213648"/>
                  </a:lnTo>
                  <a:lnTo>
                    <a:pt x="16062121" y="8225536"/>
                  </a:lnTo>
                  <a:lnTo>
                    <a:pt x="16021049" y="8229599"/>
                  </a:lnTo>
                  <a:close/>
                </a:path>
              </a:pathLst>
            </a:custGeom>
            <a:solidFill>
              <a:srgbClr val="155C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61326" y="2887212"/>
              <a:ext cx="5105399" cy="51053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638800" y="1249239"/>
            <a:ext cx="6248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8000" dirty="0">
                <a:solidFill>
                  <a:schemeClr val="bg1"/>
                </a:solidFill>
              </a:rPr>
              <a:t>CONCLUSION</a:t>
            </a:r>
            <a:endParaRPr sz="8000" dirty="0">
              <a:solidFill>
                <a:schemeClr val="bg1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64291" y="4229100"/>
            <a:ext cx="9297035" cy="24815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38125">
              <a:lnSpc>
                <a:spcPct val="112700"/>
              </a:lnSpc>
              <a:spcBef>
                <a:spcPts val="95"/>
              </a:spcBef>
            </a:pPr>
            <a:r>
              <a:rPr sz="3550" spc="70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lang="en-IN" sz="3550" spc="7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lang="en-IN" sz="3550" spc="70" dirty="0" err="1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lang="en-IN" sz="355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3550" spc="70" dirty="0" smtClean="0">
                <a:solidFill>
                  <a:srgbClr val="FFFFFF"/>
                </a:solidFill>
                <a:latin typeface="Verdana"/>
                <a:cs typeface="Verdana"/>
              </a:rPr>
              <a:t>a simple</a:t>
            </a:r>
            <a:r>
              <a:rPr lang="en-IN" sz="3550" spc="70" dirty="0">
                <a:solidFill>
                  <a:srgbClr val="FFFFFF"/>
                </a:solidFill>
                <a:latin typeface="Verdana"/>
                <a:cs typeface="Verdana"/>
              </a:rPr>
              <a:t>, convenient and useful </a:t>
            </a:r>
            <a:r>
              <a:rPr lang="en-IN" sz="3550" spc="70" dirty="0" smtClean="0">
                <a:solidFill>
                  <a:srgbClr val="FFFFFF"/>
                </a:solidFill>
                <a:latin typeface="Verdana"/>
                <a:cs typeface="Verdana"/>
              </a:rPr>
              <a:t>web application </a:t>
            </a:r>
            <a:r>
              <a:rPr lang="en-IN" sz="3550" spc="70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lang="en-IN" sz="3550" spc="70" dirty="0" smtClean="0">
                <a:solidFill>
                  <a:srgbClr val="FFFFFF"/>
                </a:solidFill>
                <a:latin typeface="Verdana"/>
                <a:cs typeface="Verdana"/>
              </a:rPr>
              <a:t>generating ID </a:t>
            </a:r>
            <a:r>
              <a:rPr lang="en-IN" sz="3550" spc="70" dirty="0">
                <a:solidFill>
                  <a:srgbClr val="FFFFFF"/>
                </a:solidFill>
                <a:latin typeface="Verdana"/>
                <a:cs typeface="Verdana"/>
              </a:rPr>
              <a:t>cards for our </a:t>
            </a:r>
            <a:r>
              <a:rPr lang="en-IN" sz="3550" spc="70" dirty="0" smtClean="0">
                <a:solidFill>
                  <a:srgbClr val="FFFFFF"/>
                </a:solidFill>
                <a:latin typeface="Verdana"/>
                <a:cs typeface="Verdana"/>
              </a:rPr>
              <a:t>college </a:t>
            </a:r>
            <a:r>
              <a:rPr lang="en-IN" sz="3550" spc="70" dirty="0">
                <a:solidFill>
                  <a:srgbClr val="FFFFFF"/>
                </a:solidFill>
                <a:latin typeface="Verdana"/>
                <a:cs typeface="Verdana"/>
              </a:rPr>
              <a:t>as well as any other </a:t>
            </a:r>
            <a:r>
              <a:rPr lang="en-IN" sz="3550" spc="70" dirty="0" smtClean="0">
                <a:solidFill>
                  <a:srgbClr val="FFFFFF"/>
                </a:solidFill>
                <a:latin typeface="Verdana"/>
                <a:cs typeface="Verdana"/>
              </a:rPr>
              <a:t>colleges. </a:t>
            </a:r>
            <a:r>
              <a:rPr lang="en-IN" sz="3550" spc="17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sz="35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359525" cy="4692650"/>
            <a:chOff x="0" y="0"/>
            <a:chExt cx="6359525" cy="4692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42369" cy="23600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7125" y="1782203"/>
              <a:ext cx="5732386" cy="2909908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3354" y="5913198"/>
            <a:ext cx="5856196" cy="297084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898017" y="1782203"/>
            <a:ext cx="5418114" cy="274749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11494" y="5031732"/>
            <a:ext cx="576506" cy="364333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927320" y="6117932"/>
            <a:ext cx="5570505" cy="282876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799398" y="1086219"/>
            <a:ext cx="3021965" cy="762901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z="9850" dirty="0">
                <a:latin typeface="Trebuchet MS"/>
                <a:cs typeface="Trebuchet MS"/>
              </a:rPr>
              <a:t> </a:t>
            </a:r>
            <a:r>
              <a:rPr lang="en-IN" sz="9850" dirty="0">
                <a:solidFill>
                  <a:schemeClr val="accent6"/>
                </a:solidFill>
                <a:latin typeface="Trebuchet MS"/>
                <a:cs typeface="Trebuchet MS"/>
              </a:rPr>
              <a:t>What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z="9850" dirty="0">
                <a:solidFill>
                  <a:schemeClr val="accent6"/>
                </a:solidFill>
                <a:latin typeface="Trebuchet MS"/>
                <a:cs typeface="Trebuchet MS"/>
              </a:rPr>
              <a:t>Did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z="9850" dirty="0">
                <a:solidFill>
                  <a:schemeClr val="accent6"/>
                </a:solidFill>
                <a:latin typeface="Trebuchet MS"/>
                <a:cs typeface="Trebuchet MS"/>
              </a:rPr>
              <a:t>We 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z="9850" dirty="0">
                <a:solidFill>
                  <a:schemeClr val="accent6"/>
                </a:solidFill>
                <a:latin typeface="Trebuchet MS"/>
                <a:cs typeface="Trebuchet MS"/>
              </a:rPr>
              <a:t>learn</a:t>
            </a:r>
          </a:p>
        </p:txBody>
      </p:sp>
      <p:sp>
        <p:nvSpPr>
          <p:cNvPr id="12" name="object 12"/>
          <p:cNvSpPr/>
          <p:nvPr/>
        </p:nvSpPr>
        <p:spPr>
          <a:xfrm>
            <a:off x="6859075" y="3906479"/>
            <a:ext cx="609600" cy="663575"/>
          </a:xfrm>
          <a:custGeom>
            <a:avLst/>
            <a:gdLst/>
            <a:ahLst/>
            <a:cxnLst/>
            <a:rect l="l" t="t" r="r" b="b"/>
            <a:pathLst>
              <a:path w="609600" h="663575">
                <a:moveTo>
                  <a:pt x="288735" y="15673"/>
                </a:moveTo>
                <a:lnTo>
                  <a:pt x="300065" y="28404"/>
                </a:lnTo>
                <a:lnTo>
                  <a:pt x="300576" y="32162"/>
                </a:lnTo>
                <a:lnTo>
                  <a:pt x="300312" y="36703"/>
                </a:lnTo>
                <a:lnTo>
                  <a:pt x="298378" y="40578"/>
                </a:lnTo>
                <a:lnTo>
                  <a:pt x="292370" y="45924"/>
                </a:lnTo>
                <a:lnTo>
                  <a:pt x="288298" y="47396"/>
                </a:lnTo>
                <a:lnTo>
                  <a:pt x="68912" y="34337"/>
                </a:lnTo>
                <a:lnTo>
                  <a:pt x="609135" y="641361"/>
                </a:lnTo>
                <a:lnTo>
                  <a:pt x="608540" y="651579"/>
                </a:lnTo>
                <a:lnTo>
                  <a:pt x="595325" y="663340"/>
                </a:lnTo>
                <a:lnTo>
                  <a:pt x="585107" y="662745"/>
                </a:lnTo>
                <a:lnTo>
                  <a:pt x="44884" y="55721"/>
                </a:lnTo>
                <a:lnTo>
                  <a:pt x="32356" y="270865"/>
                </a:lnTo>
                <a:lnTo>
                  <a:pt x="30735" y="277152"/>
                </a:lnTo>
                <a:lnTo>
                  <a:pt x="27004" y="282088"/>
                </a:lnTo>
                <a:lnTo>
                  <a:pt x="21668" y="285221"/>
                </a:lnTo>
                <a:lnTo>
                  <a:pt x="15236" y="286102"/>
                </a:lnTo>
                <a:lnTo>
                  <a:pt x="8949" y="284481"/>
                </a:lnTo>
                <a:lnTo>
                  <a:pt x="4013" y="280749"/>
                </a:lnTo>
                <a:lnTo>
                  <a:pt x="880" y="275414"/>
                </a:lnTo>
                <a:lnTo>
                  <a:pt x="0" y="268981"/>
                </a:lnTo>
                <a:lnTo>
                  <a:pt x="14774" y="15236"/>
                </a:lnTo>
                <a:lnTo>
                  <a:pt x="16395" y="8949"/>
                </a:lnTo>
                <a:lnTo>
                  <a:pt x="20127" y="4013"/>
                </a:lnTo>
                <a:lnTo>
                  <a:pt x="25462" y="880"/>
                </a:lnTo>
                <a:lnTo>
                  <a:pt x="31895" y="0"/>
                </a:lnTo>
                <a:lnTo>
                  <a:pt x="285640" y="14774"/>
                </a:lnTo>
                <a:lnTo>
                  <a:pt x="288735" y="15673"/>
                </a:lnTo>
                <a:close/>
              </a:path>
            </a:pathLst>
          </a:custGeom>
          <a:solidFill>
            <a:srgbClr val="0A4E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952360" y="3914309"/>
            <a:ext cx="629920" cy="629920"/>
          </a:xfrm>
          <a:custGeom>
            <a:avLst/>
            <a:gdLst/>
            <a:ahLst/>
            <a:cxnLst/>
            <a:rect l="l" t="t" r="r" b="b"/>
            <a:pathLst>
              <a:path w="629920" h="629920">
                <a:moveTo>
                  <a:pt x="628749" y="273524"/>
                </a:moveTo>
                <a:lnTo>
                  <a:pt x="616701" y="285573"/>
                </a:lnTo>
                <a:lnTo>
                  <a:pt x="612977" y="286302"/>
                </a:lnTo>
                <a:lnTo>
                  <a:pt x="608428" y="286302"/>
                </a:lnTo>
                <a:lnTo>
                  <a:pt x="604448" y="284596"/>
                </a:lnTo>
                <a:lnTo>
                  <a:pt x="598761" y="278910"/>
                </a:lnTo>
                <a:lnTo>
                  <a:pt x="597056" y="274930"/>
                </a:lnTo>
                <a:lnTo>
                  <a:pt x="597340" y="55156"/>
                </a:lnTo>
                <a:lnTo>
                  <a:pt x="22744" y="629751"/>
                </a:lnTo>
                <a:lnTo>
                  <a:pt x="12509" y="629751"/>
                </a:lnTo>
                <a:lnTo>
                  <a:pt x="0" y="617242"/>
                </a:lnTo>
                <a:lnTo>
                  <a:pt x="0" y="607006"/>
                </a:lnTo>
                <a:lnTo>
                  <a:pt x="574595" y="32411"/>
                </a:lnTo>
                <a:lnTo>
                  <a:pt x="359086" y="32411"/>
                </a:lnTo>
                <a:lnTo>
                  <a:pt x="352716" y="31158"/>
                </a:lnTo>
                <a:lnTo>
                  <a:pt x="347571" y="27720"/>
                </a:lnTo>
                <a:lnTo>
                  <a:pt x="344133" y="22576"/>
                </a:lnTo>
                <a:lnTo>
                  <a:pt x="342880" y="16205"/>
                </a:lnTo>
                <a:lnTo>
                  <a:pt x="344133" y="9835"/>
                </a:lnTo>
                <a:lnTo>
                  <a:pt x="347571" y="4691"/>
                </a:lnTo>
                <a:lnTo>
                  <a:pt x="352716" y="1252"/>
                </a:lnTo>
                <a:lnTo>
                  <a:pt x="359086" y="0"/>
                </a:lnTo>
                <a:lnTo>
                  <a:pt x="613261" y="0"/>
                </a:lnTo>
                <a:lnTo>
                  <a:pt x="629467" y="270381"/>
                </a:lnTo>
                <a:lnTo>
                  <a:pt x="628749" y="273524"/>
                </a:lnTo>
                <a:close/>
              </a:path>
            </a:pathLst>
          </a:custGeom>
          <a:solidFill>
            <a:srgbClr val="0A4E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08666" y="6374128"/>
            <a:ext cx="553085" cy="686435"/>
          </a:xfrm>
          <a:custGeom>
            <a:avLst/>
            <a:gdLst/>
            <a:ahLst/>
            <a:cxnLst/>
            <a:rect l="l" t="t" r="r" b="b"/>
            <a:pathLst>
              <a:path w="553084" h="686434">
                <a:moveTo>
                  <a:pt x="247480" y="647151"/>
                </a:moveTo>
                <a:lnTo>
                  <a:pt x="241724" y="639373"/>
                </a:lnTo>
                <a:lnTo>
                  <a:pt x="243666" y="626379"/>
                </a:lnTo>
                <a:lnTo>
                  <a:pt x="245856" y="622832"/>
                </a:lnTo>
                <a:lnTo>
                  <a:pt x="252079" y="618227"/>
                </a:lnTo>
                <a:lnTo>
                  <a:pt x="256112" y="617169"/>
                </a:lnTo>
                <a:lnTo>
                  <a:pt x="465320" y="648711"/>
                </a:lnTo>
                <a:lnTo>
                  <a:pt x="0" y="19875"/>
                </a:lnTo>
                <a:lnTo>
                  <a:pt x="1456" y="10130"/>
                </a:lnTo>
                <a:lnTo>
                  <a:pt x="15146" y="0"/>
                </a:lnTo>
                <a:lnTo>
                  <a:pt x="24892" y="1456"/>
                </a:lnTo>
                <a:lnTo>
                  <a:pt x="490212" y="630292"/>
                </a:lnTo>
                <a:lnTo>
                  <a:pt x="522171" y="416441"/>
                </a:lnTo>
                <a:lnTo>
                  <a:pt x="529950" y="410685"/>
                </a:lnTo>
                <a:lnTo>
                  <a:pt x="547274" y="413274"/>
                </a:lnTo>
                <a:lnTo>
                  <a:pt x="553030" y="421053"/>
                </a:lnTo>
                <a:lnTo>
                  <a:pt x="514275" y="680381"/>
                </a:lnTo>
                <a:lnTo>
                  <a:pt x="506496" y="686137"/>
                </a:lnTo>
                <a:lnTo>
                  <a:pt x="255831" y="648676"/>
                </a:lnTo>
                <a:lnTo>
                  <a:pt x="247480" y="647151"/>
                </a:lnTo>
                <a:close/>
              </a:path>
            </a:pathLst>
          </a:custGeom>
          <a:solidFill>
            <a:srgbClr val="0A4E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65256" y="6446796"/>
            <a:ext cx="582930" cy="645160"/>
          </a:xfrm>
          <a:custGeom>
            <a:avLst/>
            <a:gdLst/>
            <a:ahLst/>
            <a:cxnLst/>
            <a:rect l="l" t="t" r="r" b="b"/>
            <a:pathLst>
              <a:path w="582929" h="645159">
                <a:moveTo>
                  <a:pt x="0" y="377012"/>
                </a:moveTo>
                <a:lnTo>
                  <a:pt x="6362" y="369720"/>
                </a:lnTo>
                <a:lnTo>
                  <a:pt x="19469" y="368828"/>
                </a:lnTo>
                <a:lnTo>
                  <a:pt x="23404" y="370206"/>
                </a:lnTo>
                <a:lnTo>
                  <a:pt x="29237" y="375296"/>
                </a:lnTo>
                <a:lnTo>
                  <a:pt x="31135" y="379008"/>
                </a:lnTo>
                <a:lnTo>
                  <a:pt x="45230" y="590110"/>
                </a:lnTo>
                <a:lnTo>
                  <a:pt x="559542" y="669"/>
                </a:lnTo>
                <a:lnTo>
                  <a:pt x="569373" y="0"/>
                </a:lnTo>
                <a:lnTo>
                  <a:pt x="582206" y="11197"/>
                </a:lnTo>
                <a:lnTo>
                  <a:pt x="582875" y="21027"/>
                </a:lnTo>
                <a:lnTo>
                  <a:pt x="68563" y="610469"/>
                </a:lnTo>
                <a:lnTo>
                  <a:pt x="284289" y="595785"/>
                </a:lnTo>
                <a:lnTo>
                  <a:pt x="291581" y="602147"/>
                </a:lnTo>
                <a:lnTo>
                  <a:pt x="292770" y="619624"/>
                </a:lnTo>
                <a:lnTo>
                  <a:pt x="286408" y="626915"/>
                </a:lnTo>
                <a:lnTo>
                  <a:pt x="24806" y="644722"/>
                </a:lnTo>
                <a:lnTo>
                  <a:pt x="17514" y="638359"/>
                </a:lnTo>
                <a:lnTo>
                  <a:pt x="303" y="385496"/>
                </a:lnTo>
                <a:lnTo>
                  <a:pt x="0" y="377012"/>
                </a:lnTo>
                <a:close/>
              </a:path>
            </a:pathLst>
          </a:custGeom>
          <a:solidFill>
            <a:srgbClr val="0A4E7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0" y="9675226"/>
            <a:ext cx="3478529" cy="612140"/>
            <a:chOff x="0" y="9675226"/>
            <a:chExt cx="3478529" cy="612140"/>
          </a:xfrm>
        </p:grpSpPr>
        <p:sp>
          <p:nvSpPr>
            <p:cNvPr id="17" name="object 17"/>
            <p:cNvSpPr/>
            <p:nvPr/>
          </p:nvSpPr>
          <p:spPr>
            <a:xfrm>
              <a:off x="0" y="9675226"/>
              <a:ext cx="3478529" cy="612140"/>
            </a:xfrm>
            <a:custGeom>
              <a:avLst/>
              <a:gdLst/>
              <a:ahLst/>
              <a:cxnLst/>
              <a:rect l="l" t="t" r="r" b="b"/>
              <a:pathLst>
                <a:path w="3478529" h="612140">
                  <a:moveTo>
                    <a:pt x="1455356" y="611772"/>
                  </a:moveTo>
                  <a:lnTo>
                    <a:pt x="0" y="611772"/>
                  </a:lnTo>
                  <a:lnTo>
                    <a:pt x="0" y="176808"/>
                  </a:lnTo>
                  <a:lnTo>
                    <a:pt x="247356" y="0"/>
                  </a:lnTo>
                  <a:lnTo>
                    <a:pt x="292211" y="2047"/>
                  </a:lnTo>
                  <a:lnTo>
                    <a:pt x="414823" y="21413"/>
                  </a:lnTo>
                  <a:lnTo>
                    <a:pt x="597259" y="77928"/>
                  </a:lnTo>
                  <a:lnTo>
                    <a:pt x="821588" y="191428"/>
                  </a:lnTo>
                  <a:lnTo>
                    <a:pt x="1066387" y="348480"/>
                  </a:lnTo>
                  <a:lnTo>
                    <a:pt x="1293856" y="500812"/>
                  </a:lnTo>
                  <a:lnTo>
                    <a:pt x="1455356" y="611772"/>
                  </a:lnTo>
                  <a:close/>
                </a:path>
                <a:path w="3478529" h="612140">
                  <a:moveTo>
                    <a:pt x="3477967" y="611772"/>
                  </a:moveTo>
                  <a:lnTo>
                    <a:pt x="1614706" y="611772"/>
                  </a:lnTo>
                  <a:lnTo>
                    <a:pt x="2643433" y="28568"/>
                  </a:lnTo>
                  <a:lnTo>
                    <a:pt x="2970863" y="0"/>
                  </a:lnTo>
                  <a:lnTo>
                    <a:pt x="3477967" y="611772"/>
                  </a:lnTo>
                  <a:close/>
                </a:path>
              </a:pathLst>
            </a:custGeom>
            <a:solidFill>
              <a:srgbClr val="155C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9675227"/>
              <a:ext cx="3294379" cy="612140"/>
            </a:xfrm>
            <a:custGeom>
              <a:avLst/>
              <a:gdLst/>
              <a:ahLst/>
              <a:cxnLst/>
              <a:rect l="l" t="t" r="r" b="b"/>
              <a:pathLst>
                <a:path w="3294379" h="612140">
                  <a:moveTo>
                    <a:pt x="246189" y="611771"/>
                  </a:moveTo>
                  <a:lnTo>
                    <a:pt x="209130" y="588530"/>
                  </a:lnTo>
                  <a:lnTo>
                    <a:pt x="174371" y="570611"/>
                  </a:lnTo>
                  <a:lnTo>
                    <a:pt x="138303" y="555498"/>
                  </a:lnTo>
                  <a:lnTo>
                    <a:pt x="101168" y="543267"/>
                  </a:lnTo>
                  <a:lnTo>
                    <a:pt x="63182" y="533996"/>
                  </a:lnTo>
                  <a:lnTo>
                    <a:pt x="24587" y="527761"/>
                  </a:lnTo>
                  <a:lnTo>
                    <a:pt x="0" y="525399"/>
                  </a:lnTo>
                  <a:lnTo>
                    <a:pt x="0" y="611771"/>
                  </a:lnTo>
                  <a:lnTo>
                    <a:pt x="246189" y="611771"/>
                  </a:lnTo>
                  <a:close/>
                </a:path>
                <a:path w="3294379" h="612140">
                  <a:moveTo>
                    <a:pt x="451345" y="32740"/>
                  </a:moveTo>
                  <a:lnTo>
                    <a:pt x="414820" y="21424"/>
                  </a:lnTo>
                  <a:lnTo>
                    <a:pt x="305727" y="4191"/>
                  </a:lnTo>
                  <a:lnTo>
                    <a:pt x="328739" y="32118"/>
                  </a:lnTo>
                  <a:lnTo>
                    <a:pt x="364490" y="46037"/>
                  </a:lnTo>
                  <a:lnTo>
                    <a:pt x="407670" y="44361"/>
                  </a:lnTo>
                  <a:lnTo>
                    <a:pt x="451345" y="32740"/>
                  </a:lnTo>
                  <a:close/>
                </a:path>
                <a:path w="3294379" h="612140">
                  <a:moveTo>
                    <a:pt x="861542" y="217068"/>
                  </a:moveTo>
                  <a:lnTo>
                    <a:pt x="821690" y="191503"/>
                  </a:lnTo>
                  <a:lnTo>
                    <a:pt x="713282" y="136639"/>
                  </a:lnTo>
                  <a:lnTo>
                    <a:pt x="708901" y="150571"/>
                  </a:lnTo>
                  <a:lnTo>
                    <a:pt x="703859" y="164439"/>
                  </a:lnTo>
                  <a:lnTo>
                    <a:pt x="685152" y="204584"/>
                  </a:lnTo>
                  <a:lnTo>
                    <a:pt x="661416" y="241858"/>
                  </a:lnTo>
                  <a:lnTo>
                    <a:pt x="632917" y="275869"/>
                  </a:lnTo>
                  <a:lnTo>
                    <a:pt x="600290" y="305777"/>
                  </a:lnTo>
                  <a:lnTo>
                    <a:pt x="564019" y="331203"/>
                  </a:lnTo>
                  <a:lnTo>
                    <a:pt x="524738" y="351675"/>
                  </a:lnTo>
                  <a:lnTo>
                    <a:pt x="483146" y="366826"/>
                  </a:lnTo>
                  <a:lnTo>
                    <a:pt x="439940" y="376428"/>
                  </a:lnTo>
                  <a:lnTo>
                    <a:pt x="396684" y="381215"/>
                  </a:lnTo>
                  <a:lnTo>
                    <a:pt x="382841" y="381698"/>
                  </a:lnTo>
                  <a:lnTo>
                    <a:pt x="382308" y="381698"/>
                  </a:lnTo>
                  <a:lnTo>
                    <a:pt x="339280" y="379272"/>
                  </a:lnTo>
                  <a:lnTo>
                    <a:pt x="296938" y="371170"/>
                  </a:lnTo>
                  <a:lnTo>
                    <a:pt x="256070" y="357505"/>
                  </a:lnTo>
                  <a:lnTo>
                    <a:pt x="217474" y="338582"/>
                  </a:lnTo>
                  <a:lnTo>
                    <a:pt x="181533" y="314566"/>
                  </a:lnTo>
                  <a:lnTo>
                    <a:pt x="149199" y="286067"/>
                  </a:lnTo>
                  <a:lnTo>
                    <a:pt x="121056" y="253657"/>
                  </a:lnTo>
                  <a:lnTo>
                    <a:pt x="97269" y="217500"/>
                  </a:lnTo>
                  <a:lnTo>
                    <a:pt x="78587" y="178650"/>
                  </a:lnTo>
                  <a:lnTo>
                    <a:pt x="69075" y="151523"/>
                  </a:lnTo>
                  <a:lnTo>
                    <a:pt x="61722" y="132689"/>
                  </a:lnTo>
                  <a:lnTo>
                    <a:pt x="0" y="176809"/>
                  </a:lnTo>
                  <a:lnTo>
                    <a:pt x="0" y="367830"/>
                  </a:lnTo>
                  <a:lnTo>
                    <a:pt x="25476" y="396976"/>
                  </a:lnTo>
                  <a:lnTo>
                    <a:pt x="58026" y="428244"/>
                  </a:lnTo>
                  <a:lnTo>
                    <a:pt x="93345" y="456349"/>
                  </a:lnTo>
                  <a:lnTo>
                    <a:pt x="131114" y="481050"/>
                  </a:lnTo>
                  <a:lnTo>
                    <a:pt x="171030" y="502132"/>
                  </a:lnTo>
                  <a:lnTo>
                    <a:pt x="212598" y="519366"/>
                  </a:lnTo>
                  <a:lnTo>
                    <a:pt x="255841" y="532739"/>
                  </a:lnTo>
                  <a:lnTo>
                    <a:pt x="300024" y="541997"/>
                  </a:lnTo>
                  <a:lnTo>
                    <a:pt x="345236" y="547179"/>
                  </a:lnTo>
                  <a:lnTo>
                    <a:pt x="380225" y="548474"/>
                  </a:lnTo>
                  <a:lnTo>
                    <a:pt x="391896" y="548373"/>
                  </a:lnTo>
                  <a:lnTo>
                    <a:pt x="438467" y="545312"/>
                  </a:lnTo>
                  <a:lnTo>
                    <a:pt x="484568" y="538035"/>
                  </a:lnTo>
                  <a:lnTo>
                    <a:pt x="529818" y="526605"/>
                  </a:lnTo>
                  <a:lnTo>
                    <a:pt x="573849" y="511111"/>
                  </a:lnTo>
                  <a:lnTo>
                    <a:pt x="616280" y="491680"/>
                  </a:lnTo>
                  <a:lnTo>
                    <a:pt x="656780" y="468477"/>
                  </a:lnTo>
                  <a:lnTo>
                    <a:pt x="694994" y="441680"/>
                  </a:lnTo>
                  <a:lnTo>
                    <a:pt x="730618" y="411543"/>
                  </a:lnTo>
                  <a:lnTo>
                    <a:pt x="760222" y="381698"/>
                  </a:lnTo>
                  <a:lnTo>
                    <a:pt x="785622" y="351751"/>
                  </a:lnTo>
                  <a:lnTo>
                    <a:pt x="812914" y="313423"/>
                  </a:lnTo>
                  <a:lnTo>
                    <a:pt x="836409" y="273100"/>
                  </a:lnTo>
                  <a:lnTo>
                    <a:pt x="856132" y="230797"/>
                  </a:lnTo>
                  <a:lnTo>
                    <a:pt x="860463" y="219951"/>
                  </a:lnTo>
                  <a:lnTo>
                    <a:pt x="861542" y="217068"/>
                  </a:lnTo>
                  <a:close/>
                </a:path>
                <a:path w="3294379" h="612140">
                  <a:moveTo>
                    <a:pt x="1455343" y="611771"/>
                  </a:moveTo>
                  <a:lnTo>
                    <a:pt x="1334541" y="528777"/>
                  </a:lnTo>
                  <a:lnTo>
                    <a:pt x="1307338" y="523900"/>
                  </a:lnTo>
                  <a:lnTo>
                    <a:pt x="1260843" y="520522"/>
                  </a:lnTo>
                  <a:lnTo>
                    <a:pt x="1213396" y="521868"/>
                  </a:lnTo>
                  <a:lnTo>
                    <a:pt x="1165148" y="527900"/>
                  </a:lnTo>
                  <a:lnTo>
                    <a:pt x="1116241" y="538568"/>
                  </a:lnTo>
                  <a:lnTo>
                    <a:pt x="1066838" y="553847"/>
                  </a:lnTo>
                  <a:lnTo>
                    <a:pt x="1019060" y="572935"/>
                  </a:lnTo>
                  <a:lnTo>
                    <a:pt x="974979" y="595045"/>
                  </a:lnTo>
                  <a:lnTo>
                    <a:pt x="948016" y="611771"/>
                  </a:lnTo>
                  <a:lnTo>
                    <a:pt x="1455343" y="611771"/>
                  </a:lnTo>
                  <a:close/>
                </a:path>
                <a:path w="3294379" h="612140">
                  <a:moveTo>
                    <a:pt x="2037867" y="371881"/>
                  </a:moveTo>
                  <a:lnTo>
                    <a:pt x="1737880" y="541947"/>
                  </a:lnTo>
                  <a:lnTo>
                    <a:pt x="1768627" y="536435"/>
                  </a:lnTo>
                  <a:lnTo>
                    <a:pt x="1811858" y="524548"/>
                  </a:lnTo>
                  <a:lnTo>
                    <a:pt x="1853425" y="508952"/>
                  </a:lnTo>
                  <a:lnTo>
                    <a:pt x="1893138" y="489826"/>
                  </a:lnTo>
                  <a:lnTo>
                    <a:pt x="1930869" y="467296"/>
                  </a:lnTo>
                  <a:lnTo>
                    <a:pt x="1966429" y="441553"/>
                  </a:lnTo>
                  <a:lnTo>
                    <a:pt x="1999678" y="412724"/>
                  </a:lnTo>
                  <a:lnTo>
                    <a:pt x="2030437" y="380987"/>
                  </a:lnTo>
                  <a:lnTo>
                    <a:pt x="2037867" y="371881"/>
                  </a:lnTo>
                  <a:close/>
                </a:path>
                <a:path w="3294379" h="612140">
                  <a:moveTo>
                    <a:pt x="2788805" y="611771"/>
                  </a:moveTo>
                  <a:lnTo>
                    <a:pt x="2752496" y="588835"/>
                  </a:lnTo>
                  <a:lnTo>
                    <a:pt x="2712097" y="568375"/>
                  </a:lnTo>
                  <a:lnTo>
                    <a:pt x="2669349" y="551535"/>
                  </a:lnTo>
                  <a:lnTo>
                    <a:pt x="2624391" y="538441"/>
                  </a:lnTo>
                  <a:lnTo>
                    <a:pt x="2577350" y="529196"/>
                  </a:lnTo>
                  <a:lnTo>
                    <a:pt x="2535720" y="524675"/>
                  </a:lnTo>
                  <a:lnTo>
                    <a:pt x="2504338" y="523582"/>
                  </a:lnTo>
                  <a:lnTo>
                    <a:pt x="2493861" y="523646"/>
                  </a:lnTo>
                  <a:lnTo>
                    <a:pt x="2452065" y="526122"/>
                  </a:lnTo>
                  <a:lnTo>
                    <a:pt x="2410625" y="532079"/>
                  </a:lnTo>
                  <a:lnTo>
                    <a:pt x="2369820" y="541477"/>
                  </a:lnTo>
                  <a:lnTo>
                    <a:pt x="2329954" y="554266"/>
                  </a:lnTo>
                  <a:lnTo>
                    <a:pt x="2291283" y="570331"/>
                  </a:lnTo>
                  <a:lnTo>
                    <a:pt x="2254097" y="589572"/>
                  </a:lnTo>
                  <a:lnTo>
                    <a:pt x="2218753" y="611771"/>
                  </a:lnTo>
                  <a:lnTo>
                    <a:pt x="2788805" y="611771"/>
                  </a:lnTo>
                  <a:close/>
                </a:path>
                <a:path w="3294379" h="612140">
                  <a:moveTo>
                    <a:pt x="2999117" y="34099"/>
                  </a:moveTo>
                  <a:lnTo>
                    <a:pt x="2970860" y="0"/>
                  </a:lnTo>
                  <a:lnTo>
                    <a:pt x="2853461" y="10248"/>
                  </a:lnTo>
                  <a:lnTo>
                    <a:pt x="2871127" y="30975"/>
                  </a:lnTo>
                  <a:lnTo>
                    <a:pt x="2907106" y="44716"/>
                  </a:lnTo>
                  <a:lnTo>
                    <a:pt x="2951391" y="44157"/>
                  </a:lnTo>
                  <a:lnTo>
                    <a:pt x="2999117" y="34099"/>
                  </a:lnTo>
                  <a:close/>
                </a:path>
                <a:path w="3294379" h="612140">
                  <a:moveTo>
                    <a:pt x="3294380" y="390296"/>
                  </a:moveTo>
                  <a:lnTo>
                    <a:pt x="3285337" y="379387"/>
                  </a:lnTo>
                  <a:lnTo>
                    <a:pt x="3187700" y="261607"/>
                  </a:lnTo>
                  <a:lnTo>
                    <a:pt x="3181693" y="269773"/>
                  </a:lnTo>
                  <a:lnTo>
                    <a:pt x="3151009" y="301447"/>
                  </a:lnTo>
                  <a:lnTo>
                    <a:pt x="3116084" y="328244"/>
                  </a:lnTo>
                  <a:lnTo>
                    <a:pt x="3076727" y="349783"/>
                  </a:lnTo>
                  <a:lnTo>
                    <a:pt x="3032760" y="365734"/>
                  </a:lnTo>
                  <a:lnTo>
                    <a:pt x="2983966" y="375716"/>
                  </a:lnTo>
                  <a:lnTo>
                    <a:pt x="2930156" y="379387"/>
                  </a:lnTo>
                  <a:lnTo>
                    <a:pt x="2879267" y="376809"/>
                  </a:lnTo>
                  <a:lnTo>
                    <a:pt x="2832862" y="368515"/>
                  </a:lnTo>
                  <a:lnTo>
                    <a:pt x="2790748" y="354850"/>
                  </a:lnTo>
                  <a:lnTo>
                    <a:pt x="2752750" y="336130"/>
                  </a:lnTo>
                  <a:lnTo>
                    <a:pt x="2718651" y="312674"/>
                  </a:lnTo>
                  <a:lnTo>
                    <a:pt x="2688272" y="284822"/>
                  </a:lnTo>
                  <a:lnTo>
                    <a:pt x="2661424" y="252895"/>
                  </a:lnTo>
                  <a:lnTo>
                    <a:pt x="2637904" y="217233"/>
                  </a:lnTo>
                  <a:lnTo>
                    <a:pt x="2617508" y="178142"/>
                  </a:lnTo>
                  <a:lnTo>
                    <a:pt x="2600071" y="135966"/>
                  </a:lnTo>
                  <a:lnTo>
                    <a:pt x="2585364" y="91020"/>
                  </a:lnTo>
                  <a:lnTo>
                    <a:pt x="2578747" y="65239"/>
                  </a:lnTo>
                  <a:lnTo>
                    <a:pt x="2442172" y="142671"/>
                  </a:lnTo>
                  <a:lnTo>
                    <a:pt x="2450642" y="185953"/>
                  </a:lnTo>
                  <a:lnTo>
                    <a:pt x="2463368" y="228193"/>
                  </a:lnTo>
                  <a:lnTo>
                    <a:pt x="2480030" y="268782"/>
                  </a:lnTo>
                  <a:lnTo>
                    <a:pt x="2500414" y="307479"/>
                  </a:lnTo>
                  <a:lnTo>
                    <a:pt x="2524290" y="344081"/>
                  </a:lnTo>
                  <a:lnTo>
                    <a:pt x="2551468" y="378383"/>
                  </a:lnTo>
                  <a:lnTo>
                    <a:pt x="2581719" y="410171"/>
                  </a:lnTo>
                  <a:lnTo>
                    <a:pt x="2614828" y="439216"/>
                  </a:lnTo>
                  <a:lnTo>
                    <a:pt x="2650579" y="465328"/>
                  </a:lnTo>
                  <a:lnTo>
                    <a:pt x="2688742" y="488276"/>
                  </a:lnTo>
                  <a:lnTo>
                    <a:pt x="2729115" y="507847"/>
                  </a:lnTo>
                  <a:lnTo>
                    <a:pt x="2771483" y="523836"/>
                  </a:lnTo>
                  <a:lnTo>
                    <a:pt x="2815615" y="536016"/>
                  </a:lnTo>
                  <a:lnTo>
                    <a:pt x="2861297" y="544195"/>
                  </a:lnTo>
                  <a:lnTo>
                    <a:pt x="2908325" y="548144"/>
                  </a:lnTo>
                  <a:lnTo>
                    <a:pt x="2933281" y="548805"/>
                  </a:lnTo>
                  <a:lnTo>
                    <a:pt x="2945752" y="548652"/>
                  </a:lnTo>
                  <a:lnTo>
                    <a:pt x="2995511" y="544880"/>
                  </a:lnTo>
                  <a:lnTo>
                    <a:pt x="3044621" y="536067"/>
                  </a:lnTo>
                  <a:lnTo>
                    <a:pt x="3092589" y="522300"/>
                  </a:lnTo>
                  <a:lnTo>
                    <a:pt x="3138906" y="503732"/>
                  </a:lnTo>
                  <a:lnTo>
                    <a:pt x="3183090" y="480542"/>
                  </a:lnTo>
                  <a:lnTo>
                    <a:pt x="3224682" y="452970"/>
                  </a:lnTo>
                  <a:lnTo>
                    <a:pt x="3263252" y="421322"/>
                  </a:lnTo>
                  <a:lnTo>
                    <a:pt x="3289973" y="395097"/>
                  </a:lnTo>
                  <a:lnTo>
                    <a:pt x="3294380" y="390296"/>
                  </a:lnTo>
                  <a:close/>
                </a:path>
              </a:pathLst>
            </a:custGeom>
            <a:solidFill>
              <a:srgbClr val="0A4E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7589" y="9920363"/>
              <a:ext cx="3081020" cy="367030"/>
            </a:xfrm>
            <a:custGeom>
              <a:avLst/>
              <a:gdLst/>
              <a:ahLst/>
              <a:cxnLst/>
              <a:rect l="l" t="t" r="r" b="b"/>
              <a:pathLst>
                <a:path w="3081020" h="367029">
                  <a:moveTo>
                    <a:pt x="50939" y="151726"/>
                  </a:moveTo>
                  <a:lnTo>
                    <a:pt x="50698" y="149085"/>
                  </a:lnTo>
                  <a:lnTo>
                    <a:pt x="11798" y="145516"/>
                  </a:lnTo>
                  <a:lnTo>
                    <a:pt x="12738" y="165379"/>
                  </a:lnTo>
                  <a:lnTo>
                    <a:pt x="50939" y="151726"/>
                  </a:lnTo>
                  <a:close/>
                </a:path>
                <a:path w="3081020" h="367029">
                  <a:moveTo>
                    <a:pt x="123177" y="340410"/>
                  </a:moveTo>
                  <a:lnTo>
                    <a:pt x="118110" y="322275"/>
                  </a:lnTo>
                  <a:lnTo>
                    <a:pt x="109689" y="312026"/>
                  </a:lnTo>
                  <a:lnTo>
                    <a:pt x="97396" y="309600"/>
                  </a:lnTo>
                  <a:lnTo>
                    <a:pt x="80772" y="314921"/>
                  </a:lnTo>
                  <a:lnTo>
                    <a:pt x="80695" y="315087"/>
                  </a:lnTo>
                  <a:lnTo>
                    <a:pt x="75336" y="308508"/>
                  </a:lnTo>
                  <a:lnTo>
                    <a:pt x="72021" y="300926"/>
                  </a:lnTo>
                  <a:lnTo>
                    <a:pt x="69862" y="285381"/>
                  </a:lnTo>
                  <a:lnTo>
                    <a:pt x="69646" y="283895"/>
                  </a:lnTo>
                  <a:lnTo>
                    <a:pt x="70764" y="275704"/>
                  </a:lnTo>
                  <a:lnTo>
                    <a:pt x="74155" y="267830"/>
                  </a:lnTo>
                  <a:lnTo>
                    <a:pt x="74206" y="267550"/>
                  </a:lnTo>
                  <a:lnTo>
                    <a:pt x="75920" y="254736"/>
                  </a:lnTo>
                  <a:lnTo>
                    <a:pt x="76657" y="241642"/>
                  </a:lnTo>
                  <a:lnTo>
                    <a:pt x="76377" y="228536"/>
                  </a:lnTo>
                  <a:lnTo>
                    <a:pt x="76111" y="225831"/>
                  </a:lnTo>
                  <a:lnTo>
                    <a:pt x="75082" y="215404"/>
                  </a:lnTo>
                  <a:lnTo>
                    <a:pt x="63855" y="225259"/>
                  </a:lnTo>
                  <a:lnTo>
                    <a:pt x="54483" y="225831"/>
                  </a:lnTo>
                  <a:lnTo>
                    <a:pt x="46824" y="218706"/>
                  </a:lnTo>
                  <a:lnTo>
                    <a:pt x="40728" y="205460"/>
                  </a:lnTo>
                  <a:lnTo>
                    <a:pt x="20154" y="246786"/>
                  </a:lnTo>
                  <a:lnTo>
                    <a:pt x="68961" y="250317"/>
                  </a:lnTo>
                  <a:lnTo>
                    <a:pt x="66700" y="255651"/>
                  </a:lnTo>
                  <a:lnTo>
                    <a:pt x="63169" y="267550"/>
                  </a:lnTo>
                  <a:lnTo>
                    <a:pt x="61595" y="267042"/>
                  </a:lnTo>
                  <a:lnTo>
                    <a:pt x="61302" y="267068"/>
                  </a:lnTo>
                  <a:lnTo>
                    <a:pt x="61302" y="302425"/>
                  </a:lnTo>
                  <a:lnTo>
                    <a:pt x="58851" y="321868"/>
                  </a:lnTo>
                  <a:lnTo>
                    <a:pt x="41224" y="285381"/>
                  </a:lnTo>
                  <a:lnTo>
                    <a:pt x="53238" y="285521"/>
                  </a:lnTo>
                  <a:lnTo>
                    <a:pt x="59677" y="290766"/>
                  </a:lnTo>
                  <a:lnTo>
                    <a:pt x="61302" y="302425"/>
                  </a:lnTo>
                  <a:lnTo>
                    <a:pt x="61302" y="267068"/>
                  </a:lnTo>
                  <a:lnTo>
                    <a:pt x="47574" y="267830"/>
                  </a:lnTo>
                  <a:lnTo>
                    <a:pt x="37922" y="277304"/>
                  </a:lnTo>
                  <a:lnTo>
                    <a:pt x="30048" y="290614"/>
                  </a:lnTo>
                  <a:lnTo>
                    <a:pt x="21424" y="302907"/>
                  </a:lnTo>
                  <a:lnTo>
                    <a:pt x="30264" y="310299"/>
                  </a:lnTo>
                  <a:lnTo>
                    <a:pt x="25057" y="316369"/>
                  </a:lnTo>
                  <a:lnTo>
                    <a:pt x="20180" y="322694"/>
                  </a:lnTo>
                  <a:lnTo>
                    <a:pt x="2984" y="357670"/>
                  </a:lnTo>
                  <a:lnTo>
                    <a:pt x="0" y="366636"/>
                  </a:lnTo>
                  <a:lnTo>
                    <a:pt x="15011" y="366636"/>
                  </a:lnTo>
                  <a:lnTo>
                    <a:pt x="15862" y="360718"/>
                  </a:lnTo>
                  <a:lnTo>
                    <a:pt x="17970" y="349326"/>
                  </a:lnTo>
                  <a:lnTo>
                    <a:pt x="24104" y="351459"/>
                  </a:lnTo>
                  <a:lnTo>
                    <a:pt x="21374" y="366636"/>
                  </a:lnTo>
                  <a:lnTo>
                    <a:pt x="76530" y="366636"/>
                  </a:lnTo>
                  <a:lnTo>
                    <a:pt x="74168" y="354304"/>
                  </a:lnTo>
                  <a:lnTo>
                    <a:pt x="66789" y="349326"/>
                  </a:lnTo>
                  <a:lnTo>
                    <a:pt x="65849" y="348703"/>
                  </a:lnTo>
                  <a:lnTo>
                    <a:pt x="77876" y="321868"/>
                  </a:lnTo>
                  <a:lnTo>
                    <a:pt x="79006" y="319341"/>
                  </a:lnTo>
                  <a:lnTo>
                    <a:pt x="82372" y="324739"/>
                  </a:lnTo>
                  <a:lnTo>
                    <a:pt x="85166" y="333603"/>
                  </a:lnTo>
                  <a:lnTo>
                    <a:pt x="89217" y="334886"/>
                  </a:lnTo>
                  <a:lnTo>
                    <a:pt x="97612" y="336804"/>
                  </a:lnTo>
                  <a:lnTo>
                    <a:pt x="106070" y="338366"/>
                  </a:lnTo>
                  <a:lnTo>
                    <a:pt x="114592" y="339572"/>
                  </a:lnTo>
                  <a:lnTo>
                    <a:pt x="123177" y="340410"/>
                  </a:lnTo>
                  <a:close/>
                </a:path>
                <a:path w="3081020" h="367029">
                  <a:moveTo>
                    <a:pt x="164147" y="311188"/>
                  </a:moveTo>
                  <a:lnTo>
                    <a:pt x="162077" y="299173"/>
                  </a:lnTo>
                  <a:lnTo>
                    <a:pt x="152260" y="287070"/>
                  </a:lnTo>
                  <a:lnTo>
                    <a:pt x="132334" y="270154"/>
                  </a:lnTo>
                  <a:lnTo>
                    <a:pt x="160820" y="327837"/>
                  </a:lnTo>
                  <a:lnTo>
                    <a:pt x="164147" y="311188"/>
                  </a:lnTo>
                  <a:close/>
                </a:path>
                <a:path w="3081020" h="367029">
                  <a:moveTo>
                    <a:pt x="289687" y="161645"/>
                  </a:moveTo>
                  <a:lnTo>
                    <a:pt x="289585" y="154228"/>
                  </a:lnTo>
                  <a:lnTo>
                    <a:pt x="288810" y="145935"/>
                  </a:lnTo>
                  <a:lnTo>
                    <a:pt x="288239" y="137909"/>
                  </a:lnTo>
                  <a:lnTo>
                    <a:pt x="282956" y="139852"/>
                  </a:lnTo>
                  <a:lnTo>
                    <a:pt x="286880" y="163715"/>
                  </a:lnTo>
                  <a:lnTo>
                    <a:pt x="283743" y="167157"/>
                  </a:lnTo>
                  <a:lnTo>
                    <a:pt x="276250" y="155702"/>
                  </a:lnTo>
                  <a:lnTo>
                    <a:pt x="267754" y="149440"/>
                  </a:lnTo>
                  <a:lnTo>
                    <a:pt x="258191" y="148297"/>
                  </a:lnTo>
                  <a:lnTo>
                    <a:pt x="247472" y="152146"/>
                  </a:lnTo>
                  <a:lnTo>
                    <a:pt x="275196" y="176123"/>
                  </a:lnTo>
                  <a:lnTo>
                    <a:pt x="282384" y="173202"/>
                  </a:lnTo>
                  <a:lnTo>
                    <a:pt x="288239" y="167005"/>
                  </a:lnTo>
                  <a:lnTo>
                    <a:pt x="289687" y="161645"/>
                  </a:lnTo>
                  <a:close/>
                </a:path>
                <a:path w="3081020" h="367029">
                  <a:moveTo>
                    <a:pt x="545706" y="304520"/>
                  </a:moveTo>
                  <a:lnTo>
                    <a:pt x="543623" y="297014"/>
                  </a:lnTo>
                  <a:lnTo>
                    <a:pt x="538022" y="292277"/>
                  </a:lnTo>
                  <a:lnTo>
                    <a:pt x="535152" y="348957"/>
                  </a:lnTo>
                  <a:lnTo>
                    <a:pt x="540016" y="349224"/>
                  </a:lnTo>
                  <a:lnTo>
                    <a:pt x="544436" y="320154"/>
                  </a:lnTo>
                  <a:lnTo>
                    <a:pt x="545706" y="304520"/>
                  </a:lnTo>
                  <a:close/>
                </a:path>
                <a:path w="3081020" h="367029">
                  <a:moveTo>
                    <a:pt x="573887" y="189318"/>
                  </a:moveTo>
                  <a:lnTo>
                    <a:pt x="565061" y="186575"/>
                  </a:lnTo>
                  <a:lnTo>
                    <a:pt x="561771" y="196164"/>
                  </a:lnTo>
                  <a:lnTo>
                    <a:pt x="555879" y="198526"/>
                  </a:lnTo>
                  <a:lnTo>
                    <a:pt x="548944" y="198539"/>
                  </a:lnTo>
                  <a:lnTo>
                    <a:pt x="542544" y="201091"/>
                  </a:lnTo>
                  <a:lnTo>
                    <a:pt x="548170" y="222148"/>
                  </a:lnTo>
                  <a:lnTo>
                    <a:pt x="555625" y="214515"/>
                  </a:lnTo>
                  <a:lnTo>
                    <a:pt x="563448" y="208254"/>
                  </a:lnTo>
                  <a:lnTo>
                    <a:pt x="570103" y="200672"/>
                  </a:lnTo>
                  <a:lnTo>
                    <a:pt x="573887" y="189318"/>
                  </a:lnTo>
                  <a:close/>
                </a:path>
                <a:path w="3081020" h="367029">
                  <a:moveTo>
                    <a:pt x="574446" y="189572"/>
                  </a:moveTo>
                  <a:lnTo>
                    <a:pt x="574217" y="188810"/>
                  </a:lnTo>
                  <a:lnTo>
                    <a:pt x="573976" y="189052"/>
                  </a:lnTo>
                  <a:lnTo>
                    <a:pt x="573887" y="189318"/>
                  </a:lnTo>
                  <a:lnTo>
                    <a:pt x="574319" y="189458"/>
                  </a:lnTo>
                  <a:lnTo>
                    <a:pt x="574446" y="189572"/>
                  </a:lnTo>
                  <a:close/>
                </a:path>
                <a:path w="3081020" h="367029">
                  <a:moveTo>
                    <a:pt x="587095" y="163131"/>
                  </a:moveTo>
                  <a:lnTo>
                    <a:pt x="582206" y="149618"/>
                  </a:lnTo>
                  <a:lnTo>
                    <a:pt x="566089" y="162610"/>
                  </a:lnTo>
                  <a:lnTo>
                    <a:pt x="574217" y="188810"/>
                  </a:lnTo>
                  <a:lnTo>
                    <a:pt x="580478" y="181571"/>
                  </a:lnTo>
                  <a:lnTo>
                    <a:pt x="585685" y="173355"/>
                  </a:lnTo>
                  <a:lnTo>
                    <a:pt x="587095" y="163131"/>
                  </a:lnTo>
                  <a:close/>
                </a:path>
                <a:path w="3081020" h="367029">
                  <a:moveTo>
                    <a:pt x="641426" y="334860"/>
                  </a:moveTo>
                  <a:lnTo>
                    <a:pt x="639432" y="330758"/>
                  </a:lnTo>
                  <a:lnTo>
                    <a:pt x="609892" y="354698"/>
                  </a:lnTo>
                  <a:lnTo>
                    <a:pt x="614781" y="366636"/>
                  </a:lnTo>
                  <a:lnTo>
                    <a:pt x="630110" y="366636"/>
                  </a:lnTo>
                  <a:lnTo>
                    <a:pt x="641426" y="334860"/>
                  </a:lnTo>
                  <a:close/>
                </a:path>
                <a:path w="3081020" h="367029">
                  <a:moveTo>
                    <a:pt x="644791" y="285280"/>
                  </a:moveTo>
                  <a:lnTo>
                    <a:pt x="641096" y="274129"/>
                  </a:lnTo>
                  <a:lnTo>
                    <a:pt x="635914" y="263588"/>
                  </a:lnTo>
                  <a:lnTo>
                    <a:pt x="633310" y="253453"/>
                  </a:lnTo>
                  <a:lnTo>
                    <a:pt x="637298" y="243268"/>
                  </a:lnTo>
                  <a:lnTo>
                    <a:pt x="632625" y="226568"/>
                  </a:lnTo>
                  <a:lnTo>
                    <a:pt x="629221" y="212852"/>
                  </a:lnTo>
                  <a:lnTo>
                    <a:pt x="625436" y="200787"/>
                  </a:lnTo>
                  <a:lnTo>
                    <a:pt x="620026" y="192506"/>
                  </a:lnTo>
                  <a:lnTo>
                    <a:pt x="613473" y="188633"/>
                  </a:lnTo>
                  <a:lnTo>
                    <a:pt x="606259" y="189763"/>
                  </a:lnTo>
                  <a:lnTo>
                    <a:pt x="585216" y="200914"/>
                  </a:lnTo>
                  <a:lnTo>
                    <a:pt x="593585" y="207314"/>
                  </a:lnTo>
                  <a:lnTo>
                    <a:pt x="601713" y="214007"/>
                  </a:lnTo>
                  <a:lnTo>
                    <a:pt x="627672" y="244576"/>
                  </a:lnTo>
                  <a:lnTo>
                    <a:pt x="629780" y="259054"/>
                  </a:lnTo>
                  <a:lnTo>
                    <a:pt x="629335" y="263880"/>
                  </a:lnTo>
                  <a:lnTo>
                    <a:pt x="626757" y="273367"/>
                  </a:lnTo>
                  <a:lnTo>
                    <a:pt x="624674" y="277749"/>
                  </a:lnTo>
                  <a:lnTo>
                    <a:pt x="621830" y="281749"/>
                  </a:lnTo>
                  <a:lnTo>
                    <a:pt x="616064" y="268071"/>
                  </a:lnTo>
                  <a:lnTo>
                    <a:pt x="607504" y="265950"/>
                  </a:lnTo>
                  <a:lnTo>
                    <a:pt x="598322" y="266293"/>
                  </a:lnTo>
                  <a:lnTo>
                    <a:pt x="590677" y="260045"/>
                  </a:lnTo>
                  <a:lnTo>
                    <a:pt x="587819" y="266103"/>
                  </a:lnTo>
                  <a:lnTo>
                    <a:pt x="604647" y="289775"/>
                  </a:lnTo>
                  <a:lnTo>
                    <a:pt x="608469" y="326288"/>
                  </a:lnTo>
                  <a:lnTo>
                    <a:pt x="644791" y="285280"/>
                  </a:lnTo>
                  <a:close/>
                </a:path>
                <a:path w="3081020" h="367029">
                  <a:moveTo>
                    <a:pt x="687882" y="139433"/>
                  </a:moveTo>
                  <a:lnTo>
                    <a:pt x="637895" y="111760"/>
                  </a:lnTo>
                  <a:lnTo>
                    <a:pt x="648093" y="128955"/>
                  </a:lnTo>
                  <a:lnTo>
                    <a:pt x="659688" y="139268"/>
                  </a:lnTo>
                  <a:lnTo>
                    <a:pt x="672884" y="142760"/>
                  </a:lnTo>
                  <a:lnTo>
                    <a:pt x="687882" y="139433"/>
                  </a:lnTo>
                  <a:close/>
                </a:path>
                <a:path w="3081020" h="367029">
                  <a:moveTo>
                    <a:pt x="693737" y="3873"/>
                  </a:moveTo>
                  <a:lnTo>
                    <a:pt x="687692" y="0"/>
                  </a:lnTo>
                  <a:lnTo>
                    <a:pt x="668832" y="11201"/>
                  </a:lnTo>
                  <a:lnTo>
                    <a:pt x="683044" y="41262"/>
                  </a:lnTo>
                  <a:lnTo>
                    <a:pt x="687336" y="39979"/>
                  </a:lnTo>
                  <a:lnTo>
                    <a:pt x="693737" y="3873"/>
                  </a:lnTo>
                  <a:close/>
                </a:path>
                <a:path w="3081020" h="367029">
                  <a:moveTo>
                    <a:pt x="709764" y="316420"/>
                  </a:moveTo>
                  <a:lnTo>
                    <a:pt x="697572" y="321779"/>
                  </a:lnTo>
                  <a:lnTo>
                    <a:pt x="688644" y="320560"/>
                  </a:lnTo>
                  <a:lnTo>
                    <a:pt x="683145" y="312864"/>
                  </a:lnTo>
                  <a:lnTo>
                    <a:pt x="683133" y="312737"/>
                  </a:lnTo>
                  <a:lnTo>
                    <a:pt x="681202" y="298742"/>
                  </a:lnTo>
                  <a:lnTo>
                    <a:pt x="660336" y="312737"/>
                  </a:lnTo>
                  <a:lnTo>
                    <a:pt x="657364" y="302615"/>
                  </a:lnTo>
                  <a:lnTo>
                    <a:pt x="656069" y="292366"/>
                  </a:lnTo>
                  <a:lnTo>
                    <a:pt x="653021" y="285445"/>
                  </a:lnTo>
                  <a:lnTo>
                    <a:pt x="644791" y="285280"/>
                  </a:lnTo>
                  <a:lnTo>
                    <a:pt x="645160" y="292989"/>
                  </a:lnTo>
                  <a:lnTo>
                    <a:pt x="646061" y="300634"/>
                  </a:lnTo>
                  <a:lnTo>
                    <a:pt x="647509" y="308216"/>
                  </a:lnTo>
                  <a:lnTo>
                    <a:pt x="649693" y="315645"/>
                  </a:lnTo>
                  <a:lnTo>
                    <a:pt x="652233" y="322961"/>
                  </a:lnTo>
                  <a:lnTo>
                    <a:pt x="654964" y="330314"/>
                  </a:lnTo>
                  <a:lnTo>
                    <a:pt x="657707" y="337832"/>
                  </a:lnTo>
                  <a:lnTo>
                    <a:pt x="681507" y="331647"/>
                  </a:lnTo>
                  <a:lnTo>
                    <a:pt x="695325" y="333730"/>
                  </a:lnTo>
                  <a:lnTo>
                    <a:pt x="703338" y="347116"/>
                  </a:lnTo>
                  <a:lnTo>
                    <a:pt x="707872" y="366636"/>
                  </a:lnTo>
                  <a:lnTo>
                    <a:pt x="709764" y="366636"/>
                  </a:lnTo>
                  <a:lnTo>
                    <a:pt x="709764" y="331647"/>
                  </a:lnTo>
                  <a:lnTo>
                    <a:pt x="709764" y="321779"/>
                  </a:lnTo>
                  <a:lnTo>
                    <a:pt x="709764" y="316420"/>
                  </a:lnTo>
                  <a:close/>
                </a:path>
                <a:path w="3081020" h="367029">
                  <a:moveTo>
                    <a:pt x="712685" y="187439"/>
                  </a:moveTo>
                  <a:lnTo>
                    <a:pt x="707161" y="186258"/>
                  </a:lnTo>
                  <a:lnTo>
                    <a:pt x="695566" y="229057"/>
                  </a:lnTo>
                  <a:lnTo>
                    <a:pt x="692937" y="234188"/>
                  </a:lnTo>
                  <a:lnTo>
                    <a:pt x="697268" y="244398"/>
                  </a:lnTo>
                  <a:lnTo>
                    <a:pt x="695350" y="248081"/>
                  </a:lnTo>
                  <a:lnTo>
                    <a:pt x="691045" y="263309"/>
                  </a:lnTo>
                  <a:lnTo>
                    <a:pt x="693394" y="276466"/>
                  </a:lnTo>
                  <a:lnTo>
                    <a:pt x="698563" y="289458"/>
                  </a:lnTo>
                  <a:lnTo>
                    <a:pt x="702691" y="304165"/>
                  </a:lnTo>
                  <a:lnTo>
                    <a:pt x="708634" y="287845"/>
                  </a:lnTo>
                  <a:lnTo>
                    <a:pt x="709142" y="272351"/>
                  </a:lnTo>
                  <a:lnTo>
                    <a:pt x="707555" y="257581"/>
                  </a:lnTo>
                  <a:lnTo>
                    <a:pt x="707250" y="243370"/>
                  </a:lnTo>
                  <a:lnTo>
                    <a:pt x="712685" y="187439"/>
                  </a:lnTo>
                  <a:close/>
                </a:path>
                <a:path w="3081020" h="367029">
                  <a:moveTo>
                    <a:pt x="718604" y="59461"/>
                  </a:moveTo>
                  <a:lnTo>
                    <a:pt x="713917" y="16814"/>
                  </a:lnTo>
                  <a:lnTo>
                    <a:pt x="707136" y="12471"/>
                  </a:lnTo>
                  <a:lnTo>
                    <a:pt x="705358" y="17640"/>
                  </a:lnTo>
                  <a:lnTo>
                    <a:pt x="704138" y="35407"/>
                  </a:lnTo>
                  <a:lnTo>
                    <a:pt x="705002" y="53098"/>
                  </a:lnTo>
                  <a:lnTo>
                    <a:pt x="705192" y="70535"/>
                  </a:lnTo>
                  <a:lnTo>
                    <a:pt x="710374" y="72986"/>
                  </a:lnTo>
                  <a:lnTo>
                    <a:pt x="713193" y="66332"/>
                  </a:lnTo>
                  <a:lnTo>
                    <a:pt x="718604" y="59461"/>
                  </a:lnTo>
                  <a:close/>
                </a:path>
                <a:path w="3081020" h="367029">
                  <a:moveTo>
                    <a:pt x="721893" y="126047"/>
                  </a:moveTo>
                  <a:lnTo>
                    <a:pt x="694690" y="97586"/>
                  </a:lnTo>
                  <a:lnTo>
                    <a:pt x="694448" y="93433"/>
                  </a:lnTo>
                  <a:lnTo>
                    <a:pt x="695007" y="89217"/>
                  </a:lnTo>
                  <a:lnTo>
                    <a:pt x="675513" y="101765"/>
                  </a:lnTo>
                  <a:lnTo>
                    <a:pt x="682967" y="109689"/>
                  </a:lnTo>
                  <a:lnTo>
                    <a:pt x="692607" y="115925"/>
                  </a:lnTo>
                  <a:lnTo>
                    <a:pt x="698449" y="125793"/>
                  </a:lnTo>
                  <a:lnTo>
                    <a:pt x="694486" y="144589"/>
                  </a:lnTo>
                  <a:lnTo>
                    <a:pt x="700214" y="147091"/>
                  </a:lnTo>
                  <a:lnTo>
                    <a:pt x="721893" y="126047"/>
                  </a:lnTo>
                  <a:close/>
                </a:path>
                <a:path w="3081020" h="367029">
                  <a:moveTo>
                    <a:pt x="754253" y="219290"/>
                  </a:moveTo>
                  <a:lnTo>
                    <a:pt x="751725" y="207302"/>
                  </a:lnTo>
                  <a:lnTo>
                    <a:pt x="747382" y="202539"/>
                  </a:lnTo>
                  <a:lnTo>
                    <a:pt x="741133" y="199453"/>
                  </a:lnTo>
                  <a:lnTo>
                    <a:pt x="733767" y="196951"/>
                  </a:lnTo>
                  <a:lnTo>
                    <a:pt x="726084" y="193916"/>
                  </a:lnTo>
                  <a:lnTo>
                    <a:pt x="737552" y="246786"/>
                  </a:lnTo>
                  <a:lnTo>
                    <a:pt x="742848" y="236994"/>
                  </a:lnTo>
                  <a:lnTo>
                    <a:pt x="749858" y="228511"/>
                  </a:lnTo>
                  <a:lnTo>
                    <a:pt x="754253" y="219290"/>
                  </a:lnTo>
                  <a:close/>
                </a:path>
                <a:path w="3081020" h="367029">
                  <a:moveTo>
                    <a:pt x="1081290" y="259143"/>
                  </a:moveTo>
                  <a:lnTo>
                    <a:pt x="1076261" y="255689"/>
                  </a:lnTo>
                  <a:lnTo>
                    <a:pt x="1074712" y="254647"/>
                  </a:lnTo>
                  <a:lnTo>
                    <a:pt x="1074712" y="267893"/>
                  </a:lnTo>
                  <a:lnTo>
                    <a:pt x="1081290" y="259143"/>
                  </a:lnTo>
                  <a:close/>
                </a:path>
                <a:path w="3081020" h="367029">
                  <a:moveTo>
                    <a:pt x="2801124" y="366636"/>
                  </a:moveTo>
                  <a:lnTo>
                    <a:pt x="2801086" y="356743"/>
                  </a:lnTo>
                  <a:lnTo>
                    <a:pt x="2798229" y="341490"/>
                  </a:lnTo>
                  <a:lnTo>
                    <a:pt x="2792234" y="332536"/>
                  </a:lnTo>
                  <a:lnTo>
                    <a:pt x="2782760" y="329552"/>
                  </a:lnTo>
                  <a:lnTo>
                    <a:pt x="2790482" y="339750"/>
                  </a:lnTo>
                  <a:lnTo>
                    <a:pt x="2789936" y="355219"/>
                  </a:lnTo>
                  <a:lnTo>
                    <a:pt x="2790304" y="366636"/>
                  </a:lnTo>
                  <a:lnTo>
                    <a:pt x="2801124" y="366636"/>
                  </a:lnTo>
                  <a:close/>
                </a:path>
                <a:path w="3081020" h="367029">
                  <a:moveTo>
                    <a:pt x="2805252" y="266471"/>
                  </a:moveTo>
                  <a:lnTo>
                    <a:pt x="2797581" y="260375"/>
                  </a:lnTo>
                  <a:lnTo>
                    <a:pt x="2790164" y="253377"/>
                  </a:lnTo>
                  <a:lnTo>
                    <a:pt x="2782024" y="248285"/>
                  </a:lnTo>
                  <a:lnTo>
                    <a:pt x="2772181" y="247865"/>
                  </a:lnTo>
                  <a:lnTo>
                    <a:pt x="2772181" y="288378"/>
                  </a:lnTo>
                  <a:lnTo>
                    <a:pt x="2784411" y="267208"/>
                  </a:lnTo>
                  <a:lnTo>
                    <a:pt x="2803067" y="274523"/>
                  </a:lnTo>
                  <a:lnTo>
                    <a:pt x="2805252" y="266471"/>
                  </a:lnTo>
                  <a:close/>
                </a:path>
                <a:path w="3081020" h="367029">
                  <a:moveTo>
                    <a:pt x="2835237" y="118948"/>
                  </a:moveTo>
                  <a:lnTo>
                    <a:pt x="2816009" y="68097"/>
                  </a:lnTo>
                  <a:lnTo>
                    <a:pt x="2813621" y="79629"/>
                  </a:lnTo>
                  <a:lnTo>
                    <a:pt x="2810916" y="90766"/>
                  </a:lnTo>
                  <a:lnTo>
                    <a:pt x="2811297" y="102260"/>
                  </a:lnTo>
                  <a:lnTo>
                    <a:pt x="2818142" y="114846"/>
                  </a:lnTo>
                  <a:lnTo>
                    <a:pt x="2816504" y="94818"/>
                  </a:lnTo>
                  <a:lnTo>
                    <a:pt x="2820136" y="93192"/>
                  </a:lnTo>
                  <a:lnTo>
                    <a:pt x="2832608" y="121335"/>
                  </a:lnTo>
                  <a:lnTo>
                    <a:pt x="2835237" y="118948"/>
                  </a:lnTo>
                  <a:close/>
                </a:path>
                <a:path w="3081020" h="367029">
                  <a:moveTo>
                    <a:pt x="2939719" y="272516"/>
                  </a:moveTo>
                  <a:lnTo>
                    <a:pt x="2926334" y="265049"/>
                  </a:lnTo>
                  <a:lnTo>
                    <a:pt x="2920276" y="253022"/>
                  </a:lnTo>
                  <a:lnTo>
                    <a:pt x="2918587" y="238340"/>
                  </a:lnTo>
                  <a:lnTo>
                    <a:pt x="2918307" y="222961"/>
                  </a:lnTo>
                  <a:lnTo>
                    <a:pt x="2911919" y="224955"/>
                  </a:lnTo>
                  <a:lnTo>
                    <a:pt x="2916313" y="282829"/>
                  </a:lnTo>
                  <a:lnTo>
                    <a:pt x="2939719" y="272516"/>
                  </a:lnTo>
                  <a:close/>
                </a:path>
                <a:path w="3081020" h="367029">
                  <a:moveTo>
                    <a:pt x="3058185" y="309930"/>
                  </a:moveTo>
                  <a:lnTo>
                    <a:pt x="3042208" y="330974"/>
                  </a:lnTo>
                  <a:lnTo>
                    <a:pt x="3043377" y="311886"/>
                  </a:lnTo>
                  <a:lnTo>
                    <a:pt x="3042640" y="300012"/>
                  </a:lnTo>
                  <a:lnTo>
                    <a:pt x="3039465" y="292036"/>
                  </a:lnTo>
                  <a:lnTo>
                    <a:pt x="3033268" y="284670"/>
                  </a:lnTo>
                  <a:lnTo>
                    <a:pt x="3029661" y="350964"/>
                  </a:lnTo>
                  <a:lnTo>
                    <a:pt x="3053677" y="349148"/>
                  </a:lnTo>
                  <a:lnTo>
                    <a:pt x="3058185" y="309930"/>
                  </a:lnTo>
                  <a:close/>
                </a:path>
                <a:path w="3081020" h="367029">
                  <a:moveTo>
                    <a:pt x="3080537" y="196545"/>
                  </a:moveTo>
                  <a:lnTo>
                    <a:pt x="3067558" y="153543"/>
                  </a:lnTo>
                  <a:lnTo>
                    <a:pt x="3050451" y="146126"/>
                  </a:lnTo>
                  <a:lnTo>
                    <a:pt x="3043161" y="143446"/>
                  </a:lnTo>
                  <a:lnTo>
                    <a:pt x="3035985" y="140500"/>
                  </a:lnTo>
                  <a:lnTo>
                    <a:pt x="3028899" y="137274"/>
                  </a:lnTo>
                  <a:lnTo>
                    <a:pt x="3023006" y="171945"/>
                  </a:lnTo>
                  <a:lnTo>
                    <a:pt x="3005010" y="156032"/>
                  </a:lnTo>
                  <a:lnTo>
                    <a:pt x="3002229" y="162775"/>
                  </a:lnTo>
                  <a:lnTo>
                    <a:pt x="2999981" y="169659"/>
                  </a:lnTo>
                  <a:lnTo>
                    <a:pt x="2998279" y="176695"/>
                  </a:lnTo>
                  <a:lnTo>
                    <a:pt x="2997123" y="183896"/>
                  </a:lnTo>
                  <a:lnTo>
                    <a:pt x="2998457" y="200329"/>
                  </a:lnTo>
                  <a:lnTo>
                    <a:pt x="3000476" y="217093"/>
                  </a:lnTo>
                  <a:lnTo>
                    <a:pt x="3005417" y="253339"/>
                  </a:lnTo>
                  <a:lnTo>
                    <a:pt x="3027870" y="237921"/>
                  </a:lnTo>
                  <a:lnTo>
                    <a:pt x="3031426" y="267970"/>
                  </a:lnTo>
                  <a:lnTo>
                    <a:pt x="3035846" y="267970"/>
                  </a:lnTo>
                  <a:lnTo>
                    <a:pt x="3035541" y="251409"/>
                  </a:lnTo>
                  <a:lnTo>
                    <a:pt x="3038094" y="237070"/>
                  </a:lnTo>
                  <a:lnTo>
                    <a:pt x="3044139" y="225348"/>
                  </a:lnTo>
                  <a:lnTo>
                    <a:pt x="3054261" y="216649"/>
                  </a:lnTo>
                  <a:lnTo>
                    <a:pt x="3056471" y="215404"/>
                  </a:lnTo>
                  <a:lnTo>
                    <a:pt x="3057944" y="209143"/>
                  </a:lnTo>
                  <a:lnTo>
                    <a:pt x="3058490" y="204889"/>
                  </a:lnTo>
                  <a:lnTo>
                    <a:pt x="3061563" y="193763"/>
                  </a:lnTo>
                  <a:lnTo>
                    <a:pt x="3066465" y="189814"/>
                  </a:lnTo>
                  <a:lnTo>
                    <a:pt x="3072904" y="191325"/>
                  </a:lnTo>
                  <a:lnTo>
                    <a:pt x="3080537" y="196545"/>
                  </a:lnTo>
                  <a:close/>
                </a:path>
              </a:pathLst>
            </a:custGeom>
            <a:solidFill>
              <a:srgbClr val="FFFFFF">
                <a:alpha val="1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8637196" y="9262318"/>
            <a:ext cx="3765550" cy="1024890"/>
            <a:chOff x="8637196" y="9262318"/>
            <a:chExt cx="3765550" cy="1024890"/>
          </a:xfrm>
        </p:grpSpPr>
        <p:sp>
          <p:nvSpPr>
            <p:cNvPr id="21" name="object 21"/>
            <p:cNvSpPr/>
            <p:nvPr/>
          </p:nvSpPr>
          <p:spPr>
            <a:xfrm>
              <a:off x="8637196" y="9262318"/>
              <a:ext cx="3765550" cy="1024890"/>
            </a:xfrm>
            <a:custGeom>
              <a:avLst/>
              <a:gdLst/>
              <a:ahLst/>
              <a:cxnLst/>
              <a:rect l="l" t="t" r="r" b="b"/>
              <a:pathLst>
                <a:path w="3765550" h="1024890">
                  <a:moveTo>
                    <a:pt x="1500932" y="1024681"/>
                  </a:moveTo>
                  <a:lnTo>
                    <a:pt x="0" y="1024681"/>
                  </a:lnTo>
                  <a:lnTo>
                    <a:pt x="658138" y="357937"/>
                  </a:lnTo>
                  <a:lnTo>
                    <a:pt x="1500932" y="1024681"/>
                  </a:lnTo>
                  <a:close/>
                </a:path>
                <a:path w="3765550" h="1024890">
                  <a:moveTo>
                    <a:pt x="3765554" y="1024681"/>
                  </a:moveTo>
                  <a:lnTo>
                    <a:pt x="1959969" y="1024681"/>
                  </a:lnTo>
                  <a:lnTo>
                    <a:pt x="2769071" y="0"/>
                  </a:lnTo>
                  <a:lnTo>
                    <a:pt x="3765554" y="1024681"/>
                  </a:lnTo>
                  <a:close/>
                </a:path>
              </a:pathLst>
            </a:custGeom>
            <a:solidFill>
              <a:srgbClr val="77C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37196" y="9430071"/>
              <a:ext cx="3765554" cy="856927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19962" y="0"/>
            <a:ext cx="4775251" cy="1121885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10284589" y="1027585"/>
            <a:ext cx="902335" cy="974725"/>
            <a:chOff x="8693399" y="2225783"/>
            <a:chExt cx="902335" cy="974725"/>
          </a:xfrm>
        </p:grpSpPr>
        <p:sp>
          <p:nvSpPr>
            <p:cNvPr id="25" name="object 25"/>
            <p:cNvSpPr/>
            <p:nvPr/>
          </p:nvSpPr>
          <p:spPr>
            <a:xfrm>
              <a:off x="9020710" y="2233809"/>
              <a:ext cx="567055" cy="664845"/>
            </a:xfrm>
            <a:custGeom>
              <a:avLst/>
              <a:gdLst/>
              <a:ahLst/>
              <a:cxnLst/>
              <a:rect l="l" t="t" r="r" b="b"/>
              <a:pathLst>
                <a:path w="567054" h="664844">
                  <a:moveTo>
                    <a:pt x="303162" y="664850"/>
                  </a:moveTo>
                  <a:lnTo>
                    <a:pt x="314732" y="655227"/>
                  </a:lnTo>
                  <a:lnTo>
                    <a:pt x="323389" y="628921"/>
                  </a:lnTo>
                  <a:lnTo>
                    <a:pt x="332337" y="590133"/>
                  </a:lnTo>
                  <a:lnTo>
                    <a:pt x="344784" y="543065"/>
                  </a:lnTo>
                  <a:lnTo>
                    <a:pt x="363933" y="491922"/>
                  </a:lnTo>
                  <a:lnTo>
                    <a:pt x="392991" y="440903"/>
                  </a:lnTo>
                  <a:lnTo>
                    <a:pt x="435164" y="394214"/>
                  </a:lnTo>
                  <a:lnTo>
                    <a:pt x="482659" y="361148"/>
                  </a:lnTo>
                  <a:lnTo>
                    <a:pt x="525437" y="339582"/>
                  </a:lnTo>
                  <a:lnTo>
                    <a:pt x="555982" y="322953"/>
                  </a:lnTo>
                  <a:lnTo>
                    <a:pt x="566780" y="304697"/>
                  </a:lnTo>
                  <a:lnTo>
                    <a:pt x="551101" y="287317"/>
                  </a:lnTo>
                  <a:lnTo>
                    <a:pt x="513383" y="274971"/>
                  </a:lnTo>
                  <a:lnTo>
                    <a:pt x="462409" y="257510"/>
                  </a:lnTo>
                  <a:lnTo>
                    <a:pt x="406962" y="224788"/>
                  </a:lnTo>
                  <a:lnTo>
                    <a:pt x="364304" y="179787"/>
                  </a:lnTo>
                  <a:lnTo>
                    <a:pt x="335453" y="129898"/>
                  </a:lnTo>
                  <a:lnTo>
                    <a:pt x="316663" y="81048"/>
                  </a:lnTo>
                  <a:lnTo>
                    <a:pt x="304186" y="39164"/>
                  </a:lnTo>
                  <a:lnTo>
                    <a:pt x="294275" y="10172"/>
                  </a:lnTo>
                  <a:lnTo>
                    <a:pt x="283185" y="0"/>
                  </a:lnTo>
                  <a:lnTo>
                    <a:pt x="273231" y="16156"/>
                  </a:lnTo>
                  <a:lnTo>
                    <a:pt x="268689" y="55450"/>
                  </a:lnTo>
                  <a:lnTo>
                    <a:pt x="261728" y="108423"/>
                  </a:lnTo>
                  <a:lnTo>
                    <a:pt x="244518" y="165616"/>
                  </a:lnTo>
                  <a:lnTo>
                    <a:pt x="209228" y="217570"/>
                  </a:lnTo>
                  <a:lnTo>
                    <a:pt x="158693" y="250994"/>
                  </a:lnTo>
                  <a:lnTo>
                    <a:pt x="104080" y="266846"/>
                  </a:lnTo>
                  <a:lnTo>
                    <a:pt x="53813" y="273325"/>
                  </a:lnTo>
                  <a:lnTo>
                    <a:pt x="16312" y="278631"/>
                  </a:lnTo>
                  <a:lnTo>
                    <a:pt x="0" y="290965"/>
                  </a:lnTo>
                  <a:lnTo>
                    <a:pt x="10925" y="306959"/>
                  </a:lnTo>
                  <a:lnTo>
                    <a:pt x="44059" y="322912"/>
                  </a:lnTo>
                  <a:lnTo>
                    <a:pt x="91604" y="344009"/>
                  </a:lnTo>
                  <a:lnTo>
                    <a:pt x="145764" y="375437"/>
                  </a:lnTo>
                  <a:lnTo>
                    <a:pt x="198741" y="422381"/>
                  </a:lnTo>
                  <a:lnTo>
                    <a:pt x="236292" y="476452"/>
                  </a:lnTo>
                  <a:lnTo>
                    <a:pt x="260024" y="531431"/>
                  </a:lnTo>
                  <a:lnTo>
                    <a:pt x="274256" y="582540"/>
                  </a:lnTo>
                  <a:lnTo>
                    <a:pt x="283310" y="625000"/>
                  </a:lnTo>
                  <a:lnTo>
                    <a:pt x="291505" y="654029"/>
                  </a:lnTo>
                  <a:lnTo>
                    <a:pt x="303162" y="664850"/>
                  </a:lnTo>
                  <a:close/>
                </a:path>
              </a:pathLst>
            </a:custGeom>
            <a:solidFill>
              <a:srgbClr val="155C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012731" y="2225783"/>
              <a:ext cx="582930" cy="681355"/>
            </a:xfrm>
            <a:custGeom>
              <a:avLst/>
              <a:gdLst/>
              <a:ahLst/>
              <a:cxnLst/>
              <a:rect l="l" t="t" r="r" b="b"/>
              <a:pathLst>
                <a:path w="582929" h="681355">
                  <a:moveTo>
                    <a:pt x="311258" y="680949"/>
                  </a:moveTo>
                  <a:lnTo>
                    <a:pt x="323020" y="676518"/>
                  </a:lnTo>
                  <a:lnTo>
                    <a:pt x="331426" y="663751"/>
                  </a:lnTo>
                  <a:lnTo>
                    <a:pt x="338043" y="643441"/>
                  </a:lnTo>
                  <a:lnTo>
                    <a:pt x="344440" y="616377"/>
                  </a:lnTo>
                  <a:lnTo>
                    <a:pt x="353506" y="578217"/>
                  </a:lnTo>
                  <a:lnTo>
                    <a:pt x="366314" y="535613"/>
                  </a:lnTo>
                  <a:lnTo>
                    <a:pt x="384989" y="491285"/>
                  </a:lnTo>
                  <a:lnTo>
                    <a:pt x="411652" y="447955"/>
                  </a:lnTo>
                  <a:lnTo>
                    <a:pt x="448428" y="408344"/>
                  </a:lnTo>
                  <a:lnTo>
                    <a:pt x="492723" y="377274"/>
                  </a:lnTo>
                  <a:lnTo>
                    <a:pt x="553926" y="346491"/>
                  </a:lnTo>
                  <a:lnTo>
                    <a:pt x="569813" y="336663"/>
                  </a:lnTo>
                  <a:lnTo>
                    <a:pt x="579898" y="325645"/>
                  </a:lnTo>
                  <a:lnTo>
                    <a:pt x="582808" y="312114"/>
                  </a:lnTo>
                  <a:lnTo>
                    <a:pt x="577977" y="299232"/>
                  </a:lnTo>
                  <a:lnTo>
                    <a:pt x="566512" y="290039"/>
                  </a:lnTo>
                  <a:lnTo>
                    <a:pt x="549556" y="282999"/>
                  </a:lnTo>
                  <a:lnTo>
                    <a:pt x="503889" y="269290"/>
                  </a:lnTo>
                  <a:lnTo>
                    <a:pt x="476779" y="259433"/>
                  </a:lnTo>
                  <a:lnTo>
                    <a:pt x="419979" y="226498"/>
                  </a:lnTo>
                  <a:lnTo>
                    <a:pt x="380444" y="185339"/>
                  </a:lnTo>
                  <a:lnTo>
                    <a:pt x="353065" y="139534"/>
                  </a:lnTo>
                  <a:lnTo>
                    <a:pt x="334697" y="93789"/>
                  </a:lnTo>
                  <a:lnTo>
                    <a:pt x="322190" y="52807"/>
                  </a:lnTo>
                  <a:lnTo>
                    <a:pt x="315391" y="30053"/>
                  </a:lnTo>
                  <a:lnTo>
                    <a:pt x="308713" y="13134"/>
                  </a:lnTo>
                  <a:lnTo>
                    <a:pt x="300826" y="2850"/>
                  </a:lnTo>
                  <a:lnTo>
                    <a:pt x="290402" y="0"/>
                  </a:lnTo>
                  <a:lnTo>
                    <a:pt x="280710" y="4642"/>
                  </a:lnTo>
                  <a:lnTo>
                    <a:pt x="274918" y="15951"/>
                  </a:lnTo>
                  <a:lnTo>
                    <a:pt x="274800" y="16567"/>
                  </a:lnTo>
                  <a:lnTo>
                    <a:pt x="291960" y="16567"/>
                  </a:lnTo>
                  <a:lnTo>
                    <a:pt x="295411" y="22489"/>
                  </a:lnTo>
                  <a:lnTo>
                    <a:pt x="299172" y="32454"/>
                  </a:lnTo>
                  <a:lnTo>
                    <a:pt x="303003" y="44649"/>
                  </a:lnTo>
                  <a:lnTo>
                    <a:pt x="306665" y="57260"/>
                  </a:lnTo>
                  <a:lnTo>
                    <a:pt x="319695" y="99901"/>
                  </a:lnTo>
                  <a:lnTo>
                    <a:pt x="338967" y="147607"/>
                  </a:lnTo>
                  <a:lnTo>
                    <a:pt x="367895" y="195601"/>
                  </a:lnTo>
                  <a:lnTo>
                    <a:pt x="409891" y="239106"/>
                  </a:lnTo>
                  <a:lnTo>
                    <a:pt x="469960" y="274098"/>
                  </a:lnTo>
                  <a:lnTo>
                    <a:pt x="540356" y="296970"/>
                  </a:lnTo>
                  <a:lnTo>
                    <a:pt x="553844" y="301814"/>
                  </a:lnTo>
                  <a:lnTo>
                    <a:pt x="563035" y="307098"/>
                  </a:lnTo>
                  <a:lnTo>
                    <a:pt x="566709" y="313309"/>
                  </a:lnTo>
                  <a:lnTo>
                    <a:pt x="563947" y="320159"/>
                  </a:lnTo>
                  <a:lnTo>
                    <a:pt x="555491" y="327013"/>
                  </a:lnTo>
                  <a:lnTo>
                    <a:pt x="542640" y="334150"/>
                  </a:lnTo>
                  <a:lnTo>
                    <a:pt x="506324" y="351695"/>
                  </a:lnTo>
                  <a:lnTo>
                    <a:pt x="484272" y="363477"/>
                  </a:lnTo>
                  <a:lnTo>
                    <a:pt x="437859" y="396123"/>
                  </a:lnTo>
                  <a:lnTo>
                    <a:pt x="399047" y="437768"/>
                  </a:lnTo>
                  <a:lnTo>
                    <a:pt x="370996" y="483013"/>
                  </a:lnTo>
                  <a:lnTo>
                    <a:pt x="351435" y="529103"/>
                  </a:lnTo>
                  <a:lnTo>
                    <a:pt x="338091" y="573285"/>
                  </a:lnTo>
                  <a:lnTo>
                    <a:pt x="328693" y="612804"/>
                  </a:lnTo>
                  <a:lnTo>
                    <a:pt x="324798" y="629661"/>
                  </a:lnTo>
                  <a:lnTo>
                    <a:pt x="320356" y="646561"/>
                  </a:lnTo>
                  <a:lnTo>
                    <a:pt x="315712" y="659580"/>
                  </a:lnTo>
                  <a:lnTo>
                    <a:pt x="311211" y="664791"/>
                  </a:lnTo>
                  <a:lnTo>
                    <a:pt x="291836" y="664791"/>
                  </a:lnTo>
                  <a:lnTo>
                    <a:pt x="299693" y="676724"/>
                  </a:lnTo>
                  <a:lnTo>
                    <a:pt x="311059" y="680937"/>
                  </a:lnTo>
                  <a:lnTo>
                    <a:pt x="311258" y="680949"/>
                  </a:lnTo>
                  <a:close/>
                </a:path>
                <a:path w="582929" h="681355">
                  <a:moveTo>
                    <a:pt x="291836" y="664791"/>
                  </a:moveTo>
                  <a:lnTo>
                    <a:pt x="311211" y="664791"/>
                  </a:lnTo>
                  <a:lnTo>
                    <a:pt x="307235" y="660010"/>
                  </a:lnTo>
                  <a:lnTo>
                    <a:pt x="303248" y="648120"/>
                  </a:lnTo>
                  <a:lnTo>
                    <a:pt x="299496" y="632699"/>
                  </a:lnTo>
                  <a:lnTo>
                    <a:pt x="296237" y="617326"/>
                  </a:lnTo>
                  <a:lnTo>
                    <a:pt x="286788" y="574949"/>
                  </a:lnTo>
                  <a:lnTo>
                    <a:pt x="271967" y="526400"/>
                  </a:lnTo>
                  <a:lnTo>
                    <a:pt x="248413" y="475246"/>
                  </a:lnTo>
                  <a:lnTo>
                    <a:pt x="212766" y="425052"/>
                  </a:lnTo>
                  <a:lnTo>
                    <a:pt x="173963" y="388459"/>
                  </a:lnTo>
                  <a:lnTo>
                    <a:pt x="133409" y="360942"/>
                  </a:lnTo>
                  <a:lnTo>
                    <a:pt x="94326" y="340594"/>
                  </a:lnTo>
                  <a:lnTo>
                    <a:pt x="44028" y="318675"/>
                  </a:lnTo>
                  <a:lnTo>
                    <a:pt x="29665" y="311870"/>
                  </a:lnTo>
                  <a:lnTo>
                    <a:pt x="19439" y="305562"/>
                  </a:lnTo>
                  <a:lnTo>
                    <a:pt x="15946" y="300221"/>
                  </a:lnTo>
                  <a:lnTo>
                    <a:pt x="20837" y="296150"/>
                  </a:lnTo>
                  <a:lnTo>
                    <a:pt x="32180" y="293176"/>
                  </a:lnTo>
                  <a:lnTo>
                    <a:pt x="47196" y="290997"/>
                  </a:lnTo>
                  <a:lnTo>
                    <a:pt x="63107" y="289312"/>
                  </a:lnTo>
                  <a:lnTo>
                    <a:pt x="100235" y="284946"/>
                  </a:lnTo>
                  <a:lnTo>
                    <a:pt x="141913" y="276187"/>
                  </a:lnTo>
                  <a:lnTo>
                    <a:pt x="184124" y="259496"/>
                  </a:lnTo>
                  <a:lnTo>
                    <a:pt x="222854" y="231337"/>
                  </a:lnTo>
                  <a:lnTo>
                    <a:pt x="253557" y="189909"/>
                  </a:lnTo>
                  <a:lnTo>
                    <a:pt x="271563" y="144145"/>
                  </a:lnTo>
                  <a:lnTo>
                    <a:pt x="280818" y="98625"/>
                  </a:lnTo>
                  <a:lnTo>
                    <a:pt x="285409" y="56463"/>
                  </a:lnTo>
                  <a:lnTo>
                    <a:pt x="286470" y="45295"/>
                  </a:lnTo>
                  <a:lnTo>
                    <a:pt x="287911" y="33016"/>
                  </a:lnTo>
                  <a:lnTo>
                    <a:pt x="289701" y="22853"/>
                  </a:lnTo>
                  <a:lnTo>
                    <a:pt x="291960" y="16567"/>
                  </a:lnTo>
                  <a:lnTo>
                    <a:pt x="274800" y="16567"/>
                  </a:lnTo>
                  <a:lnTo>
                    <a:pt x="271569" y="33400"/>
                  </a:lnTo>
                  <a:lnTo>
                    <a:pt x="269047" y="57928"/>
                  </a:lnTo>
                  <a:lnTo>
                    <a:pt x="264992" y="95192"/>
                  </a:lnTo>
                  <a:lnTo>
                    <a:pt x="256369" y="138346"/>
                  </a:lnTo>
                  <a:lnTo>
                    <a:pt x="239747" y="181404"/>
                  </a:lnTo>
                  <a:lnTo>
                    <a:pt x="211536" y="219843"/>
                  </a:lnTo>
                  <a:lnTo>
                    <a:pt x="176071" y="245606"/>
                  </a:lnTo>
                  <a:lnTo>
                    <a:pt x="137071" y="260912"/>
                  </a:lnTo>
                  <a:lnTo>
                    <a:pt x="97791" y="269041"/>
                  </a:lnTo>
                  <a:lnTo>
                    <a:pt x="37941" y="275912"/>
                  </a:lnTo>
                  <a:lnTo>
                    <a:pt x="19079" y="279803"/>
                  </a:lnTo>
                  <a:lnTo>
                    <a:pt x="6050" y="286547"/>
                  </a:lnTo>
                  <a:lnTo>
                    <a:pt x="0" y="297749"/>
                  </a:lnTo>
                  <a:lnTo>
                    <a:pt x="2355" y="310285"/>
                  </a:lnTo>
                  <a:lnTo>
                    <a:pt x="12948" y="320689"/>
                  </a:lnTo>
                  <a:lnTo>
                    <a:pt x="30477" y="330282"/>
                  </a:lnTo>
                  <a:lnTo>
                    <a:pt x="87901" y="355394"/>
                  </a:lnTo>
                  <a:lnTo>
                    <a:pt x="125506" y="374925"/>
                  </a:lnTo>
                  <a:lnTo>
                    <a:pt x="163930" y="401024"/>
                  </a:lnTo>
                  <a:lnTo>
                    <a:pt x="200651" y="435738"/>
                  </a:lnTo>
                  <a:lnTo>
                    <a:pt x="234578" y="483656"/>
                  </a:lnTo>
                  <a:lnTo>
                    <a:pt x="257075" y="532808"/>
                  </a:lnTo>
                  <a:lnTo>
                    <a:pt x="271305" y="579642"/>
                  </a:lnTo>
                  <a:lnTo>
                    <a:pt x="280431" y="620607"/>
                  </a:lnTo>
                  <a:lnTo>
                    <a:pt x="285932" y="645845"/>
                  </a:lnTo>
                  <a:lnTo>
                    <a:pt x="291836" y="664791"/>
                  </a:lnTo>
                  <a:close/>
                </a:path>
              </a:pathLst>
            </a:custGeom>
            <a:solidFill>
              <a:srgbClr val="0A4E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701390" y="2687643"/>
              <a:ext cx="429895" cy="504825"/>
            </a:xfrm>
            <a:custGeom>
              <a:avLst/>
              <a:gdLst/>
              <a:ahLst/>
              <a:cxnLst/>
              <a:rect l="l" t="t" r="r" b="b"/>
              <a:pathLst>
                <a:path w="429895" h="504825">
                  <a:moveTo>
                    <a:pt x="229920" y="504219"/>
                  </a:moveTo>
                  <a:lnTo>
                    <a:pt x="241450" y="490280"/>
                  </a:lnTo>
                  <a:lnTo>
                    <a:pt x="250555" y="454041"/>
                  </a:lnTo>
                  <a:lnTo>
                    <a:pt x="263906" y="404245"/>
                  </a:lnTo>
                  <a:lnTo>
                    <a:pt x="288173" y="349638"/>
                  </a:lnTo>
                  <a:lnTo>
                    <a:pt x="330029" y="298963"/>
                  </a:lnTo>
                  <a:lnTo>
                    <a:pt x="366048" y="273885"/>
                  </a:lnTo>
                  <a:lnTo>
                    <a:pt x="398492" y="257532"/>
                  </a:lnTo>
                  <a:lnTo>
                    <a:pt x="421658" y="244922"/>
                  </a:lnTo>
                  <a:lnTo>
                    <a:pt x="429845" y="231075"/>
                  </a:lnTo>
                  <a:lnTo>
                    <a:pt x="417951" y="217894"/>
                  </a:lnTo>
                  <a:lnTo>
                    <a:pt x="389345" y="208530"/>
                  </a:lnTo>
                  <a:lnTo>
                    <a:pt x="350687" y="195289"/>
                  </a:lnTo>
                  <a:lnTo>
                    <a:pt x="308634" y="170475"/>
                  </a:lnTo>
                  <a:lnTo>
                    <a:pt x="271158" y="128934"/>
                  </a:lnTo>
                  <a:lnTo>
                    <a:pt x="247946" y="83347"/>
                  </a:lnTo>
                  <a:lnTo>
                    <a:pt x="234083" y="41483"/>
                  </a:lnTo>
                  <a:lnTo>
                    <a:pt x="224658" y="11110"/>
                  </a:lnTo>
                  <a:lnTo>
                    <a:pt x="214762" y="0"/>
                  </a:lnTo>
                  <a:lnTo>
                    <a:pt x="206209" y="18318"/>
                  </a:lnTo>
                  <a:lnTo>
                    <a:pt x="201739" y="61274"/>
                  </a:lnTo>
                  <a:lnTo>
                    <a:pt x="189763" y="114837"/>
                  </a:lnTo>
                  <a:lnTo>
                    <a:pt x="158681" y="164992"/>
                  </a:lnTo>
                  <a:lnTo>
                    <a:pt x="110040" y="194352"/>
                  </a:lnTo>
                  <a:lnTo>
                    <a:pt x="59063" y="205321"/>
                  </a:lnTo>
                  <a:lnTo>
                    <a:pt x="18224" y="210043"/>
                  </a:lnTo>
                  <a:lnTo>
                    <a:pt x="0" y="220659"/>
                  </a:lnTo>
                  <a:lnTo>
                    <a:pt x="13218" y="235663"/>
                  </a:lnTo>
                  <a:lnTo>
                    <a:pt x="50445" y="252155"/>
                  </a:lnTo>
                  <a:lnTo>
                    <a:pt x="100131" y="277815"/>
                  </a:lnTo>
                  <a:lnTo>
                    <a:pt x="150725" y="320322"/>
                  </a:lnTo>
                  <a:lnTo>
                    <a:pt x="183538" y="369731"/>
                  </a:lnTo>
                  <a:lnTo>
                    <a:pt x="202203" y="419087"/>
                  </a:lnTo>
                  <a:lnTo>
                    <a:pt x="212381" y="462128"/>
                  </a:lnTo>
                  <a:lnTo>
                    <a:pt x="219733" y="492593"/>
                  </a:lnTo>
                  <a:lnTo>
                    <a:pt x="229920" y="504219"/>
                  </a:lnTo>
                  <a:close/>
                </a:path>
              </a:pathLst>
            </a:custGeom>
            <a:solidFill>
              <a:srgbClr val="155C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693399" y="2679600"/>
              <a:ext cx="446405" cy="520700"/>
            </a:xfrm>
            <a:custGeom>
              <a:avLst/>
              <a:gdLst/>
              <a:ahLst/>
              <a:cxnLst/>
              <a:rect l="l" t="t" r="r" b="b"/>
              <a:pathLst>
                <a:path w="446404" h="520700">
                  <a:moveTo>
                    <a:pt x="237993" y="520322"/>
                  </a:moveTo>
                  <a:lnTo>
                    <a:pt x="247872" y="516706"/>
                  </a:lnTo>
                  <a:lnTo>
                    <a:pt x="254834" y="506472"/>
                  </a:lnTo>
                  <a:lnTo>
                    <a:pt x="260142" y="490540"/>
                  </a:lnTo>
                  <a:lnTo>
                    <a:pt x="265081" y="469741"/>
                  </a:lnTo>
                  <a:lnTo>
                    <a:pt x="273982" y="433258"/>
                  </a:lnTo>
                  <a:lnTo>
                    <a:pt x="287924" y="392261"/>
                  </a:lnTo>
                  <a:lnTo>
                    <a:pt x="309994" y="350867"/>
                  </a:lnTo>
                  <a:lnTo>
                    <a:pt x="343304" y="313098"/>
                  </a:lnTo>
                  <a:lnTo>
                    <a:pt x="376641" y="289721"/>
                  </a:lnTo>
                  <a:lnTo>
                    <a:pt x="407465" y="274034"/>
                  </a:lnTo>
                  <a:lnTo>
                    <a:pt x="422990" y="266407"/>
                  </a:lnTo>
                  <a:lnTo>
                    <a:pt x="435450" y="258608"/>
                  </a:lnTo>
                  <a:lnTo>
                    <a:pt x="443522" y="249641"/>
                  </a:lnTo>
                  <a:lnTo>
                    <a:pt x="445885" y="238508"/>
                  </a:lnTo>
                  <a:lnTo>
                    <a:pt x="441934" y="227889"/>
                  </a:lnTo>
                  <a:lnTo>
                    <a:pt x="432725" y="220375"/>
                  </a:lnTo>
                  <a:lnTo>
                    <a:pt x="419402" y="214757"/>
                  </a:lnTo>
                  <a:lnTo>
                    <a:pt x="384759" y="204337"/>
                  </a:lnTo>
                  <a:lnTo>
                    <a:pt x="364353" y="196924"/>
                  </a:lnTo>
                  <a:lnTo>
                    <a:pt x="321663" y="172202"/>
                  </a:lnTo>
                  <a:lnTo>
                    <a:pt x="291979" y="141274"/>
                  </a:lnTo>
                  <a:lnTo>
                    <a:pt x="271400" y="106803"/>
                  </a:lnTo>
                  <a:lnTo>
                    <a:pt x="248151" y="41466"/>
                  </a:lnTo>
                  <a:lnTo>
                    <a:pt x="242791" y="23566"/>
                  </a:lnTo>
                  <a:lnTo>
                    <a:pt x="237417" y="10280"/>
                  </a:lnTo>
                  <a:lnTo>
                    <a:pt x="230872" y="2219"/>
                  </a:lnTo>
                  <a:lnTo>
                    <a:pt x="221999" y="0"/>
                  </a:lnTo>
                  <a:lnTo>
                    <a:pt x="213696" y="3850"/>
                  </a:lnTo>
                  <a:lnTo>
                    <a:pt x="208777" y="13007"/>
                  </a:lnTo>
                  <a:lnTo>
                    <a:pt x="207602" y="18864"/>
                  </a:lnTo>
                  <a:lnTo>
                    <a:pt x="223768" y="18864"/>
                  </a:lnTo>
                  <a:lnTo>
                    <a:pt x="225970" y="24276"/>
                  </a:lnTo>
                  <a:lnTo>
                    <a:pt x="228246" y="31071"/>
                  </a:lnTo>
                  <a:lnTo>
                    <a:pt x="230513" y="38559"/>
                  </a:lnTo>
                  <a:lnTo>
                    <a:pt x="232681" y="46047"/>
                  </a:lnTo>
                  <a:lnTo>
                    <a:pt x="242296" y="77440"/>
                  </a:lnTo>
                  <a:lnTo>
                    <a:pt x="257054" y="113970"/>
                  </a:lnTo>
                  <a:lnTo>
                    <a:pt x="279342" y="151193"/>
                  </a:lnTo>
                  <a:lnTo>
                    <a:pt x="311586" y="184810"/>
                  </a:lnTo>
                  <a:lnTo>
                    <a:pt x="357540" y="211599"/>
                  </a:lnTo>
                  <a:lnTo>
                    <a:pt x="410119" y="228717"/>
                  </a:lnTo>
                  <a:lnTo>
                    <a:pt x="419988" y="232144"/>
                  </a:lnTo>
                  <a:lnTo>
                    <a:pt x="426970" y="235763"/>
                  </a:lnTo>
                  <a:lnTo>
                    <a:pt x="429786" y="239715"/>
                  </a:lnTo>
                  <a:lnTo>
                    <a:pt x="427541" y="244181"/>
                  </a:lnTo>
                  <a:lnTo>
                    <a:pt x="421048" y="249007"/>
                  </a:lnTo>
                  <a:lnTo>
                    <a:pt x="411615" y="254122"/>
                  </a:lnTo>
                  <a:lnTo>
                    <a:pt x="385453" y="266759"/>
                  </a:lnTo>
                  <a:lnTo>
                    <a:pt x="368581" y="275774"/>
                  </a:lnTo>
                  <a:lnTo>
                    <a:pt x="332735" y="300912"/>
                  </a:lnTo>
                  <a:lnTo>
                    <a:pt x="296992" y="341203"/>
                  </a:lnTo>
                  <a:lnTo>
                    <a:pt x="273440" y="384921"/>
                  </a:lnTo>
                  <a:lnTo>
                    <a:pt x="258683" y="427977"/>
                  </a:lnTo>
                  <a:lnTo>
                    <a:pt x="249323" y="466284"/>
                  </a:lnTo>
                  <a:lnTo>
                    <a:pt x="246657" y="477893"/>
                  </a:lnTo>
                  <a:lnTo>
                    <a:pt x="243811" y="489126"/>
                  </a:lnTo>
                  <a:lnTo>
                    <a:pt x="240898" y="498312"/>
                  </a:lnTo>
                  <a:lnTo>
                    <a:pt x="238028" y="503778"/>
                  </a:lnTo>
                  <a:lnTo>
                    <a:pt x="220597" y="503778"/>
                  </a:lnTo>
                  <a:lnTo>
                    <a:pt x="221713" y="507273"/>
                  </a:lnTo>
                  <a:lnTo>
                    <a:pt x="228250" y="516871"/>
                  </a:lnTo>
                  <a:lnTo>
                    <a:pt x="237829" y="520322"/>
                  </a:lnTo>
                  <a:lnTo>
                    <a:pt x="237993" y="520322"/>
                  </a:lnTo>
                  <a:close/>
                </a:path>
                <a:path w="446404" h="520700">
                  <a:moveTo>
                    <a:pt x="220597" y="503778"/>
                  </a:moveTo>
                  <a:lnTo>
                    <a:pt x="238028" y="503778"/>
                  </a:lnTo>
                  <a:lnTo>
                    <a:pt x="235544" y="498681"/>
                  </a:lnTo>
                  <a:lnTo>
                    <a:pt x="233082" y="490327"/>
                  </a:lnTo>
                  <a:lnTo>
                    <a:pt x="230714" y="480190"/>
                  </a:lnTo>
                  <a:lnTo>
                    <a:pt x="228514" y="469741"/>
                  </a:lnTo>
                  <a:lnTo>
                    <a:pt x="221307" y="437429"/>
                  </a:lnTo>
                  <a:lnTo>
                    <a:pt x="209995" y="400402"/>
                  </a:lnTo>
                  <a:lnTo>
                    <a:pt x="192004" y="361364"/>
                  </a:lnTo>
                  <a:lnTo>
                    <a:pt x="164762" y="323022"/>
                  </a:lnTo>
                  <a:lnTo>
                    <a:pt x="135121" y="295055"/>
                  </a:lnTo>
                  <a:lnTo>
                    <a:pt x="74370" y="258518"/>
                  </a:lnTo>
                  <a:lnTo>
                    <a:pt x="37768" y="242568"/>
                  </a:lnTo>
                  <a:lnTo>
                    <a:pt x="27573" y="237865"/>
                  </a:lnTo>
                  <a:lnTo>
                    <a:pt x="19638" y="233454"/>
                  </a:lnTo>
                  <a:lnTo>
                    <a:pt x="15946" y="229838"/>
                  </a:lnTo>
                  <a:lnTo>
                    <a:pt x="20299" y="227590"/>
                  </a:lnTo>
                  <a:lnTo>
                    <a:pt x="28748" y="225813"/>
                  </a:lnTo>
                  <a:lnTo>
                    <a:pt x="39309" y="224414"/>
                  </a:lnTo>
                  <a:lnTo>
                    <a:pt x="49995" y="223300"/>
                  </a:lnTo>
                  <a:lnTo>
                    <a:pt x="78378" y="219955"/>
                  </a:lnTo>
                  <a:lnTo>
                    <a:pt x="142596" y="200414"/>
                  </a:lnTo>
                  <a:lnTo>
                    <a:pt x="195903" y="146992"/>
                  </a:lnTo>
                  <a:lnTo>
                    <a:pt x="216827" y="77151"/>
                  </a:lnTo>
                  <a:lnTo>
                    <a:pt x="220953" y="38384"/>
                  </a:lnTo>
                  <a:lnTo>
                    <a:pt x="221761" y="30887"/>
                  </a:lnTo>
                  <a:lnTo>
                    <a:pt x="222696" y="24139"/>
                  </a:lnTo>
                  <a:lnTo>
                    <a:pt x="223768" y="18864"/>
                  </a:lnTo>
                  <a:lnTo>
                    <a:pt x="207602" y="18864"/>
                  </a:lnTo>
                  <a:lnTo>
                    <a:pt x="206010" y="26806"/>
                  </a:lnTo>
                  <a:lnTo>
                    <a:pt x="204007" y="46047"/>
                  </a:lnTo>
                  <a:lnTo>
                    <a:pt x="200997" y="73714"/>
                  </a:lnTo>
                  <a:lnTo>
                    <a:pt x="182097" y="138485"/>
                  </a:lnTo>
                  <a:lnTo>
                    <a:pt x="134452" y="186536"/>
                  </a:lnTo>
                  <a:lnTo>
                    <a:pt x="75672" y="204074"/>
                  </a:lnTo>
                  <a:lnTo>
                    <a:pt x="29913" y="209331"/>
                  </a:lnTo>
                  <a:lnTo>
                    <a:pt x="15107" y="212492"/>
                  </a:lnTo>
                  <a:lnTo>
                    <a:pt x="4842" y="218081"/>
                  </a:lnTo>
                  <a:lnTo>
                    <a:pt x="0" y="227447"/>
                  </a:lnTo>
                  <a:lnTo>
                    <a:pt x="1757" y="237873"/>
                  </a:lnTo>
                  <a:lnTo>
                    <a:pt x="9998" y="246322"/>
                  </a:lnTo>
                  <a:lnTo>
                    <a:pt x="23711" y="253950"/>
                  </a:lnTo>
                  <a:lnTo>
                    <a:pt x="67694" y="273200"/>
                  </a:lnTo>
                  <a:lnTo>
                    <a:pt x="96050" y="287921"/>
                  </a:lnTo>
                  <a:lnTo>
                    <a:pt x="152647" y="333696"/>
                  </a:lnTo>
                  <a:lnTo>
                    <a:pt x="178169" y="369762"/>
                  </a:lnTo>
                  <a:lnTo>
                    <a:pt x="195103" y="406798"/>
                  </a:lnTo>
                  <a:lnTo>
                    <a:pt x="212708" y="473010"/>
                  </a:lnTo>
                  <a:lnTo>
                    <a:pt x="216954" y="492371"/>
                  </a:lnTo>
                  <a:lnTo>
                    <a:pt x="220597" y="503778"/>
                  </a:lnTo>
                  <a:close/>
                </a:path>
              </a:pathLst>
            </a:custGeom>
            <a:solidFill>
              <a:srgbClr val="0A4E7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271346" y="2191683"/>
            <a:ext cx="4619625" cy="1746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5400"/>
              </a:lnSpc>
              <a:spcBef>
                <a:spcPts val="100"/>
              </a:spcBef>
            </a:pPr>
            <a:r>
              <a:rPr sz="2250" spc="-180" dirty="0">
                <a:solidFill>
                  <a:srgbClr val="FFFFFF"/>
                </a:solidFill>
                <a:latin typeface="Arial Black"/>
                <a:cs typeface="Arial Black"/>
              </a:rPr>
              <a:t>We</a:t>
            </a:r>
            <a:r>
              <a:rPr sz="2250" spc="-2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120" dirty="0">
                <a:solidFill>
                  <a:srgbClr val="FFFFFF"/>
                </a:solidFill>
                <a:latin typeface="Arial Black"/>
                <a:cs typeface="Arial Black"/>
              </a:rPr>
              <a:t>learnt</a:t>
            </a:r>
            <a:r>
              <a:rPr sz="2250" spc="-2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225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2250" spc="-2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114" dirty="0">
                <a:solidFill>
                  <a:srgbClr val="FFFFFF"/>
                </a:solidFill>
                <a:latin typeface="Arial Black"/>
                <a:cs typeface="Arial Black"/>
              </a:rPr>
              <a:t>number</a:t>
            </a:r>
            <a:r>
              <a:rPr sz="2250" spc="-1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55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2250" spc="-2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25" dirty="0">
                <a:solidFill>
                  <a:srgbClr val="FFFFFF"/>
                </a:solidFill>
                <a:latin typeface="Arial Black"/>
                <a:cs typeface="Arial Black"/>
              </a:rPr>
              <a:t>new </a:t>
            </a:r>
            <a:r>
              <a:rPr sz="2250" spc="-145" dirty="0">
                <a:solidFill>
                  <a:srgbClr val="FFFFFF"/>
                </a:solidFill>
                <a:latin typeface="Arial Black"/>
                <a:cs typeface="Arial Black"/>
              </a:rPr>
              <a:t>programming </a:t>
            </a:r>
            <a:r>
              <a:rPr sz="2250" spc="-150" dirty="0">
                <a:solidFill>
                  <a:srgbClr val="FFFFFF"/>
                </a:solidFill>
                <a:latin typeface="Arial Black"/>
                <a:cs typeface="Arial Black"/>
              </a:rPr>
              <a:t>techniques</a:t>
            </a:r>
            <a:r>
              <a:rPr sz="225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160" dirty="0">
                <a:solidFill>
                  <a:srgbClr val="FFFFFF"/>
                </a:solidFill>
                <a:latin typeface="Arial Black"/>
                <a:cs typeface="Arial Black"/>
              </a:rPr>
              <a:t>used</a:t>
            </a:r>
            <a:r>
              <a:rPr sz="225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25" dirty="0">
                <a:solidFill>
                  <a:srgbClr val="FFFFFF"/>
                </a:solidFill>
                <a:latin typeface="Arial Black"/>
                <a:cs typeface="Arial Black"/>
              </a:rPr>
              <a:t>in </a:t>
            </a:r>
            <a:r>
              <a:rPr sz="2250" spc="-204" dirty="0">
                <a:solidFill>
                  <a:srgbClr val="FFFFFF"/>
                </a:solidFill>
                <a:latin typeface="Arial Black"/>
                <a:cs typeface="Arial Black"/>
              </a:rPr>
              <a:t>web</a:t>
            </a:r>
            <a:r>
              <a:rPr sz="2250" spc="-1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125" dirty="0">
                <a:solidFill>
                  <a:srgbClr val="FFFFFF"/>
                </a:solidFill>
                <a:latin typeface="Arial Black"/>
                <a:cs typeface="Arial Black"/>
              </a:rPr>
              <a:t>developement</a:t>
            </a:r>
            <a:r>
              <a:rPr sz="225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130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225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130" dirty="0">
                <a:solidFill>
                  <a:srgbClr val="FFFFFF"/>
                </a:solidFill>
                <a:latin typeface="Arial Black"/>
                <a:cs typeface="Arial Black"/>
              </a:rPr>
              <a:t>practical </a:t>
            </a:r>
            <a:r>
              <a:rPr sz="2250" spc="-145" dirty="0">
                <a:solidFill>
                  <a:srgbClr val="FFFFFF"/>
                </a:solidFill>
                <a:latin typeface="Arial Black"/>
                <a:cs typeface="Arial Black"/>
              </a:rPr>
              <a:t>programming</a:t>
            </a:r>
            <a:r>
              <a:rPr sz="2250" spc="-1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55" dirty="0">
                <a:solidFill>
                  <a:srgbClr val="FFFFFF"/>
                </a:solidFill>
                <a:latin typeface="Arial Black"/>
                <a:cs typeface="Arial Black"/>
              </a:rPr>
              <a:t>practices</a:t>
            </a:r>
            <a:endParaRPr sz="2250" dirty="0">
              <a:latin typeface="Arial Black"/>
              <a:cs typeface="Arial Black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87939" y="6329156"/>
            <a:ext cx="4586605" cy="2072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4900"/>
              </a:lnSpc>
              <a:spcBef>
                <a:spcPts val="100"/>
              </a:spcBef>
            </a:pPr>
            <a:r>
              <a:rPr sz="2150" spc="-180" dirty="0">
                <a:solidFill>
                  <a:srgbClr val="FFFFFF"/>
                </a:solidFill>
                <a:latin typeface="Arial Black"/>
                <a:cs typeface="Arial Black"/>
              </a:rPr>
              <a:t>We</a:t>
            </a:r>
            <a:r>
              <a:rPr sz="2150" spc="-1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125" dirty="0">
                <a:solidFill>
                  <a:srgbClr val="FFFFFF"/>
                </a:solidFill>
                <a:latin typeface="Arial Black"/>
                <a:cs typeface="Arial Black"/>
              </a:rPr>
              <a:t>learned</a:t>
            </a:r>
            <a:r>
              <a:rPr sz="2150" spc="-1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120" dirty="0">
                <a:solidFill>
                  <a:srgbClr val="FFFFFF"/>
                </a:solidFill>
                <a:latin typeface="Arial Black"/>
                <a:cs typeface="Arial Black"/>
              </a:rPr>
              <a:t>about</a:t>
            </a:r>
            <a:r>
              <a:rPr sz="2150" spc="-1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140" dirty="0">
                <a:solidFill>
                  <a:srgbClr val="FFFFFF"/>
                </a:solidFill>
                <a:latin typeface="Arial Black"/>
                <a:cs typeface="Arial Black"/>
              </a:rPr>
              <a:t>Object</a:t>
            </a:r>
            <a:r>
              <a:rPr sz="2150" spc="-1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80" dirty="0">
                <a:solidFill>
                  <a:srgbClr val="FFFFFF"/>
                </a:solidFill>
                <a:latin typeface="Arial Black"/>
                <a:cs typeface="Arial Black"/>
              </a:rPr>
              <a:t>Oriented </a:t>
            </a:r>
            <a:r>
              <a:rPr sz="2150" spc="-150" dirty="0">
                <a:solidFill>
                  <a:srgbClr val="FFFFFF"/>
                </a:solidFill>
                <a:latin typeface="Arial Black"/>
                <a:cs typeface="Arial Black"/>
              </a:rPr>
              <a:t>Programming,</a:t>
            </a:r>
            <a:r>
              <a:rPr sz="215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75" dirty="0">
                <a:solidFill>
                  <a:srgbClr val="FFFFFF"/>
                </a:solidFill>
                <a:latin typeface="Arial Black"/>
                <a:cs typeface="Arial Black"/>
              </a:rPr>
              <a:t>Encapsulation, </a:t>
            </a:r>
            <a:r>
              <a:rPr sz="2150" spc="-95" dirty="0">
                <a:solidFill>
                  <a:srgbClr val="FFFFFF"/>
                </a:solidFill>
                <a:latin typeface="Arial Black"/>
                <a:cs typeface="Arial Black"/>
              </a:rPr>
              <a:t>Polymorphism,</a:t>
            </a:r>
            <a:r>
              <a:rPr sz="2150" spc="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65" dirty="0">
                <a:solidFill>
                  <a:srgbClr val="FFFFFF"/>
                </a:solidFill>
                <a:latin typeface="Arial Black"/>
                <a:cs typeface="Arial Black"/>
              </a:rPr>
              <a:t>Access </a:t>
            </a:r>
            <a:r>
              <a:rPr sz="2150" spc="-145" dirty="0">
                <a:solidFill>
                  <a:srgbClr val="FFFFFF"/>
                </a:solidFill>
                <a:latin typeface="Arial Black"/>
                <a:cs typeface="Arial Black"/>
              </a:rPr>
              <a:t>Specification,</a:t>
            </a:r>
            <a:r>
              <a:rPr sz="215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165" dirty="0">
                <a:solidFill>
                  <a:srgbClr val="FFFFFF"/>
                </a:solidFill>
                <a:latin typeface="Arial Black"/>
                <a:cs typeface="Arial Black"/>
              </a:rPr>
              <a:t>etc.</a:t>
            </a:r>
            <a:r>
              <a:rPr sz="215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135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215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190" dirty="0">
                <a:solidFill>
                  <a:srgbClr val="FFFFFF"/>
                </a:solidFill>
                <a:latin typeface="Arial Black"/>
                <a:cs typeface="Arial Black"/>
              </a:rPr>
              <a:t>how</a:t>
            </a:r>
            <a:r>
              <a:rPr sz="215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25" dirty="0">
                <a:solidFill>
                  <a:srgbClr val="FFFFFF"/>
                </a:solidFill>
                <a:latin typeface="Arial Black"/>
                <a:cs typeface="Arial Black"/>
              </a:rPr>
              <a:t>to </a:t>
            </a:r>
            <a:r>
              <a:rPr sz="2150" spc="-125" dirty="0">
                <a:solidFill>
                  <a:srgbClr val="FFFFFF"/>
                </a:solidFill>
                <a:latin typeface="Arial Black"/>
                <a:cs typeface="Arial Black"/>
              </a:rPr>
              <a:t>implement</a:t>
            </a:r>
            <a:r>
              <a:rPr sz="2150" spc="-1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130" dirty="0">
                <a:solidFill>
                  <a:srgbClr val="FFFFFF"/>
                </a:solidFill>
                <a:latin typeface="Arial Black"/>
                <a:cs typeface="Arial Black"/>
              </a:rPr>
              <a:t>them</a:t>
            </a:r>
            <a:r>
              <a:rPr sz="2150" spc="-1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100" dirty="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sz="2150" spc="-1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10" dirty="0">
                <a:solidFill>
                  <a:srgbClr val="FFFFFF"/>
                </a:solidFill>
                <a:latin typeface="Arial Black"/>
                <a:cs typeface="Arial Black"/>
              </a:rPr>
              <a:t>python.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12526261" y="2107785"/>
            <a:ext cx="4216400" cy="17646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26800"/>
              </a:lnSpc>
              <a:spcBef>
                <a:spcPts val="90"/>
              </a:spcBef>
            </a:pPr>
            <a:r>
              <a:rPr sz="2250" spc="-160" dirty="0">
                <a:solidFill>
                  <a:srgbClr val="FFFFFF"/>
                </a:solidFill>
                <a:latin typeface="Arial Black"/>
                <a:cs typeface="Arial Black"/>
              </a:rPr>
              <a:t>We</a:t>
            </a:r>
            <a:r>
              <a:rPr sz="225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114" dirty="0">
                <a:solidFill>
                  <a:srgbClr val="FFFFFF"/>
                </a:solidFill>
                <a:latin typeface="Arial Black"/>
                <a:cs typeface="Arial Black"/>
              </a:rPr>
              <a:t>learned</a:t>
            </a:r>
            <a:r>
              <a:rPr sz="225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95" dirty="0">
                <a:solidFill>
                  <a:srgbClr val="FFFFFF"/>
                </a:solidFill>
                <a:latin typeface="Arial Black"/>
                <a:cs typeface="Arial Black"/>
              </a:rPr>
              <a:t>about</a:t>
            </a:r>
            <a:r>
              <a:rPr sz="2250" spc="-1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130" dirty="0">
                <a:solidFill>
                  <a:srgbClr val="FFFFFF"/>
                </a:solidFill>
                <a:latin typeface="Arial Black"/>
                <a:cs typeface="Arial Black"/>
              </a:rPr>
              <a:t>solving</a:t>
            </a:r>
            <a:r>
              <a:rPr sz="225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80" dirty="0">
                <a:solidFill>
                  <a:srgbClr val="FFFFFF"/>
                </a:solidFill>
                <a:latin typeface="Arial Black"/>
                <a:cs typeface="Arial Black"/>
              </a:rPr>
              <a:t>real </a:t>
            </a:r>
            <a:r>
              <a:rPr sz="2250" spc="-110" dirty="0">
                <a:solidFill>
                  <a:srgbClr val="FFFFFF"/>
                </a:solidFill>
                <a:latin typeface="Arial Black"/>
                <a:cs typeface="Arial Black"/>
              </a:rPr>
              <a:t>world</a:t>
            </a:r>
            <a:r>
              <a:rPr sz="2250" spc="-1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110" dirty="0">
                <a:solidFill>
                  <a:srgbClr val="FFFFFF"/>
                </a:solidFill>
                <a:latin typeface="Arial Black"/>
                <a:cs typeface="Arial Black"/>
              </a:rPr>
              <a:t>problems</a:t>
            </a:r>
            <a:r>
              <a:rPr sz="225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20" dirty="0">
                <a:solidFill>
                  <a:srgbClr val="FFFFFF"/>
                </a:solidFill>
                <a:latin typeface="Arial Black"/>
                <a:cs typeface="Arial Black"/>
              </a:rPr>
              <a:t>using </a:t>
            </a:r>
            <a:r>
              <a:rPr sz="2250" spc="-120" dirty="0">
                <a:solidFill>
                  <a:srgbClr val="FFFFFF"/>
                </a:solidFill>
                <a:latin typeface="Arial Black"/>
                <a:cs typeface="Arial Black"/>
              </a:rPr>
              <a:t>progrmming</a:t>
            </a:r>
            <a:r>
              <a:rPr sz="225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114" dirty="0">
                <a:solidFill>
                  <a:srgbClr val="FFFFFF"/>
                </a:solidFill>
                <a:latin typeface="Arial Black"/>
                <a:cs typeface="Arial Black"/>
              </a:rPr>
              <a:t>solutions</a:t>
            </a:r>
            <a:r>
              <a:rPr sz="225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25" dirty="0">
                <a:solidFill>
                  <a:srgbClr val="FFFFFF"/>
                </a:solidFill>
                <a:latin typeface="Arial Black"/>
                <a:cs typeface="Arial Black"/>
              </a:rPr>
              <a:t>and </a:t>
            </a:r>
            <a:r>
              <a:rPr sz="2250" spc="-175" dirty="0">
                <a:solidFill>
                  <a:srgbClr val="FFFFFF"/>
                </a:solidFill>
                <a:latin typeface="Arial Black"/>
                <a:cs typeface="Arial Black"/>
              </a:rPr>
              <a:t>how</a:t>
            </a:r>
            <a:r>
              <a:rPr sz="2250" spc="-2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65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225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110" dirty="0">
                <a:solidFill>
                  <a:srgbClr val="FFFFFF"/>
                </a:solidFill>
                <a:latin typeface="Arial Black"/>
                <a:cs typeface="Arial Black"/>
              </a:rPr>
              <a:t>implement</a:t>
            </a:r>
            <a:r>
              <a:rPr sz="225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Arial Black"/>
                <a:cs typeface="Arial Black"/>
              </a:rPr>
              <a:t>them.</a:t>
            </a:r>
            <a:endParaRPr sz="2250">
              <a:latin typeface="Arial Black"/>
              <a:cs typeface="Arial Black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855013" y="6519264"/>
            <a:ext cx="3850004" cy="1663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25000"/>
              </a:lnSpc>
              <a:spcBef>
                <a:spcPts val="95"/>
              </a:spcBef>
            </a:pPr>
            <a:r>
              <a:rPr sz="2150" spc="-180" dirty="0">
                <a:solidFill>
                  <a:srgbClr val="FFFFFF"/>
                </a:solidFill>
                <a:latin typeface="Arial Black"/>
                <a:cs typeface="Arial Black"/>
              </a:rPr>
              <a:t>We</a:t>
            </a:r>
            <a:r>
              <a:rPr sz="215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130" dirty="0">
                <a:solidFill>
                  <a:srgbClr val="FFFFFF"/>
                </a:solidFill>
                <a:latin typeface="Arial Black"/>
                <a:cs typeface="Arial Black"/>
              </a:rPr>
              <a:t>learned</a:t>
            </a:r>
            <a:r>
              <a:rPr sz="2150" spc="-1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175" dirty="0">
                <a:solidFill>
                  <a:srgbClr val="FFFFFF"/>
                </a:solidFill>
                <a:latin typeface="Arial Black"/>
                <a:cs typeface="Arial Black"/>
              </a:rPr>
              <a:t>how</a:t>
            </a:r>
            <a:r>
              <a:rPr sz="215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75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2150" spc="-1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160" dirty="0">
                <a:solidFill>
                  <a:srgbClr val="FFFFFF"/>
                </a:solidFill>
                <a:latin typeface="Arial Black"/>
                <a:cs typeface="Arial Black"/>
              </a:rPr>
              <a:t>design</a:t>
            </a:r>
            <a:r>
              <a:rPr sz="215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25" dirty="0">
                <a:solidFill>
                  <a:srgbClr val="FFFFFF"/>
                </a:solidFill>
                <a:latin typeface="Arial Black"/>
                <a:cs typeface="Arial Black"/>
              </a:rPr>
              <a:t>an </a:t>
            </a:r>
            <a:r>
              <a:rPr sz="2150" spc="-125" dirty="0">
                <a:solidFill>
                  <a:srgbClr val="FFFFFF"/>
                </a:solidFill>
                <a:latin typeface="Arial Black"/>
                <a:cs typeface="Arial Black"/>
              </a:rPr>
              <a:t>application</a:t>
            </a:r>
            <a:r>
              <a:rPr sz="215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110" dirty="0">
                <a:solidFill>
                  <a:srgbClr val="FFFFFF"/>
                </a:solidFill>
                <a:latin typeface="Arial Black"/>
                <a:cs typeface="Arial Black"/>
              </a:rPr>
              <a:t>that</a:t>
            </a:r>
            <a:r>
              <a:rPr sz="215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180" dirty="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sz="215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175" dirty="0">
                <a:solidFill>
                  <a:srgbClr val="FFFFFF"/>
                </a:solidFill>
                <a:latin typeface="Arial Black"/>
                <a:cs typeface="Arial Black"/>
              </a:rPr>
              <a:t>GUI</a:t>
            </a:r>
            <a:r>
              <a:rPr sz="2150" spc="-1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25" dirty="0">
                <a:solidFill>
                  <a:srgbClr val="FFFFFF"/>
                </a:solidFill>
                <a:latin typeface="Arial Black"/>
                <a:cs typeface="Arial Black"/>
              </a:rPr>
              <a:t>and </a:t>
            </a:r>
            <a:r>
              <a:rPr sz="2150" spc="-135" dirty="0">
                <a:solidFill>
                  <a:srgbClr val="FFFFFF"/>
                </a:solidFill>
                <a:latin typeface="Arial Black"/>
                <a:cs typeface="Arial Black"/>
              </a:rPr>
              <a:t>Event</a:t>
            </a:r>
            <a:r>
              <a:rPr sz="2150" spc="-1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165" dirty="0">
                <a:solidFill>
                  <a:srgbClr val="FFFFFF"/>
                </a:solidFill>
                <a:latin typeface="Arial Black"/>
                <a:cs typeface="Arial Black"/>
              </a:rPr>
              <a:t>based</a:t>
            </a:r>
            <a:r>
              <a:rPr sz="215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70" dirty="0">
                <a:solidFill>
                  <a:srgbClr val="FFFFFF"/>
                </a:solidFill>
                <a:latin typeface="Arial Black"/>
                <a:cs typeface="Arial Black"/>
              </a:rPr>
              <a:t>by</a:t>
            </a:r>
            <a:r>
              <a:rPr sz="215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170" dirty="0">
                <a:solidFill>
                  <a:srgbClr val="FFFFFF"/>
                </a:solidFill>
                <a:latin typeface="Arial Black"/>
                <a:cs typeface="Arial Black"/>
              </a:rPr>
              <a:t>taking</a:t>
            </a:r>
            <a:r>
              <a:rPr sz="215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20" dirty="0">
                <a:solidFill>
                  <a:srgbClr val="FFFFFF"/>
                </a:solidFill>
                <a:latin typeface="Arial Black"/>
                <a:cs typeface="Arial Black"/>
              </a:rPr>
              <a:t>user </a:t>
            </a:r>
            <a:r>
              <a:rPr sz="2150" spc="-165" dirty="0">
                <a:solidFill>
                  <a:srgbClr val="FFFFFF"/>
                </a:solidFill>
                <a:latin typeface="Arial Black"/>
                <a:cs typeface="Arial Black"/>
              </a:rPr>
              <a:t>feedback </a:t>
            </a:r>
            <a:r>
              <a:rPr sz="2150" spc="-90" dirty="0">
                <a:solidFill>
                  <a:srgbClr val="FFFFFF"/>
                </a:solidFill>
                <a:latin typeface="Arial Black"/>
                <a:cs typeface="Arial Black"/>
              </a:rPr>
              <a:t>into</a:t>
            </a:r>
            <a:r>
              <a:rPr sz="2150" spc="-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150" spc="-80" dirty="0">
                <a:solidFill>
                  <a:srgbClr val="FFFFFF"/>
                </a:solidFill>
                <a:latin typeface="Arial Black"/>
                <a:cs typeface="Arial Black"/>
              </a:rPr>
              <a:t>consideration</a:t>
            </a:r>
            <a:endParaRPr sz="21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5">
            <a:extLst>
              <a:ext uri="{FF2B5EF4-FFF2-40B4-BE49-F238E27FC236}">
                <a16:creationId xmlns:a16="http://schemas.microsoft.com/office/drawing/2014/main" id="{03DBD97D-3096-9A61-4C01-E26E0ACCFE8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7882" y="9430957"/>
            <a:ext cx="4230403" cy="856041"/>
          </a:xfrm>
          <a:prstGeom prst="rect">
            <a:avLst/>
          </a:prstGeom>
        </p:spPr>
      </p:pic>
      <p:grpSp>
        <p:nvGrpSpPr>
          <p:cNvPr id="3" name="object 16">
            <a:extLst>
              <a:ext uri="{FF2B5EF4-FFF2-40B4-BE49-F238E27FC236}">
                <a16:creationId xmlns:a16="http://schemas.microsoft.com/office/drawing/2014/main" id="{7AED50FE-0993-BBA7-AF7B-8FC417A68FF0}"/>
              </a:ext>
            </a:extLst>
          </p:cNvPr>
          <p:cNvGrpSpPr/>
          <p:nvPr/>
        </p:nvGrpSpPr>
        <p:grpSpPr>
          <a:xfrm>
            <a:off x="10298545" y="8936455"/>
            <a:ext cx="4588510" cy="1350645"/>
            <a:chOff x="10298545" y="8936455"/>
            <a:chExt cx="4588510" cy="1350645"/>
          </a:xfrm>
        </p:grpSpPr>
        <p:sp>
          <p:nvSpPr>
            <p:cNvPr id="4" name="object 17">
              <a:extLst>
                <a:ext uri="{FF2B5EF4-FFF2-40B4-BE49-F238E27FC236}">
                  <a16:creationId xmlns:a16="http://schemas.microsoft.com/office/drawing/2014/main" id="{E3492248-9E14-6216-6FAF-F74080A73BF6}"/>
                </a:ext>
              </a:extLst>
            </p:cNvPr>
            <p:cNvSpPr/>
            <p:nvPr/>
          </p:nvSpPr>
          <p:spPr>
            <a:xfrm>
              <a:off x="10298545" y="8936455"/>
              <a:ext cx="4588510" cy="1350645"/>
            </a:xfrm>
            <a:custGeom>
              <a:avLst/>
              <a:gdLst/>
              <a:ahLst/>
              <a:cxnLst/>
              <a:rect l="l" t="t" r="r" b="b"/>
              <a:pathLst>
                <a:path w="4588509" h="1350645">
                  <a:moveTo>
                    <a:pt x="2150192" y="1350544"/>
                  </a:moveTo>
                  <a:lnTo>
                    <a:pt x="0" y="1350544"/>
                  </a:lnTo>
                  <a:lnTo>
                    <a:pt x="942829" y="395386"/>
                  </a:lnTo>
                  <a:lnTo>
                    <a:pt x="2150192" y="1350544"/>
                  </a:lnTo>
                  <a:close/>
                </a:path>
                <a:path w="4588509" h="1350645">
                  <a:moveTo>
                    <a:pt x="4587998" y="1350544"/>
                  </a:moveTo>
                  <a:lnTo>
                    <a:pt x="2208212" y="1350544"/>
                  </a:lnTo>
                  <a:lnTo>
                    <a:pt x="3274619" y="0"/>
                  </a:lnTo>
                  <a:lnTo>
                    <a:pt x="4587998" y="1350544"/>
                  </a:lnTo>
                  <a:close/>
                </a:path>
              </a:pathLst>
            </a:custGeom>
            <a:solidFill>
              <a:srgbClr val="77C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18">
              <a:extLst>
                <a:ext uri="{FF2B5EF4-FFF2-40B4-BE49-F238E27FC236}">
                  <a16:creationId xmlns:a16="http://schemas.microsoft.com/office/drawing/2014/main" id="{C40ED6C7-9FA0-9569-49AE-A315B3E73D1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89893" y="9121759"/>
              <a:ext cx="4476276" cy="1165240"/>
            </a:xfrm>
            <a:prstGeom prst="rect">
              <a:avLst/>
            </a:prstGeom>
          </p:spPr>
        </p:pic>
      </p:grpSp>
      <p:grpSp>
        <p:nvGrpSpPr>
          <p:cNvPr id="6" name="object 6">
            <a:extLst>
              <a:ext uri="{FF2B5EF4-FFF2-40B4-BE49-F238E27FC236}">
                <a16:creationId xmlns:a16="http://schemas.microsoft.com/office/drawing/2014/main" id="{3909D252-C032-4278-E71F-DA7A744289C9}"/>
              </a:ext>
            </a:extLst>
          </p:cNvPr>
          <p:cNvGrpSpPr/>
          <p:nvPr/>
        </p:nvGrpSpPr>
        <p:grpSpPr>
          <a:xfrm>
            <a:off x="0" y="3289253"/>
            <a:ext cx="1225550" cy="4906645"/>
            <a:chOff x="0" y="3289253"/>
            <a:chExt cx="1225550" cy="4906645"/>
          </a:xfrm>
        </p:grpSpPr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A1AED17D-7F8E-ECE6-70A2-6D9AFCC4A537}"/>
                </a:ext>
              </a:extLst>
            </p:cNvPr>
            <p:cNvSpPr/>
            <p:nvPr/>
          </p:nvSpPr>
          <p:spPr>
            <a:xfrm>
              <a:off x="0" y="3289253"/>
              <a:ext cx="1225550" cy="4906645"/>
            </a:xfrm>
            <a:custGeom>
              <a:avLst/>
              <a:gdLst/>
              <a:ahLst/>
              <a:cxnLst/>
              <a:rect l="l" t="t" r="r" b="b"/>
              <a:pathLst>
                <a:path w="1225550" h="4906645">
                  <a:moveTo>
                    <a:pt x="0" y="3668515"/>
                  </a:moveTo>
                  <a:lnTo>
                    <a:pt x="0" y="204012"/>
                  </a:lnTo>
                  <a:lnTo>
                    <a:pt x="911583" y="0"/>
                  </a:lnTo>
                  <a:lnTo>
                    <a:pt x="992428" y="163479"/>
                  </a:lnTo>
                  <a:lnTo>
                    <a:pt x="70330" y="957048"/>
                  </a:lnTo>
                  <a:lnTo>
                    <a:pt x="1164186" y="1684678"/>
                  </a:lnTo>
                  <a:lnTo>
                    <a:pt x="220862" y="2374576"/>
                  </a:lnTo>
                  <a:lnTo>
                    <a:pt x="990161" y="3326726"/>
                  </a:lnTo>
                  <a:lnTo>
                    <a:pt x="0" y="3668515"/>
                  </a:lnTo>
                  <a:close/>
                </a:path>
                <a:path w="1225550" h="4906645">
                  <a:moveTo>
                    <a:pt x="1225293" y="4793845"/>
                  </a:moveTo>
                  <a:lnTo>
                    <a:pt x="0" y="4906458"/>
                  </a:lnTo>
                  <a:lnTo>
                    <a:pt x="0" y="3674120"/>
                  </a:lnTo>
                  <a:lnTo>
                    <a:pt x="1225293" y="4793845"/>
                  </a:lnTo>
                  <a:close/>
                </a:path>
              </a:pathLst>
            </a:custGeom>
            <a:solidFill>
              <a:srgbClr val="155C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DBF7E9AB-948B-4645-F905-EF4283015DC6}"/>
                </a:ext>
              </a:extLst>
            </p:cNvPr>
            <p:cNvSpPr/>
            <p:nvPr/>
          </p:nvSpPr>
          <p:spPr>
            <a:xfrm>
              <a:off x="865746" y="4975790"/>
              <a:ext cx="360045" cy="3129280"/>
            </a:xfrm>
            <a:custGeom>
              <a:avLst/>
              <a:gdLst/>
              <a:ahLst/>
              <a:cxnLst/>
              <a:rect l="l" t="t" r="r" b="b"/>
              <a:pathLst>
                <a:path w="360044" h="3129279">
                  <a:moveTo>
                    <a:pt x="3428" y="7156"/>
                  </a:moveTo>
                  <a:lnTo>
                    <a:pt x="0" y="4936"/>
                  </a:lnTo>
                  <a:lnTo>
                    <a:pt x="3219" y="0"/>
                  </a:lnTo>
                  <a:lnTo>
                    <a:pt x="3428" y="7156"/>
                  </a:lnTo>
                  <a:close/>
                </a:path>
                <a:path w="360044" h="3129279">
                  <a:moveTo>
                    <a:pt x="9350" y="209567"/>
                  </a:moveTo>
                  <a:lnTo>
                    <a:pt x="3428" y="7156"/>
                  </a:lnTo>
                  <a:lnTo>
                    <a:pt x="19138" y="17329"/>
                  </a:lnTo>
                  <a:lnTo>
                    <a:pt x="37455" y="30774"/>
                  </a:lnTo>
                  <a:lnTo>
                    <a:pt x="54952" y="45270"/>
                  </a:lnTo>
                  <a:lnTo>
                    <a:pt x="71628" y="60819"/>
                  </a:lnTo>
                  <a:lnTo>
                    <a:pt x="124788" y="125141"/>
                  </a:lnTo>
                  <a:lnTo>
                    <a:pt x="9350" y="209567"/>
                  </a:lnTo>
                  <a:close/>
                </a:path>
                <a:path w="360044" h="3129279">
                  <a:moveTo>
                    <a:pt x="113321" y="1644018"/>
                  </a:moveTo>
                  <a:lnTo>
                    <a:pt x="110887" y="1641268"/>
                  </a:lnTo>
                  <a:lnTo>
                    <a:pt x="89461" y="1619348"/>
                  </a:lnTo>
                  <a:lnTo>
                    <a:pt x="67649" y="1597963"/>
                  </a:lnTo>
                  <a:lnTo>
                    <a:pt x="49466" y="1579857"/>
                  </a:lnTo>
                  <a:lnTo>
                    <a:pt x="48480" y="1546206"/>
                  </a:lnTo>
                  <a:lnTo>
                    <a:pt x="124414" y="1640189"/>
                  </a:lnTo>
                  <a:lnTo>
                    <a:pt x="113321" y="1644018"/>
                  </a:lnTo>
                  <a:close/>
                </a:path>
                <a:path w="360044" h="3129279">
                  <a:moveTo>
                    <a:pt x="49469" y="1579991"/>
                  </a:moveTo>
                  <a:lnTo>
                    <a:pt x="45976" y="1576382"/>
                  </a:lnTo>
                  <a:lnTo>
                    <a:pt x="49466" y="1579857"/>
                  </a:lnTo>
                  <a:lnTo>
                    <a:pt x="49469" y="1579991"/>
                  </a:lnTo>
                  <a:close/>
                </a:path>
                <a:path w="360044" h="3129279">
                  <a:moveTo>
                    <a:pt x="359547" y="3107308"/>
                  </a:moveTo>
                  <a:lnTo>
                    <a:pt x="122939" y="3129054"/>
                  </a:lnTo>
                  <a:lnTo>
                    <a:pt x="226111" y="2985369"/>
                  </a:lnTo>
                  <a:lnTo>
                    <a:pt x="359547" y="3107308"/>
                  </a:lnTo>
                  <a:close/>
                </a:path>
              </a:pathLst>
            </a:custGeom>
            <a:solidFill>
              <a:srgbClr val="0A4E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69D329BA-0487-B8F8-48F5-7038CF386EF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1556"/>
              <a:ext cx="1216827" cy="4736510"/>
            </a:xfrm>
            <a:prstGeom prst="rect">
              <a:avLst/>
            </a:prstGeom>
          </p:spPr>
        </p:pic>
      </p:grpSp>
      <p:grpSp>
        <p:nvGrpSpPr>
          <p:cNvPr id="10" name="object 12">
            <a:extLst>
              <a:ext uri="{FF2B5EF4-FFF2-40B4-BE49-F238E27FC236}">
                <a16:creationId xmlns:a16="http://schemas.microsoft.com/office/drawing/2014/main" id="{8C92A74A-CB7D-7F1E-D22B-FEAAD45414EA}"/>
              </a:ext>
            </a:extLst>
          </p:cNvPr>
          <p:cNvGrpSpPr/>
          <p:nvPr/>
        </p:nvGrpSpPr>
        <p:grpSpPr>
          <a:xfrm>
            <a:off x="5041804" y="0"/>
            <a:ext cx="3630929" cy="983615"/>
            <a:chOff x="5041804" y="0"/>
            <a:chExt cx="3630929" cy="983615"/>
          </a:xfrm>
        </p:grpSpPr>
        <p:sp>
          <p:nvSpPr>
            <p:cNvPr id="11" name="object 13">
              <a:extLst>
                <a:ext uri="{FF2B5EF4-FFF2-40B4-BE49-F238E27FC236}">
                  <a16:creationId xmlns:a16="http://schemas.microsoft.com/office/drawing/2014/main" id="{95B2AF3D-FF98-DCFB-28C7-BF5F486D8893}"/>
                </a:ext>
              </a:extLst>
            </p:cNvPr>
            <p:cNvSpPr/>
            <p:nvPr/>
          </p:nvSpPr>
          <p:spPr>
            <a:xfrm>
              <a:off x="5041798" y="11"/>
              <a:ext cx="3630929" cy="983615"/>
            </a:xfrm>
            <a:custGeom>
              <a:avLst/>
              <a:gdLst/>
              <a:ahLst/>
              <a:cxnLst/>
              <a:rect l="l" t="t" r="r" b="b"/>
              <a:pathLst>
                <a:path w="3630929" h="983615">
                  <a:moveTo>
                    <a:pt x="3630574" y="0"/>
                  </a:moveTo>
                  <a:lnTo>
                    <a:pt x="3547872" y="0"/>
                  </a:lnTo>
                  <a:lnTo>
                    <a:pt x="82702" y="0"/>
                  </a:lnTo>
                  <a:lnTo>
                    <a:pt x="0" y="0"/>
                  </a:lnTo>
                  <a:lnTo>
                    <a:pt x="10439" y="13665"/>
                  </a:lnTo>
                  <a:lnTo>
                    <a:pt x="36601" y="46355"/>
                  </a:lnTo>
                  <a:lnTo>
                    <a:pt x="63500" y="78447"/>
                  </a:lnTo>
                  <a:lnTo>
                    <a:pt x="91122" y="109943"/>
                  </a:lnTo>
                  <a:lnTo>
                    <a:pt x="119468" y="140830"/>
                  </a:lnTo>
                  <a:lnTo>
                    <a:pt x="148539" y="171132"/>
                  </a:lnTo>
                  <a:lnTo>
                    <a:pt x="178308" y="200837"/>
                  </a:lnTo>
                  <a:lnTo>
                    <a:pt x="208775" y="229958"/>
                  </a:lnTo>
                  <a:lnTo>
                    <a:pt x="239941" y="258495"/>
                  </a:lnTo>
                  <a:lnTo>
                    <a:pt x="271792" y="286461"/>
                  </a:lnTo>
                  <a:lnTo>
                    <a:pt x="304317" y="313855"/>
                  </a:lnTo>
                  <a:lnTo>
                    <a:pt x="337515" y="340664"/>
                  </a:lnTo>
                  <a:lnTo>
                    <a:pt x="371373" y="366915"/>
                  </a:lnTo>
                  <a:lnTo>
                    <a:pt x="405879" y="392607"/>
                  </a:lnTo>
                  <a:lnTo>
                    <a:pt x="441045" y="417728"/>
                  </a:lnTo>
                  <a:lnTo>
                    <a:pt x="476846" y="442302"/>
                  </a:lnTo>
                  <a:lnTo>
                    <a:pt x="513283" y="466331"/>
                  </a:lnTo>
                  <a:lnTo>
                    <a:pt x="550354" y="489800"/>
                  </a:lnTo>
                  <a:lnTo>
                    <a:pt x="588035" y="512737"/>
                  </a:lnTo>
                  <a:lnTo>
                    <a:pt x="626325" y="535127"/>
                  </a:lnTo>
                  <a:lnTo>
                    <a:pt x="665226" y="556971"/>
                  </a:lnTo>
                  <a:lnTo>
                    <a:pt x="704710" y="578294"/>
                  </a:lnTo>
                  <a:lnTo>
                    <a:pt x="744804" y="599097"/>
                  </a:lnTo>
                  <a:lnTo>
                    <a:pt x="785469" y="619366"/>
                  </a:lnTo>
                  <a:lnTo>
                    <a:pt x="826706" y="639114"/>
                  </a:lnTo>
                  <a:lnTo>
                    <a:pt x="868514" y="658342"/>
                  </a:lnTo>
                  <a:lnTo>
                    <a:pt x="910882" y="677062"/>
                  </a:lnTo>
                  <a:lnTo>
                    <a:pt x="953795" y="695274"/>
                  </a:lnTo>
                  <a:lnTo>
                    <a:pt x="997267" y="712978"/>
                  </a:lnTo>
                  <a:lnTo>
                    <a:pt x="1041273" y="730173"/>
                  </a:lnTo>
                  <a:lnTo>
                    <a:pt x="1085799" y="746887"/>
                  </a:lnTo>
                  <a:lnTo>
                    <a:pt x="1130858" y="763092"/>
                  </a:lnTo>
                  <a:lnTo>
                    <a:pt x="1176426" y="778814"/>
                  </a:lnTo>
                  <a:lnTo>
                    <a:pt x="1222514" y="794054"/>
                  </a:lnTo>
                  <a:lnTo>
                    <a:pt x="1269098" y="808799"/>
                  </a:lnTo>
                  <a:lnTo>
                    <a:pt x="1316177" y="823074"/>
                  </a:lnTo>
                  <a:lnTo>
                    <a:pt x="1363738" y="836879"/>
                  </a:lnTo>
                  <a:lnTo>
                    <a:pt x="1411770" y="850201"/>
                  </a:lnTo>
                  <a:lnTo>
                    <a:pt x="1460284" y="863066"/>
                  </a:lnTo>
                  <a:lnTo>
                    <a:pt x="1509268" y="875461"/>
                  </a:lnTo>
                  <a:lnTo>
                    <a:pt x="1558709" y="887412"/>
                  </a:lnTo>
                  <a:lnTo>
                    <a:pt x="1608582" y="898893"/>
                  </a:lnTo>
                  <a:lnTo>
                    <a:pt x="1658912" y="909929"/>
                  </a:lnTo>
                  <a:lnTo>
                    <a:pt x="1709674" y="920508"/>
                  </a:lnTo>
                  <a:lnTo>
                    <a:pt x="1760867" y="930656"/>
                  </a:lnTo>
                  <a:lnTo>
                    <a:pt x="1864499" y="949617"/>
                  </a:lnTo>
                  <a:lnTo>
                    <a:pt x="1969757" y="966851"/>
                  </a:lnTo>
                  <a:lnTo>
                    <a:pt x="2022970" y="974839"/>
                  </a:lnTo>
                  <a:lnTo>
                    <a:pt x="2095093" y="982141"/>
                  </a:lnTo>
                  <a:lnTo>
                    <a:pt x="2131377" y="983488"/>
                  </a:lnTo>
                  <a:lnTo>
                    <a:pt x="2167801" y="983310"/>
                  </a:lnTo>
                  <a:lnTo>
                    <a:pt x="2186495" y="982472"/>
                  </a:lnTo>
                  <a:lnTo>
                    <a:pt x="2214080" y="983488"/>
                  </a:lnTo>
                  <a:lnTo>
                    <a:pt x="2287041" y="981659"/>
                  </a:lnTo>
                  <a:lnTo>
                    <a:pt x="2360409" y="973988"/>
                  </a:lnTo>
                  <a:lnTo>
                    <a:pt x="2434031" y="960653"/>
                  </a:lnTo>
                  <a:lnTo>
                    <a:pt x="2507780" y="941857"/>
                  </a:lnTo>
                  <a:lnTo>
                    <a:pt x="2544661" y="930452"/>
                  </a:lnTo>
                  <a:lnTo>
                    <a:pt x="2581529" y="917765"/>
                  </a:lnTo>
                  <a:lnTo>
                    <a:pt x="2618359" y="903795"/>
                  </a:lnTo>
                  <a:lnTo>
                    <a:pt x="2655138" y="888568"/>
                  </a:lnTo>
                  <a:lnTo>
                    <a:pt x="2691854" y="872121"/>
                  </a:lnTo>
                  <a:lnTo>
                    <a:pt x="2728480" y="854481"/>
                  </a:lnTo>
                  <a:lnTo>
                    <a:pt x="2765006" y="835647"/>
                  </a:lnTo>
                  <a:lnTo>
                    <a:pt x="2801416" y="815670"/>
                  </a:lnTo>
                  <a:lnTo>
                    <a:pt x="2837688" y="794550"/>
                  </a:lnTo>
                  <a:lnTo>
                    <a:pt x="2873806" y="772325"/>
                  </a:lnTo>
                  <a:lnTo>
                    <a:pt x="2909773" y="749007"/>
                  </a:lnTo>
                  <a:lnTo>
                    <a:pt x="2945536" y="724636"/>
                  </a:lnTo>
                  <a:lnTo>
                    <a:pt x="2981109" y="699223"/>
                  </a:lnTo>
                  <a:lnTo>
                    <a:pt x="3016453" y="672795"/>
                  </a:lnTo>
                  <a:lnTo>
                    <a:pt x="3051581" y="645375"/>
                  </a:lnTo>
                  <a:lnTo>
                    <a:pt x="3086443" y="616991"/>
                  </a:lnTo>
                  <a:lnTo>
                    <a:pt x="3121037" y="587667"/>
                  </a:lnTo>
                  <a:lnTo>
                    <a:pt x="3155353" y="557415"/>
                  </a:lnTo>
                  <a:lnTo>
                    <a:pt x="3189363" y="526262"/>
                  </a:lnTo>
                  <a:lnTo>
                    <a:pt x="3223056" y="494245"/>
                  </a:lnTo>
                  <a:lnTo>
                    <a:pt x="3256407" y="461378"/>
                  </a:lnTo>
                  <a:lnTo>
                    <a:pt x="3289414" y="427685"/>
                  </a:lnTo>
                  <a:lnTo>
                    <a:pt x="3322053" y="393179"/>
                  </a:lnTo>
                  <a:lnTo>
                    <a:pt x="3354298" y="357911"/>
                  </a:lnTo>
                  <a:lnTo>
                    <a:pt x="3386150" y="321868"/>
                  </a:lnTo>
                  <a:lnTo>
                    <a:pt x="3417582" y="285115"/>
                  </a:lnTo>
                  <a:lnTo>
                    <a:pt x="3448583" y="247637"/>
                  </a:lnTo>
                  <a:lnTo>
                    <a:pt x="3479127" y="209473"/>
                  </a:lnTo>
                  <a:lnTo>
                    <a:pt x="3509200" y="170662"/>
                  </a:lnTo>
                  <a:lnTo>
                    <a:pt x="3538791" y="131203"/>
                  </a:lnTo>
                  <a:lnTo>
                    <a:pt x="3567874" y="91135"/>
                  </a:lnTo>
                  <a:lnTo>
                    <a:pt x="3596449" y="50469"/>
                  </a:lnTo>
                  <a:lnTo>
                    <a:pt x="3624478" y="9245"/>
                  </a:lnTo>
                  <a:lnTo>
                    <a:pt x="3630574" y="0"/>
                  </a:lnTo>
                  <a:close/>
                </a:path>
              </a:pathLst>
            </a:custGeom>
            <a:solidFill>
              <a:srgbClr val="155C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4">
              <a:extLst>
                <a:ext uri="{FF2B5EF4-FFF2-40B4-BE49-F238E27FC236}">
                  <a16:creationId xmlns:a16="http://schemas.microsoft.com/office/drawing/2014/main" id="{D2CC551E-2A4F-6B87-7957-ADA1B5FC188B}"/>
                </a:ext>
              </a:extLst>
            </p:cNvPr>
            <p:cNvSpPr/>
            <p:nvPr/>
          </p:nvSpPr>
          <p:spPr>
            <a:xfrm>
              <a:off x="5250906" y="0"/>
              <a:ext cx="2983230" cy="859155"/>
            </a:xfrm>
            <a:custGeom>
              <a:avLst/>
              <a:gdLst/>
              <a:ahLst/>
              <a:cxnLst/>
              <a:rect l="l" t="t" r="r" b="b"/>
              <a:pathLst>
                <a:path w="2983229" h="859155">
                  <a:moveTo>
                    <a:pt x="2003662" y="837992"/>
                  </a:moveTo>
                  <a:lnTo>
                    <a:pt x="1933295" y="829136"/>
                  </a:lnTo>
                  <a:lnTo>
                    <a:pt x="1905448" y="784936"/>
                  </a:lnTo>
                  <a:lnTo>
                    <a:pt x="1874963" y="739780"/>
                  </a:lnTo>
                  <a:lnTo>
                    <a:pt x="1852900" y="697611"/>
                  </a:lnTo>
                  <a:lnTo>
                    <a:pt x="1850320" y="662374"/>
                  </a:lnTo>
                  <a:lnTo>
                    <a:pt x="1869980" y="625905"/>
                  </a:lnTo>
                  <a:lnTo>
                    <a:pt x="1899003" y="592771"/>
                  </a:lnTo>
                  <a:lnTo>
                    <a:pt x="1933666" y="561645"/>
                  </a:lnTo>
                  <a:lnTo>
                    <a:pt x="1970245" y="531202"/>
                  </a:lnTo>
                  <a:lnTo>
                    <a:pt x="2005016" y="500118"/>
                  </a:lnTo>
                  <a:lnTo>
                    <a:pt x="2047140" y="538160"/>
                  </a:lnTo>
                  <a:lnTo>
                    <a:pt x="2092595" y="576849"/>
                  </a:lnTo>
                  <a:lnTo>
                    <a:pt x="2127684" y="613540"/>
                  </a:lnTo>
                  <a:lnTo>
                    <a:pt x="2124102" y="686464"/>
                  </a:lnTo>
                  <a:lnTo>
                    <a:pt x="2099241" y="725358"/>
                  </a:lnTo>
                  <a:lnTo>
                    <a:pt x="2068180" y="763054"/>
                  </a:lnTo>
                  <a:lnTo>
                    <a:pt x="2034969" y="800337"/>
                  </a:lnTo>
                  <a:lnTo>
                    <a:pt x="2003662" y="837992"/>
                  </a:lnTo>
                  <a:close/>
                </a:path>
                <a:path w="2983229" h="859155">
                  <a:moveTo>
                    <a:pt x="1965684" y="180419"/>
                  </a:moveTo>
                  <a:lnTo>
                    <a:pt x="1923776" y="124298"/>
                  </a:lnTo>
                  <a:lnTo>
                    <a:pt x="1885592" y="77093"/>
                  </a:lnTo>
                  <a:lnTo>
                    <a:pt x="1854075" y="36346"/>
                  </a:lnTo>
                  <a:lnTo>
                    <a:pt x="1832411" y="0"/>
                  </a:lnTo>
                  <a:lnTo>
                    <a:pt x="2077793" y="0"/>
                  </a:lnTo>
                  <a:lnTo>
                    <a:pt x="2065249" y="26550"/>
                  </a:lnTo>
                  <a:lnTo>
                    <a:pt x="2037099" y="70235"/>
                  </a:lnTo>
                  <a:lnTo>
                    <a:pt x="2002658" y="120967"/>
                  </a:lnTo>
                  <a:lnTo>
                    <a:pt x="1965684" y="180419"/>
                  </a:lnTo>
                  <a:close/>
                </a:path>
                <a:path w="2983229" h="859155">
                  <a:moveTo>
                    <a:pt x="1495642" y="858856"/>
                  </a:moveTo>
                  <a:lnTo>
                    <a:pt x="1313449" y="686022"/>
                  </a:lnTo>
                  <a:lnTo>
                    <a:pt x="1349015" y="655487"/>
                  </a:lnTo>
                  <a:lnTo>
                    <a:pt x="1384343" y="624485"/>
                  </a:lnTo>
                  <a:lnTo>
                    <a:pt x="1420215" y="594543"/>
                  </a:lnTo>
                  <a:lnTo>
                    <a:pt x="1457409" y="567184"/>
                  </a:lnTo>
                  <a:lnTo>
                    <a:pt x="1496705" y="543934"/>
                  </a:lnTo>
                  <a:lnTo>
                    <a:pt x="1518857" y="553250"/>
                  </a:lnTo>
                  <a:lnTo>
                    <a:pt x="1553950" y="583561"/>
                  </a:lnTo>
                  <a:lnTo>
                    <a:pt x="1586183" y="622494"/>
                  </a:lnTo>
                  <a:lnTo>
                    <a:pt x="1599752" y="657675"/>
                  </a:lnTo>
                  <a:lnTo>
                    <a:pt x="1592858" y="692060"/>
                  </a:lnTo>
                  <a:lnTo>
                    <a:pt x="1576382" y="727694"/>
                  </a:lnTo>
                  <a:lnTo>
                    <a:pt x="1552941" y="766254"/>
                  </a:lnTo>
                  <a:lnTo>
                    <a:pt x="1525155" y="809416"/>
                  </a:lnTo>
                  <a:lnTo>
                    <a:pt x="1495642" y="858856"/>
                  </a:lnTo>
                  <a:close/>
                </a:path>
                <a:path w="2983229" h="859155">
                  <a:moveTo>
                    <a:pt x="1464258" y="425090"/>
                  </a:moveTo>
                  <a:lnTo>
                    <a:pt x="1428629" y="371023"/>
                  </a:lnTo>
                  <a:lnTo>
                    <a:pt x="1396011" y="325609"/>
                  </a:lnTo>
                  <a:lnTo>
                    <a:pt x="1369668" y="287174"/>
                  </a:lnTo>
                  <a:lnTo>
                    <a:pt x="1352862" y="254044"/>
                  </a:lnTo>
                  <a:lnTo>
                    <a:pt x="1348855" y="224547"/>
                  </a:lnTo>
                  <a:lnTo>
                    <a:pt x="1363654" y="185551"/>
                  </a:lnTo>
                  <a:lnTo>
                    <a:pt x="1392748" y="148313"/>
                  </a:lnTo>
                  <a:lnTo>
                    <a:pt x="1428146" y="111847"/>
                  </a:lnTo>
                  <a:lnTo>
                    <a:pt x="1461860" y="75168"/>
                  </a:lnTo>
                  <a:lnTo>
                    <a:pt x="1495001" y="109599"/>
                  </a:lnTo>
                  <a:lnTo>
                    <a:pt x="1530009" y="143865"/>
                  </a:lnTo>
                  <a:lnTo>
                    <a:pt x="1558497" y="178715"/>
                  </a:lnTo>
                  <a:lnTo>
                    <a:pt x="1572081" y="214897"/>
                  </a:lnTo>
                  <a:lnTo>
                    <a:pt x="1568027" y="246414"/>
                  </a:lnTo>
                  <a:lnTo>
                    <a:pt x="1552321" y="281211"/>
                  </a:lnTo>
                  <a:lnTo>
                    <a:pt x="1527860" y="321269"/>
                  </a:lnTo>
                  <a:lnTo>
                    <a:pt x="1497540" y="368568"/>
                  </a:lnTo>
                  <a:lnTo>
                    <a:pt x="1464258" y="425090"/>
                  </a:lnTo>
                  <a:close/>
                </a:path>
                <a:path w="2983229" h="859155">
                  <a:moveTo>
                    <a:pt x="485963" y="440618"/>
                  </a:moveTo>
                  <a:lnTo>
                    <a:pt x="450539" y="418722"/>
                  </a:lnTo>
                  <a:lnTo>
                    <a:pt x="418888" y="385988"/>
                  </a:lnTo>
                  <a:lnTo>
                    <a:pt x="393351" y="347029"/>
                  </a:lnTo>
                  <a:lnTo>
                    <a:pt x="376265" y="306458"/>
                  </a:lnTo>
                  <a:lnTo>
                    <a:pt x="384267" y="280520"/>
                  </a:lnTo>
                  <a:lnTo>
                    <a:pt x="410627" y="246641"/>
                  </a:lnTo>
                  <a:lnTo>
                    <a:pt x="442903" y="218160"/>
                  </a:lnTo>
                  <a:lnTo>
                    <a:pt x="468657" y="208419"/>
                  </a:lnTo>
                  <a:lnTo>
                    <a:pt x="508499" y="224111"/>
                  </a:lnTo>
                  <a:lnTo>
                    <a:pt x="549771" y="251408"/>
                  </a:lnTo>
                  <a:lnTo>
                    <a:pt x="597038" y="287743"/>
                  </a:lnTo>
                  <a:lnTo>
                    <a:pt x="654872" y="330551"/>
                  </a:lnTo>
                  <a:lnTo>
                    <a:pt x="597203" y="373340"/>
                  </a:lnTo>
                  <a:lnTo>
                    <a:pt x="549461" y="411131"/>
                  </a:lnTo>
                  <a:lnTo>
                    <a:pt x="512198" y="436148"/>
                  </a:lnTo>
                  <a:lnTo>
                    <a:pt x="485963" y="440618"/>
                  </a:lnTo>
                  <a:close/>
                </a:path>
                <a:path w="2983229" h="859155">
                  <a:moveTo>
                    <a:pt x="2819816" y="361394"/>
                  </a:moveTo>
                  <a:lnTo>
                    <a:pt x="2782999" y="346660"/>
                  </a:lnTo>
                  <a:lnTo>
                    <a:pt x="2746955" y="318065"/>
                  </a:lnTo>
                  <a:lnTo>
                    <a:pt x="2718002" y="282051"/>
                  </a:lnTo>
                  <a:lnTo>
                    <a:pt x="2702460" y="245063"/>
                  </a:lnTo>
                  <a:lnTo>
                    <a:pt x="2710476" y="212740"/>
                  </a:lnTo>
                  <a:lnTo>
                    <a:pt x="2736883" y="174432"/>
                  </a:lnTo>
                  <a:lnTo>
                    <a:pt x="2770863" y="142691"/>
                  </a:lnTo>
                  <a:lnTo>
                    <a:pt x="2801601" y="130066"/>
                  </a:lnTo>
                  <a:lnTo>
                    <a:pt x="2840081" y="141158"/>
                  </a:lnTo>
                  <a:lnTo>
                    <a:pt x="2880911" y="167430"/>
                  </a:lnTo>
                  <a:lnTo>
                    <a:pt x="2927471" y="203644"/>
                  </a:lnTo>
                  <a:lnTo>
                    <a:pt x="2983098" y="244560"/>
                  </a:lnTo>
                  <a:lnTo>
                    <a:pt x="2930637" y="288129"/>
                  </a:lnTo>
                  <a:lnTo>
                    <a:pt x="2886925" y="327001"/>
                  </a:lnTo>
                  <a:lnTo>
                    <a:pt x="2850479" y="353861"/>
                  </a:lnTo>
                  <a:lnTo>
                    <a:pt x="2819816" y="361394"/>
                  </a:lnTo>
                  <a:close/>
                </a:path>
                <a:path w="2983229" h="859155">
                  <a:moveTo>
                    <a:pt x="859012" y="134900"/>
                  </a:moveTo>
                  <a:lnTo>
                    <a:pt x="826285" y="118176"/>
                  </a:lnTo>
                  <a:lnTo>
                    <a:pt x="794987" y="86834"/>
                  </a:lnTo>
                  <a:lnTo>
                    <a:pt x="771332" y="48841"/>
                  </a:lnTo>
                  <a:lnTo>
                    <a:pt x="761534" y="12169"/>
                  </a:lnTo>
                  <a:lnTo>
                    <a:pt x="765130" y="0"/>
                  </a:lnTo>
                  <a:lnTo>
                    <a:pt x="992815" y="0"/>
                  </a:lnTo>
                  <a:lnTo>
                    <a:pt x="1018019" y="21373"/>
                  </a:lnTo>
                  <a:lnTo>
                    <a:pt x="966659" y="63911"/>
                  </a:lnTo>
                  <a:lnTo>
                    <a:pt x="923585" y="102037"/>
                  </a:lnTo>
                  <a:lnTo>
                    <a:pt x="887976" y="128213"/>
                  </a:lnTo>
                  <a:lnTo>
                    <a:pt x="859012" y="134900"/>
                  </a:lnTo>
                  <a:close/>
                </a:path>
                <a:path w="2983229" h="859155">
                  <a:moveTo>
                    <a:pt x="942934" y="681671"/>
                  </a:moveTo>
                  <a:lnTo>
                    <a:pt x="908112" y="665370"/>
                  </a:lnTo>
                  <a:lnTo>
                    <a:pt x="875223" y="636085"/>
                  </a:lnTo>
                  <a:lnTo>
                    <a:pt x="848568" y="599621"/>
                  </a:lnTo>
                  <a:lnTo>
                    <a:pt x="832443" y="561783"/>
                  </a:lnTo>
                  <a:lnTo>
                    <a:pt x="838583" y="533627"/>
                  </a:lnTo>
                  <a:lnTo>
                    <a:pt x="861828" y="499056"/>
                  </a:lnTo>
                  <a:lnTo>
                    <a:pt x="893052" y="469260"/>
                  </a:lnTo>
                  <a:lnTo>
                    <a:pt x="923133" y="455429"/>
                  </a:lnTo>
                  <a:lnTo>
                    <a:pt x="956555" y="462080"/>
                  </a:lnTo>
                  <a:lnTo>
                    <a:pt x="994257" y="483690"/>
                  </a:lnTo>
                  <a:lnTo>
                    <a:pt x="1038895" y="514959"/>
                  </a:lnTo>
                  <a:lnTo>
                    <a:pt x="1093124" y="550586"/>
                  </a:lnTo>
                  <a:lnTo>
                    <a:pt x="1043650" y="599765"/>
                  </a:lnTo>
                  <a:lnTo>
                    <a:pt x="1002468" y="643358"/>
                  </a:lnTo>
                  <a:lnTo>
                    <a:pt x="969066" y="673336"/>
                  </a:lnTo>
                  <a:lnTo>
                    <a:pt x="942934" y="681671"/>
                  </a:lnTo>
                  <a:close/>
                </a:path>
                <a:path w="2983229" h="859155">
                  <a:moveTo>
                    <a:pt x="103073" y="87641"/>
                  </a:moveTo>
                  <a:lnTo>
                    <a:pt x="69329" y="70584"/>
                  </a:lnTo>
                  <a:lnTo>
                    <a:pt x="38540" y="42598"/>
                  </a:lnTo>
                  <a:lnTo>
                    <a:pt x="9079" y="9699"/>
                  </a:lnTo>
                  <a:lnTo>
                    <a:pt x="0" y="0"/>
                  </a:lnTo>
                  <a:lnTo>
                    <a:pt x="220086" y="0"/>
                  </a:lnTo>
                  <a:lnTo>
                    <a:pt x="200822" y="17035"/>
                  </a:lnTo>
                  <a:lnTo>
                    <a:pt x="160375" y="55235"/>
                  </a:lnTo>
                  <a:lnTo>
                    <a:pt x="127931" y="81183"/>
                  </a:lnTo>
                  <a:lnTo>
                    <a:pt x="103073" y="87641"/>
                  </a:lnTo>
                  <a:close/>
                </a:path>
                <a:path w="2983229" h="859155">
                  <a:moveTo>
                    <a:pt x="2395274" y="402485"/>
                  </a:moveTo>
                  <a:lnTo>
                    <a:pt x="2362798" y="372299"/>
                  </a:lnTo>
                  <a:lnTo>
                    <a:pt x="2329705" y="342400"/>
                  </a:lnTo>
                  <a:lnTo>
                    <a:pt x="2300037" y="310927"/>
                  </a:lnTo>
                  <a:lnTo>
                    <a:pt x="2277841" y="276021"/>
                  </a:lnTo>
                  <a:lnTo>
                    <a:pt x="2281455" y="254812"/>
                  </a:lnTo>
                  <a:lnTo>
                    <a:pt x="2302374" y="223659"/>
                  </a:lnTo>
                  <a:lnTo>
                    <a:pt x="2333830" y="183678"/>
                  </a:lnTo>
                  <a:lnTo>
                    <a:pt x="2369053" y="135983"/>
                  </a:lnTo>
                  <a:lnTo>
                    <a:pt x="2405639" y="187603"/>
                  </a:lnTo>
                  <a:lnTo>
                    <a:pt x="2437441" y="230823"/>
                  </a:lnTo>
                  <a:lnTo>
                    <a:pt x="2461907" y="269393"/>
                  </a:lnTo>
                  <a:lnTo>
                    <a:pt x="2476489" y="307057"/>
                  </a:lnTo>
                  <a:lnTo>
                    <a:pt x="2470187" y="327711"/>
                  </a:lnTo>
                  <a:lnTo>
                    <a:pt x="2448811" y="351812"/>
                  </a:lnTo>
                  <a:lnTo>
                    <a:pt x="2420970" y="377393"/>
                  </a:lnTo>
                  <a:lnTo>
                    <a:pt x="2395274" y="402485"/>
                  </a:lnTo>
                  <a:close/>
                </a:path>
                <a:path w="2983229" h="859155">
                  <a:moveTo>
                    <a:pt x="2410202" y="25956"/>
                  </a:moveTo>
                  <a:lnTo>
                    <a:pt x="2379974" y="1081"/>
                  </a:lnTo>
                  <a:lnTo>
                    <a:pt x="2378576" y="0"/>
                  </a:lnTo>
                  <a:lnTo>
                    <a:pt x="2435034" y="0"/>
                  </a:lnTo>
                  <a:lnTo>
                    <a:pt x="2410202" y="25956"/>
                  </a:lnTo>
                  <a:close/>
                </a:path>
                <a:path w="2983229" h="859155">
                  <a:moveTo>
                    <a:pt x="473781" y="13329"/>
                  </a:moveTo>
                  <a:lnTo>
                    <a:pt x="451967" y="0"/>
                  </a:lnTo>
                  <a:lnTo>
                    <a:pt x="523003" y="0"/>
                  </a:lnTo>
                  <a:lnTo>
                    <a:pt x="498051" y="12032"/>
                  </a:lnTo>
                  <a:lnTo>
                    <a:pt x="473781" y="13329"/>
                  </a:lnTo>
                  <a:close/>
                </a:path>
              </a:pathLst>
            </a:custGeom>
            <a:solidFill>
              <a:srgbClr val="0A4E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5">
              <a:extLst>
                <a:ext uri="{FF2B5EF4-FFF2-40B4-BE49-F238E27FC236}">
                  <a16:creationId xmlns:a16="http://schemas.microsoft.com/office/drawing/2014/main" id="{62A84EF2-6CBC-C039-42B1-CADB96989337}"/>
                </a:ext>
              </a:extLst>
            </p:cNvPr>
            <p:cNvSpPr/>
            <p:nvPr/>
          </p:nvSpPr>
          <p:spPr>
            <a:xfrm>
              <a:off x="5905819" y="0"/>
              <a:ext cx="2414270" cy="983615"/>
            </a:xfrm>
            <a:custGeom>
              <a:avLst/>
              <a:gdLst/>
              <a:ahLst/>
              <a:cxnLst/>
              <a:rect l="l" t="t" r="r" b="b"/>
              <a:pathLst>
                <a:path w="2414270" h="983615">
                  <a:moveTo>
                    <a:pt x="1284900" y="983490"/>
                  </a:moveTo>
                  <a:lnTo>
                    <a:pt x="1244002" y="983490"/>
                  </a:lnTo>
                  <a:lnTo>
                    <a:pt x="1248451" y="977864"/>
                  </a:lnTo>
                  <a:lnTo>
                    <a:pt x="1259175" y="971257"/>
                  </a:lnTo>
                  <a:lnTo>
                    <a:pt x="1271227" y="972416"/>
                  </a:lnTo>
                  <a:lnTo>
                    <a:pt x="1285324" y="982922"/>
                  </a:lnTo>
                  <a:lnTo>
                    <a:pt x="1284900" y="983490"/>
                  </a:lnTo>
                  <a:close/>
                </a:path>
                <a:path w="2414270" h="983615">
                  <a:moveTo>
                    <a:pt x="378092" y="10100"/>
                  </a:moveTo>
                  <a:lnTo>
                    <a:pt x="373755" y="0"/>
                  </a:lnTo>
                  <a:lnTo>
                    <a:pt x="503916" y="0"/>
                  </a:lnTo>
                  <a:lnTo>
                    <a:pt x="511650" y="4975"/>
                  </a:lnTo>
                  <a:lnTo>
                    <a:pt x="431984" y="4975"/>
                  </a:lnTo>
                  <a:lnTo>
                    <a:pt x="378092" y="10100"/>
                  </a:lnTo>
                  <a:close/>
                </a:path>
                <a:path w="2414270" h="983615">
                  <a:moveTo>
                    <a:pt x="516256" y="7939"/>
                  </a:moveTo>
                  <a:lnTo>
                    <a:pt x="503916" y="0"/>
                  </a:lnTo>
                  <a:lnTo>
                    <a:pt x="504397" y="0"/>
                  </a:lnTo>
                  <a:lnTo>
                    <a:pt x="516390" y="7857"/>
                  </a:lnTo>
                  <a:lnTo>
                    <a:pt x="516256" y="7939"/>
                  </a:lnTo>
                  <a:close/>
                </a:path>
                <a:path w="2414270" h="983615">
                  <a:moveTo>
                    <a:pt x="539548" y="17108"/>
                  </a:moveTo>
                  <a:lnTo>
                    <a:pt x="516429" y="8050"/>
                  </a:lnTo>
                  <a:lnTo>
                    <a:pt x="516256" y="7939"/>
                  </a:lnTo>
                  <a:lnTo>
                    <a:pt x="516390" y="7857"/>
                  </a:lnTo>
                  <a:lnTo>
                    <a:pt x="504397" y="0"/>
                  </a:lnTo>
                  <a:lnTo>
                    <a:pt x="546977" y="0"/>
                  </a:lnTo>
                  <a:lnTo>
                    <a:pt x="568523" y="16520"/>
                  </a:lnTo>
                  <a:lnTo>
                    <a:pt x="554010" y="16871"/>
                  </a:lnTo>
                  <a:lnTo>
                    <a:pt x="540914" y="17056"/>
                  </a:lnTo>
                  <a:lnTo>
                    <a:pt x="539548" y="17108"/>
                  </a:lnTo>
                  <a:close/>
                </a:path>
                <a:path w="2414270" h="983615">
                  <a:moveTo>
                    <a:pt x="583632" y="9597"/>
                  </a:moveTo>
                  <a:lnTo>
                    <a:pt x="583277" y="0"/>
                  </a:lnTo>
                  <a:lnTo>
                    <a:pt x="655614" y="0"/>
                  </a:lnTo>
                  <a:lnTo>
                    <a:pt x="692008" y="1707"/>
                  </a:lnTo>
                  <a:lnTo>
                    <a:pt x="699743" y="2171"/>
                  </a:lnTo>
                  <a:lnTo>
                    <a:pt x="707362" y="4105"/>
                  </a:lnTo>
                  <a:lnTo>
                    <a:pt x="715096" y="5343"/>
                  </a:lnTo>
                  <a:lnTo>
                    <a:pt x="715183" y="8727"/>
                  </a:lnTo>
                  <a:lnTo>
                    <a:pt x="584727" y="8727"/>
                  </a:lnTo>
                  <a:lnTo>
                    <a:pt x="583632" y="9597"/>
                  </a:lnTo>
                  <a:close/>
                </a:path>
                <a:path w="2414270" h="983615">
                  <a:moveTo>
                    <a:pt x="481260" y="19419"/>
                  </a:moveTo>
                  <a:lnTo>
                    <a:pt x="438095" y="9345"/>
                  </a:lnTo>
                  <a:lnTo>
                    <a:pt x="431984" y="4975"/>
                  </a:lnTo>
                  <a:lnTo>
                    <a:pt x="511650" y="4975"/>
                  </a:lnTo>
                  <a:lnTo>
                    <a:pt x="516256" y="7939"/>
                  </a:lnTo>
                  <a:lnTo>
                    <a:pt x="509995" y="11799"/>
                  </a:lnTo>
                  <a:lnTo>
                    <a:pt x="503167" y="14734"/>
                  </a:lnTo>
                  <a:lnTo>
                    <a:pt x="488645" y="18584"/>
                  </a:lnTo>
                  <a:lnTo>
                    <a:pt x="481260" y="19419"/>
                  </a:lnTo>
                  <a:close/>
                </a:path>
                <a:path w="2414270" h="983615">
                  <a:moveTo>
                    <a:pt x="623207" y="26227"/>
                  </a:moveTo>
                  <a:lnTo>
                    <a:pt x="584727" y="8727"/>
                  </a:lnTo>
                  <a:lnTo>
                    <a:pt x="715183" y="8727"/>
                  </a:lnTo>
                  <a:lnTo>
                    <a:pt x="715348" y="15127"/>
                  </a:lnTo>
                  <a:lnTo>
                    <a:pt x="623207" y="26227"/>
                  </a:lnTo>
                  <a:close/>
                </a:path>
                <a:path w="2414270" h="983615">
                  <a:moveTo>
                    <a:pt x="584079" y="21711"/>
                  </a:moveTo>
                  <a:lnTo>
                    <a:pt x="568383" y="21711"/>
                  </a:lnTo>
                  <a:lnTo>
                    <a:pt x="583632" y="9597"/>
                  </a:lnTo>
                  <a:lnTo>
                    <a:pt x="584079" y="21711"/>
                  </a:lnTo>
                  <a:close/>
                </a:path>
                <a:path w="2414270" h="983615">
                  <a:moveTo>
                    <a:pt x="301228" y="108041"/>
                  </a:moveTo>
                  <a:lnTo>
                    <a:pt x="295228" y="87713"/>
                  </a:lnTo>
                  <a:lnTo>
                    <a:pt x="297445" y="72966"/>
                  </a:lnTo>
                  <a:lnTo>
                    <a:pt x="305968" y="62806"/>
                  </a:lnTo>
                  <a:lnTo>
                    <a:pt x="352697" y="46628"/>
                  </a:lnTo>
                  <a:lnTo>
                    <a:pt x="452133" y="28644"/>
                  </a:lnTo>
                  <a:lnTo>
                    <a:pt x="517338" y="18666"/>
                  </a:lnTo>
                  <a:lnTo>
                    <a:pt x="539548" y="17108"/>
                  </a:lnTo>
                  <a:lnTo>
                    <a:pt x="551463" y="21687"/>
                  </a:lnTo>
                  <a:lnTo>
                    <a:pt x="584079" y="21711"/>
                  </a:lnTo>
                  <a:lnTo>
                    <a:pt x="584786" y="40826"/>
                  </a:lnTo>
                  <a:lnTo>
                    <a:pt x="518208" y="40826"/>
                  </a:lnTo>
                  <a:lnTo>
                    <a:pt x="500085" y="76097"/>
                  </a:lnTo>
                  <a:lnTo>
                    <a:pt x="440454" y="76097"/>
                  </a:lnTo>
                  <a:lnTo>
                    <a:pt x="301228" y="108041"/>
                  </a:lnTo>
                  <a:close/>
                </a:path>
                <a:path w="2414270" h="983615">
                  <a:moveTo>
                    <a:pt x="585887" y="70624"/>
                  </a:moveTo>
                  <a:lnTo>
                    <a:pt x="518208" y="40826"/>
                  </a:lnTo>
                  <a:lnTo>
                    <a:pt x="584786" y="40826"/>
                  </a:lnTo>
                  <a:lnTo>
                    <a:pt x="585887" y="70624"/>
                  </a:lnTo>
                  <a:close/>
                </a:path>
                <a:path w="2414270" h="983615">
                  <a:moveTo>
                    <a:pt x="499528" y="77180"/>
                  </a:moveTo>
                  <a:lnTo>
                    <a:pt x="440454" y="76097"/>
                  </a:lnTo>
                  <a:lnTo>
                    <a:pt x="500085" y="76097"/>
                  </a:lnTo>
                  <a:lnTo>
                    <a:pt x="499528" y="77180"/>
                  </a:lnTo>
                  <a:close/>
                </a:path>
                <a:path w="2414270" h="983615">
                  <a:moveTo>
                    <a:pt x="18077" y="130085"/>
                  </a:moveTo>
                  <a:lnTo>
                    <a:pt x="3117" y="118813"/>
                  </a:lnTo>
                  <a:lnTo>
                    <a:pt x="0" y="104619"/>
                  </a:lnTo>
                  <a:lnTo>
                    <a:pt x="9503" y="84304"/>
                  </a:lnTo>
                  <a:lnTo>
                    <a:pt x="32406" y="54671"/>
                  </a:lnTo>
                  <a:lnTo>
                    <a:pt x="80013" y="83116"/>
                  </a:lnTo>
                  <a:lnTo>
                    <a:pt x="80071" y="84682"/>
                  </a:lnTo>
                  <a:lnTo>
                    <a:pt x="51395" y="84682"/>
                  </a:lnTo>
                  <a:lnTo>
                    <a:pt x="18077" y="130085"/>
                  </a:lnTo>
                  <a:close/>
                </a:path>
                <a:path w="2414270" h="983615">
                  <a:moveTo>
                    <a:pt x="80980" y="109414"/>
                  </a:moveTo>
                  <a:lnTo>
                    <a:pt x="51395" y="84682"/>
                  </a:lnTo>
                  <a:lnTo>
                    <a:pt x="80071" y="84682"/>
                  </a:lnTo>
                  <a:lnTo>
                    <a:pt x="80980" y="109414"/>
                  </a:lnTo>
                  <a:close/>
                </a:path>
                <a:path w="2414270" h="983615">
                  <a:moveTo>
                    <a:pt x="2127642" y="13422"/>
                  </a:moveTo>
                  <a:lnTo>
                    <a:pt x="2083315" y="6625"/>
                  </a:lnTo>
                  <a:lnTo>
                    <a:pt x="2064442" y="0"/>
                  </a:lnTo>
                  <a:lnTo>
                    <a:pt x="2200049" y="0"/>
                  </a:lnTo>
                  <a:lnTo>
                    <a:pt x="2161214" y="11115"/>
                  </a:lnTo>
                  <a:lnTo>
                    <a:pt x="2127642" y="13422"/>
                  </a:lnTo>
                  <a:close/>
                </a:path>
                <a:path w="2414270" h="983615">
                  <a:moveTo>
                    <a:pt x="2258108" y="3757"/>
                  </a:moveTo>
                  <a:lnTo>
                    <a:pt x="2220825" y="0"/>
                  </a:lnTo>
                  <a:lnTo>
                    <a:pt x="2259472" y="0"/>
                  </a:lnTo>
                  <a:lnTo>
                    <a:pt x="2258108" y="3757"/>
                  </a:lnTo>
                  <a:close/>
                </a:path>
                <a:path w="2414270" h="983615">
                  <a:moveTo>
                    <a:pt x="2409767" y="8998"/>
                  </a:moveTo>
                  <a:lnTo>
                    <a:pt x="2383872" y="0"/>
                  </a:lnTo>
                  <a:lnTo>
                    <a:pt x="2397482" y="0"/>
                  </a:lnTo>
                  <a:lnTo>
                    <a:pt x="2397372" y="1727"/>
                  </a:lnTo>
                  <a:lnTo>
                    <a:pt x="2413154" y="1727"/>
                  </a:lnTo>
                  <a:lnTo>
                    <a:pt x="2409767" y="8998"/>
                  </a:lnTo>
                  <a:close/>
                </a:path>
                <a:path w="2414270" h="983615">
                  <a:moveTo>
                    <a:pt x="2413154" y="1727"/>
                  </a:moveTo>
                  <a:lnTo>
                    <a:pt x="2397372" y="1727"/>
                  </a:lnTo>
                  <a:lnTo>
                    <a:pt x="2398553" y="0"/>
                  </a:lnTo>
                  <a:lnTo>
                    <a:pt x="2413959" y="0"/>
                  </a:lnTo>
                  <a:lnTo>
                    <a:pt x="2413154" y="1727"/>
                  </a:lnTo>
                  <a:close/>
                </a:path>
                <a:path w="2414270" h="983615">
                  <a:moveTo>
                    <a:pt x="1533516" y="608058"/>
                  </a:moveTo>
                  <a:lnTo>
                    <a:pt x="1503793" y="596338"/>
                  </a:lnTo>
                  <a:lnTo>
                    <a:pt x="1509207" y="556678"/>
                  </a:lnTo>
                  <a:lnTo>
                    <a:pt x="1588102" y="528407"/>
                  </a:lnTo>
                  <a:lnTo>
                    <a:pt x="1622223" y="505991"/>
                  </a:lnTo>
                  <a:lnTo>
                    <a:pt x="1661645" y="495253"/>
                  </a:lnTo>
                  <a:lnTo>
                    <a:pt x="1669790" y="494588"/>
                  </a:lnTo>
                  <a:lnTo>
                    <a:pt x="1686202" y="494765"/>
                  </a:lnTo>
                  <a:lnTo>
                    <a:pt x="1733512" y="507194"/>
                  </a:lnTo>
                  <a:lnTo>
                    <a:pt x="1767143" y="530264"/>
                  </a:lnTo>
                  <a:lnTo>
                    <a:pt x="1748806" y="576479"/>
                  </a:lnTo>
                  <a:lnTo>
                    <a:pt x="1610262" y="576479"/>
                  </a:lnTo>
                  <a:lnTo>
                    <a:pt x="1585335" y="593181"/>
                  </a:lnTo>
                  <a:lnTo>
                    <a:pt x="1560225" y="605356"/>
                  </a:lnTo>
                  <a:lnTo>
                    <a:pt x="1533516" y="608058"/>
                  </a:lnTo>
                  <a:close/>
                </a:path>
                <a:path w="2414270" h="983615">
                  <a:moveTo>
                    <a:pt x="1632673" y="613432"/>
                  </a:moveTo>
                  <a:lnTo>
                    <a:pt x="1610262" y="576479"/>
                  </a:lnTo>
                  <a:lnTo>
                    <a:pt x="1748806" y="576479"/>
                  </a:lnTo>
                  <a:lnTo>
                    <a:pt x="1739200" y="600689"/>
                  </a:lnTo>
                  <a:lnTo>
                    <a:pt x="1632673" y="613432"/>
                  </a:lnTo>
                  <a:close/>
                </a:path>
                <a:path w="2414270" h="983615">
                  <a:moveTo>
                    <a:pt x="822289" y="926683"/>
                  </a:moveTo>
                  <a:lnTo>
                    <a:pt x="733243" y="903800"/>
                  </a:lnTo>
                  <a:lnTo>
                    <a:pt x="849914" y="860210"/>
                  </a:lnTo>
                  <a:lnTo>
                    <a:pt x="858461" y="843116"/>
                  </a:lnTo>
                  <a:lnTo>
                    <a:pt x="897637" y="833447"/>
                  </a:lnTo>
                  <a:lnTo>
                    <a:pt x="906068" y="842749"/>
                  </a:lnTo>
                  <a:lnTo>
                    <a:pt x="866849" y="867314"/>
                  </a:lnTo>
                  <a:lnTo>
                    <a:pt x="838241" y="899404"/>
                  </a:lnTo>
                  <a:lnTo>
                    <a:pt x="822289" y="926683"/>
                  </a:lnTo>
                  <a:close/>
                </a:path>
                <a:path w="2414270" h="983615">
                  <a:moveTo>
                    <a:pt x="1366713" y="14064"/>
                  </a:moveTo>
                  <a:lnTo>
                    <a:pt x="1357547" y="8224"/>
                  </a:lnTo>
                  <a:lnTo>
                    <a:pt x="1352423" y="6735"/>
                  </a:lnTo>
                  <a:lnTo>
                    <a:pt x="1349428" y="0"/>
                  </a:lnTo>
                  <a:lnTo>
                    <a:pt x="1530934" y="0"/>
                  </a:lnTo>
                  <a:lnTo>
                    <a:pt x="1526112" y="6251"/>
                  </a:lnTo>
                  <a:lnTo>
                    <a:pt x="1424305" y="6251"/>
                  </a:lnTo>
                  <a:lnTo>
                    <a:pt x="1398286" y="7346"/>
                  </a:lnTo>
                  <a:lnTo>
                    <a:pt x="1372185" y="11860"/>
                  </a:lnTo>
                  <a:lnTo>
                    <a:pt x="1366713" y="14064"/>
                  </a:lnTo>
                  <a:close/>
                </a:path>
                <a:path w="2414270" h="983615">
                  <a:moveTo>
                    <a:pt x="1506746" y="17697"/>
                  </a:moveTo>
                  <a:lnTo>
                    <a:pt x="1491413" y="16553"/>
                  </a:lnTo>
                  <a:lnTo>
                    <a:pt x="1476102" y="14315"/>
                  </a:lnTo>
                  <a:lnTo>
                    <a:pt x="1450244" y="8574"/>
                  </a:lnTo>
                  <a:lnTo>
                    <a:pt x="1424305" y="6251"/>
                  </a:lnTo>
                  <a:lnTo>
                    <a:pt x="1526112" y="6251"/>
                  </a:lnTo>
                  <a:lnTo>
                    <a:pt x="1520665" y="13312"/>
                  </a:lnTo>
                  <a:lnTo>
                    <a:pt x="1506746" y="17697"/>
                  </a:lnTo>
                  <a:close/>
                </a:path>
                <a:path w="2414270" h="983615">
                  <a:moveTo>
                    <a:pt x="804878" y="779304"/>
                  </a:moveTo>
                  <a:lnTo>
                    <a:pt x="789429" y="777142"/>
                  </a:lnTo>
                  <a:lnTo>
                    <a:pt x="779960" y="769326"/>
                  </a:lnTo>
                  <a:lnTo>
                    <a:pt x="777101" y="755347"/>
                  </a:lnTo>
                  <a:lnTo>
                    <a:pt x="781480" y="734694"/>
                  </a:lnTo>
                  <a:lnTo>
                    <a:pt x="942828" y="728757"/>
                  </a:lnTo>
                  <a:lnTo>
                    <a:pt x="946793" y="747425"/>
                  </a:lnTo>
                  <a:lnTo>
                    <a:pt x="892121" y="774229"/>
                  </a:lnTo>
                  <a:lnTo>
                    <a:pt x="834009" y="778138"/>
                  </a:lnTo>
                  <a:lnTo>
                    <a:pt x="804975" y="779285"/>
                  </a:lnTo>
                  <a:close/>
                </a:path>
                <a:path w="2414270" h="983615">
                  <a:moveTo>
                    <a:pt x="112480" y="557664"/>
                  </a:moveTo>
                  <a:lnTo>
                    <a:pt x="88212" y="540048"/>
                  </a:lnTo>
                  <a:lnTo>
                    <a:pt x="129900" y="519562"/>
                  </a:lnTo>
                  <a:lnTo>
                    <a:pt x="171551" y="512848"/>
                  </a:lnTo>
                  <a:lnTo>
                    <a:pt x="212966" y="514136"/>
                  </a:lnTo>
                  <a:lnTo>
                    <a:pt x="253944" y="517656"/>
                  </a:lnTo>
                  <a:lnTo>
                    <a:pt x="294282" y="517656"/>
                  </a:lnTo>
                  <a:lnTo>
                    <a:pt x="293197" y="522857"/>
                  </a:lnTo>
                  <a:lnTo>
                    <a:pt x="184858" y="522857"/>
                  </a:lnTo>
                  <a:lnTo>
                    <a:pt x="112480" y="557664"/>
                  </a:lnTo>
                  <a:close/>
                </a:path>
                <a:path w="2414270" h="983615">
                  <a:moveTo>
                    <a:pt x="294282" y="517656"/>
                  </a:moveTo>
                  <a:lnTo>
                    <a:pt x="253944" y="517656"/>
                  </a:lnTo>
                  <a:lnTo>
                    <a:pt x="294286" y="517636"/>
                  </a:lnTo>
                  <a:close/>
                </a:path>
                <a:path w="2414270" h="983615">
                  <a:moveTo>
                    <a:pt x="245315" y="574830"/>
                  </a:moveTo>
                  <a:lnTo>
                    <a:pt x="211930" y="572863"/>
                  </a:lnTo>
                  <a:lnTo>
                    <a:pt x="184858" y="522857"/>
                  </a:lnTo>
                  <a:lnTo>
                    <a:pt x="293197" y="522857"/>
                  </a:lnTo>
                  <a:lnTo>
                    <a:pt x="288257" y="546548"/>
                  </a:lnTo>
                  <a:lnTo>
                    <a:pt x="271345" y="565836"/>
                  </a:lnTo>
                  <a:lnTo>
                    <a:pt x="245315" y="574830"/>
                  </a:lnTo>
                  <a:close/>
                </a:path>
                <a:path w="2414270" h="983615">
                  <a:moveTo>
                    <a:pt x="1370923" y="69932"/>
                  </a:moveTo>
                  <a:lnTo>
                    <a:pt x="1315987" y="68161"/>
                  </a:lnTo>
                  <a:lnTo>
                    <a:pt x="1261123" y="64137"/>
                  </a:lnTo>
                  <a:lnTo>
                    <a:pt x="1206332" y="57862"/>
                  </a:lnTo>
                  <a:lnTo>
                    <a:pt x="1203277" y="45892"/>
                  </a:lnTo>
                  <a:lnTo>
                    <a:pt x="1243091" y="28798"/>
                  </a:lnTo>
                  <a:lnTo>
                    <a:pt x="1267978" y="49933"/>
                  </a:lnTo>
                  <a:lnTo>
                    <a:pt x="1296568" y="49933"/>
                  </a:lnTo>
                  <a:lnTo>
                    <a:pt x="1297042" y="50900"/>
                  </a:lnTo>
                  <a:lnTo>
                    <a:pt x="1377603" y="50900"/>
                  </a:lnTo>
                  <a:lnTo>
                    <a:pt x="1398824" y="53972"/>
                  </a:lnTo>
                  <a:lnTo>
                    <a:pt x="1465140" y="53972"/>
                  </a:lnTo>
                  <a:lnTo>
                    <a:pt x="1481014" y="66718"/>
                  </a:lnTo>
                  <a:lnTo>
                    <a:pt x="1425932" y="69451"/>
                  </a:lnTo>
                  <a:lnTo>
                    <a:pt x="1370923" y="69932"/>
                  </a:lnTo>
                  <a:close/>
                </a:path>
                <a:path w="2414270" h="983615">
                  <a:moveTo>
                    <a:pt x="1296568" y="49933"/>
                  </a:moveTo>
                  <a:lnTo>
                    <a:pt x="1267978" y="49933"/>
                  </a:lnTo>
                  <a:lnTo>
                    <a:pt x="1287566" y="31563"/>
                  </a:lnTo>
                  <a:lnTo>
                    <a:pt x="1296568" y="49933"/>
                  </a:lnTo>
                  <a:close/>
                </a:path>
                <a:path w="2414270" h="983615">
                  <a:moveTo>
                    <a:pt x="1377603" y="50900"/>
                  </a:moveTo>
                  <a:lnTo>
                    <a:pt x="1297042" y="50900"/>
                  </a:lnTo>
                  <a:lnTo>
                    <a:pt x="1322644" y="37480"/>
                  </a:lnTo>
                  <a:lnTo>
                    <a:pt x="1369959" y="49793"/>
                  </a:lnTo>
                  <a:lnTo>
                    <a:pt x="1377603" y="50900"/>
                  </a:lnTo>
                  <a:close/>
                </a:path>
                <a:path w="2414270" h="983615">
                  <a:moveTo>
                    <a:pt x="1465140" y="53972"/>
                  </a:moveTo>
                  <a:lnTo>
                    <a:pt x="1398824" y="53972"/>
                  </a:lnTo>
                  <a:lnTo>
                    <a:pt x="1420311" y="50084"/>
                  </a:lnTo>
                  <a:lnTo>
                    <a:pt x="1445491" y="38196"/>
                  </a:lnTo>
                  <a:lnTo>
                    <a:pt x="1465140" y="53972"/>
                  </a:lnTo>
                  <a:close/>
                </a:path>
                <a:path w="2414270" h="983615">
                  <a:moveTo>
                    <a:pt x="742207" y="45370"/>
                  </a:moveTo>
                  <a:lnTo>
                    <a:pt x="755260" y="21257"/>
                  </a:lnTo>
                  <a:lnTo>
                    <a:pt x="798826" y="12149"/>
                  </a:lnTo>
                  <a:lnTo>
                    <a:pt x="801223" y="7721"/>
                  </a:lnTo>
                  <a:lnTo>
                    <a:pt x="851654" y="9655"/>
                  </a:lnTo>
                  <a:lnTo>
                    <a:pt x="857842" y="24757"/>
                  </a:lnTo>
                  <a:lnTo>
                    <a:pt x="932545" y="24757"/>
                  </a:lnTo>
                  <a:lnTo>
                    <a:pt x="928178" y="35450"/>
                  </a:lnTo>
                  <a:lnTo>
                    <a:pt x="796931" y="35450"/>
                  </a:lnTo>
                  <a:lnTo>
                    <a:pt x="742207" y="45370"/>
                  </a:lnTo>
                  <a:close/>
                </a:path>
                <a:path w="2414270" h="983615">
                  <a:moveTo>
                    <a:pt x="932545" y="24757"/>
                  </a:moveTo>
                  <a:lnTo>
                    <a:pt x="857842" y="24757"/>
                  </a:lnTo>
                  <a:lnTo>
                    <a:pt x="936060" y="16152"/>
                  </a:lnTo>
                  <a:lnTo>
                    <a:pt x="932545" y="24757"/>
                  </a:lnTo>
                  <a:close/>
                </a:path>
                <a:path w="2414270" h="983615">
                  <a:moveTo>
                    <a:pt x="921054" y="52892"/>
                  </a:moveTo>
                  <a:lnTo>
                    <a:pt x="795693" y="41387"/>
                  </a:lnTo>
                  <a:lnTo>
                    <a:pt x="796931" y="35450"/>
                  </a:lnTo>
                  <a:lnTo>
                    <a:pt x="928178" y="35450"/>
                  </a:lnTo>
                  <a:lnTo>
                    <a:pt x="921054" y="52892"/>
                  </a:lnTo>
                  <a:close/>
                </a:path>
                <a:path w="2414270" h="983615">
                  <a:moveTo>
                    <a:pt x="1629831" y="15611"/>
                  </a:moveTo>
                  <a:lnTo>
                    <a:pt x="1633595" y="0"/>
                  </a:lnTo>
                  <a:lnTo>
                    <a:pt x="1791622" y="0"/>
                  </a:lnTo>
                  <a:lnTo>
                    <a:pt x="1780775" y="10003"/>
                  </a:lnTo>
                  <a:lnTo>
                    <a:pt x="1629831" y="15611"/>
                  </a:lnTo>
                  <a:close/>
                </a:path>
                <a:path w="2414270" h="983615">
                  <a:moveTo>
                    <a:pt x="231538" y="669182"/>
                  </a:moveTo>
                  <a:lnTo>
                    <a:pt x="187701" y="666651"/>
                  </a:lnTo>
                  <a:lnTo>
                    <a:pt x="143883" y="659415"/>
                  </a:lnTo>
                  <a:lnTo>
                    <a:pt x="104687" y="635611"/>
                  </a:lnTo>
                  <a:lnTo>
                    <a:pt x="92422" y="626522"/>
                  </a:lnTo>
                  <a:lnTo>
                    <a:pt x="80649" y="617430"/>
                  </a:lnTo>
                  <a:lnTo>
                    <a:pt x="59381" y="600553"/>
                  </a:lnTo>
                  <a:lnTo>
                    <a:pt x="66285" y="599432"/>
                  </a:lnTo>
                  <a:lnTo>
                    <a:pt x="77852" y="604853"/>
                  </a:lnTo>
                  <a:lnTo>
                    <a:pt x="102421" y="622033"/>
                  </a:lnTo>
                  <a:lnTo>
                    <a:pt x="148331" y="656186"/>
                  </a:lnTo>
                  <a:lnTo>
                    <a:pt x="395041" y="656186"/>
                  </a:lnTo>
                  <a:lnTo>
                    <a:pt x="395088" y="656340"/>
                  </a:lnTo>
                  <a:lnTo>
                    <a:pt x="336670" y="656340"/>
                  </a:lnTo>
                  <a:lnTo>
                    <a:pt x="333111" y="656615"/>
                  </a:lnTo>
                  <a:lnTo>
                    <a:pt x="326048" y="657865"/>
                  </a:lnTo>
                  <a:lnTo>
                    <a:pt x="322611" y="658828"/>
                  </a:lnTo>
                  <a:lnTo>
                    <a:pt x="319269" y="660131"/>
                  </a:lnTo>
                  <a:lnTo>
                    <a:pt x="275394" y="667009"/>
                  </a:lnTo>
                  <a:lnTo>
                    <a:pt x="231538" y="669182"/>
                  </a:lnTo>
                  <a:close/>
                </a:path>
                <a:path w="2414270" h="983615">
                  <a:moveTo>
                    <a:pt x="395041" y="656186"/>
                  </a:moveTo>
                  <a:lnTo>
                    <a:pt x="148331" y="656186"/>
                  </a:lnTo>
                  <a:lnTo>
                    <a:pt x="394103" y="653073"/>
                  </a:lnTo>
                  <a:lnTo>
                    <a:pt x="395041" y="656186"/>
                  </a:lnTo>
                  <a:close/>
                </a:path>
                <a:path w="2414270" h="983615">
                  <a:moveTo>
                    <a:pt x="418100" y="752058"/>
                  </a:moveTo>
                  <a:lnTo>
                    <a:pt x="404673" y="723817"/>
                  </a:lnTo>
                  <a:lnTo>
                    <a:pt x="397997" y="709665"/>
                  </a:lnTo>
                  <a:lnTo>
                    <a:pt x="391435" y="695459"/>
                  </a:lnTo>
                  <a:lnTo>
                    <a:pt x="391009" y="694009"/>
                  </a:lnTo>
                  <a:lnTo>
                    <a:pt x="390526" y="692597"/>
                  </a:lnTo>
                  <a:lnTo>
                    <a:pt x="364348" y="662461"/>
                  </a:lnTo>
                  <a:lnTo>
                    <a:pt x="336670" y="656340"/>
                  </a:lnTo>
                  <a:lnTo>
                    <a:pt x="395088" y="656340"/>
                  </a:lnTo>
                  <a:lnTo>
                    <a:pt x="423225" y="749757"/>
                  </a:lnTo>
                  <a:lnTo>
                    <a:pt x="418100" y="752058"/>
                  </a:lnTo>
                  <a:close/>
                </a:path>
                <a:path w="2414270" h="983615">
                  <a:moveTo>
                    <a:pt x="1282922" y="631368"/>
                  </a:moveTo>
                  <a:lnTo>
                    <a:pt x="1275240" y="629071"/>
                  </a:lnTo>
                  <a:lnTo>
                    <a:pt x="1266458" y="622252"/>
                  </a:lnTo>
                  <a:lnTo>
                    <a:pt x="1256222" y="612666"/>
                  </a:lnTo>
                  <a:lnTo>
                    <a:pt x="1244020" y="602023"/>
                  </a:lnTo>
                  <a:lnTo>
                    <a:pt x="1328890" y="551747"/>
                  </a:lnTo>
                  <a:lnTo>
                    <a:pt x="1354995" y="559172"/>
                  </a:lnTo>
                  <a:lnTo>
                    <a:pt x="1348004" y="572184"/>
                  </a:lnTo>
                  <a:lnTo>
                    <a:pt x="1323418" y="608926"/>
                  </a:lnTo>
                  <a:lnTo>
                    <a:pt x="1294480" y="628523"/>
                  </a:lnTo>
                  <a:lnTo>
                    <a:pt x="1282922" y="631368"/>
                  </a:lnTo>
                  <a:close/>
                </a:path>
                <a:path w="2414270" h="983615">
                  <a:moveTo>
                    <a:pt x="1283080" y="631415"/>
                  </a:moveTo>
                  <a:lnTo>
                    <a:pt x="1282810" y="631396"/>
                  </a:lnTo>
                  <a:lnTo>
                    <a:pt x="1283080" y="631415"/>
                  </a:lnTo>
                  <a:close/>
                </a:path>
                <a:path w="2414270" h="983615">
                  <a:moveTo>
                    <a:pt x="853571" y="147073"/>
                  </a:moveTo>
                  <a:lnTo>
                    <a:pt x="813465" y="144203"/>
                  </a:lnTo>
                  <a:lnTo>
                    <a:pt x="771599" y="142094"/>
                  </a:lnTo>
                  <a:lnTo>
                    <a:pt x="820334" y="117809"/>
                  </a:lnTo>
                  <a:lnTo>
                    <a:pt x="864056" y="105861"/>
                  </a:lnTo>
                  <a:lnTo>
                    <a:pt x="900495" y="106160"/>
                  </a:lnTo>
                  <a:lnTo>
                    <a:pt x="927378" y="118696"/>
                  </a:lnTo>
                  <a:lnTo>
                    <a:pt x="891635" y="141604"/>
                  </a:lnTo>
                  <a:lnTo>
                    <a:pt x="853571" y="147073"/>
                  </a:lnTo>
                  <a:close/>
                </a:path>
                <a:path w="2414270" h="983615">
                  <a:moveTo>
                    <a:pt x="1817624" y="317115"/>
                  </a:moveTo>
                  <a:lnTo>
                    <a:pt x="1790076" y="309764"/>
                  </a:lnTo>
                  <a:lnTo>
                    <a:pt x="1794388" y="278898"/>
                  </a:lnTo>
                  <a:lnTo>
                    <a:pt x="1808376" y="261279"/>
                  </a:lnTo>
                  <a:lnTo>
                    <a:pt x="1832831" y="256600"/>
                  </a:lnTo>
                  <a:lnTo>
                    <a:pt x="1868545" y="264554"/>
                  </a:lnTo>
                  <a:lnTo>
                    <a:pt x="1857465" y="294370"/>
                  </a:lnTo>
                  <a:lnTo>
                    <a:pt x="1840289" y="311937"/>
                  </a:lnTo>
                  <a:lnTo>
                    <a:pt x="1817624" y="317115"/>
                  </a:lnTo>
                  <a:close/>
                </a:path>
                <a:path w="2414270" h="983615">
                  <a:moveTo>
                    <a:pt x="881845" y="591911"/>
                  </a:moveTo>
                  <a:lnTo>
                    <a:pt x="860875" y="587670"/>
                  </a:lnTo>
                  <a:lnTo>
                    <a:pt x="843180" y="571559"/>
                  </a:lnTo>
                  <a:lnTo>
                    <a:pt x="830519" y="544302"/>
                  </a:lnTo>
                  <a:lnTo>
                    <a:pt x="858141" y="536929"/>
                  </a:lnTo>
                  <a:lnTo>
                    <a:pt x="879424" y="541008"/>
                  </a:lnTo>
                  <a:lnTo>
                    <a:pt x="894707" y="556547"/>
                  </a:lnTo>
                  <a:lnTo>
                    <a:pt x="904328" y="583556"/>
                  </a:lnTo>
                  <a:lnTo>
                    <a:pt x="881845" y="591911"/>
                  </a:lnTo>
                  <a:close/>
                </a:path>
                <a:path w="2414270" h="983615">
                  <a:moveTo>
                    <a:pt x="1070334" y="27940"/>
                  </a:moveTo>
                  <a:lnTo>
                    <a:pt x="1009124" y="27940"/>
                  </a:lnTo>
                  <a:lnTo>
                    <a:pt x="1040079" y="27644"/>
                  </a:lnTo>
                  <a:lnTo>
                    <a:pt x="1070664" y="13271"/>
                  </a:lnTo>
                  <a:lnTo>
                    <a:pt x="1070334" y="27940"/>
                  </a:lnTo>
                  <a:close/>
                </a:path>
                <a:path w="2414270" h="983615">
                  <a:moveTo>
                    <a:pt x="954507" y="54439"/>
                  </a:moveTo>
                  <a:lnTo>
                    <a:pt x="952922" y="41232"/>
                  </a:lnTo>
                  <a:lnTo>
                    <a:pt x="979504" y="27892"/>
                  </a:lnTo>
                  <a:lnTo>
                    <a:pt x="1070334" y="27940"/>
                  </a:lnTo>
                  <a:lnTo>
                    <a:pt x="1069833" y="50185"/>
                  </a:lnTo>
                  <a:lnTo>
                    <a:pt x="954507" y="54439"/>
                  </a:lnTo>
                  <a:close/>
                </a:path>
                <a:path w="2414270" h="983615">
                  <a:moveTo>
                    <a:pt x="1122988" y="710580"/>
                  </a:moveTo>
                  <a:lnTo>
                    <a:pt x="1103571" y="710104"/>
                  </a:lnTo>
                  <a:lnTo>
                    <a:pt x="1075885" y="696561"/>
                  </a:lnTo>
                  <a:lnTo>
                    <a:pt x="1102145" y="652086"/>
                  </a:lnTo>
                  <a:lnTo>
                    <a:pt x="1143449" y="669489"/>
                  </a:lnTo>
                  <a:lnTo>
                    <a:pt x="1135744" y="697279"/>
                  </a:lnTo>
                  <a:lnTo>
                    <a:pt x="1122988" y="710580"/>
                  </a:lnTo>
                  <a:close/>
                </a:path>
                <a:path w="2414270" h="983615">
                  <a:moveTo>
                    <a:pt x="974656" y="529045"/>
                  </a:moveTo>
                  <a:lnTo>
                    <a:pt x="911502" y="522084"/>
                  </a:lnTo>
                  <a:lnTo>
                    <a:pt x="924148" y="477802"/>
                  </a:lnTo>
                  <a:lnTo>
                    <a:pt x="936215" y="470841"/>
                  </a:lnTo>
                  <a:lnTo>
                    <a:pt x="981521" y="512918"/>
                  </a:lnTo>
                  <a:lnTo>
                    <a:pt x="974656" y="529045"/>
                  </a:lnTo>
                  <a:close/>
                </a:path>
                <a:path w="2414270" h="983615">
                  <a:moveTo>
                    <a:pt x="925084" y="712765"/>
                  </a:moveTo>
                  <a:lnTo>
                    <a:pt x="908760" y="711260"/>
                  </a:lnTo>
                  <a:lnTo>
                    <a:pt x="887949" y="699287"/>
                  </a:lnTo>
                  <a:lnTo>
                    <a:pt x="902588" y="664945"/>
                  </a:lnTo>
                  <a:lnTo>
                    <a:pt x="952342" y="681169"/>
                  </a:lnTo>
                  <a:lnTo>
                    <a:pt x="938938" y="703002"/>
                  </a:lnTo>
                  <a:lnTo>
                    <a:pt x="925084" y="712765"/>
                  </a:lnTo>
                  <a:close/>
                </a:path>
                <a:path w="2414270" h="983615">
                  <a:moveTo>
                    <a:pt x="1230561" y="17892"/>
                  </a:moveTo>
                  <a:lnTo>
                    <a:pt x="1188020" y="13484"/>
                  </a:lnTo>
                  <a:lnTo>
                    <a:pt x="1184628" y="0"/>
                  </a:lnTo>
                  <a:lnTo>
                    <a:pt x="1229818" y="0"/>
                  </a:lnTo>
                  <a:lnTo>
                    <a:pt x="1230561" y="17892"/>
                  </a:lnTo>
                  <a:close/>
                </a:path>
                <a:path w="2414270" h="983615">
                  <a:moveTo>
                    <a:pt x="2085738" y="465562"/>
                  </a:moveTo>
                  <a:lnTo>
                    <a:pt x="2070694" y="426153"/>
                  </a:lnTo>
                  <a:lnTo>
                    <a:pt x="2107589" y="402253"/>
                  </a:lnTo>
                  <a:lnTo>
                    <a:pt x="2133094" y="445104"/>
                  </a:lnTo>
                  <a:lnTo>
                    <a:pt x="2085738" y="465562"/>
                  </a:lnTo>
                  <a:close/>
                </a:path>
                <a:path w="2414270" h="983615">
                  <a:moveTo>
                    <a:pt x="517531" y="325562"/>
                  </a:moveTo>
                  <a:lnTo>
                    <a:pt x="478103" y="271612"/>
                  </a:lnTo>
                  <a:lnTo>
                    <a:pt x="501752" y="241273"/>
                  </a:lnTo>
                  <a:lnTo>
                    <a:pt x="531028" y="285748"/>
                  </a:lnTo>
                  <a:lnTo>
                    <a:pt x="540735" y="295165"/>
                  </a:lnTo>
                  <a:lnTo>
                    <a:pt x="517531" y="325562"/>
                  </a:lnTo>
                  <a:close/>
                </a:path>
                <a:path w="2414270" h="983615">
                  <a:moveTo>
                    <a:pt x="2086627" y="60433"/>
                  </a:moveTo>
                  <a:lnTo>
                    <a:pt x="2026799" y="50765"/>
                  </a:lnTo>
                  <a:lnTo>
                    <a:pt x="2026799" y="33768"/>
                  </a:lnTo>
                  <a:lnTo>
                    <a:pt x="2101846" y="20348"/>
                  </a:lnTo>
                  <a:lnTo>
                    <a:pt x="2086627" y="60433"/>
                  </a:lnTo>
                  <a:close/>
                </a:path>
                <a:path w="2414270" h="983615">
                  <a:moveTo>
                    <a:pt x="411584" y="302127"/>
                  </a:moveTo>
                  <a:lnTo>
                    <a:pt x="379736" y="268190"/>
                  </a:lnTo>
                  <a:lnTo>
                    <a:pt x="383603" y="257961"/>
                  </a:lnTo>
                  <a:lnTo>
                    <a:pt x="426802" y="250535"/>
                  </a:lnTo>
                  <a:lnTo>
                    <a:pt x="422296" y="298452"/>
                  </a:lnTo>
                  <a:lnTo>
                    <a:pt x="411584" y="302127"/>
                  </a:lnTo>
                  <a:close/>
                </a:path>
                <a:path w="2414270" h="983615">
                  <a:moveTo>
                    <a:pt x="268107" y="223665"/>
                  </a:moveTo>
                  <a:lnTo>
                    <a:pt x="237571" y="203237"/>
                  </a:lnTo>
                  <a:lnTo>
                    <a:pt x="306875" y="200665"/>
                  </a:lnTo>
                  <a:lnTo>
                    <a:pt x="308673" y="209985"/>
                  </a:lnTo>
                  <a:lnTo>
                    <a:pt x="303734" y="213840"/>
                  </a:lnTo>
                  <a:lnTo>
                    <a:pt x="298341" y="216893"/>
                  </a:lnTo>
                  <a:lnTo>
                    <a:pt x="286650" y="221398"/>
                  </a:lnTo>
                  <a:lnTo>
                    <a:pt x="280603" y="222752"/>
                  </a:lnTo>
                  <a:lnTo>
                    <a:pt x="268107" y="223665"/>
                  </a:lnTo>
                  <a:close/>
                </a:path>
                <a:path w="2414270" h="983615">
                  <a:moveTo>
                    <a:pt x="1154862" y="515313"/>
                  </a:moveTo>
                  <a:lnTo>
                    <a:pt x="1146352" y="514211"/>
                  </a:lnTo>
                  <a:lnTo>
                    <a:pt x="1137468" y="512105"/>
                  </a:lnTo>
                  <a:lnTo>
                    <a:pt x="1128695" y="510269"/>
                  </a:lnTo>
                  <a:lnTo>
                    <a:pt x="1127670" y="496404"/>
                  </a:lnTo>
                  <a:lnTo>
                    <a:pt x="1169283" y="475134"/>
                  </a:lnTo>
                  <a:lnTo>
                    <a:pt x="1181716" y="488553"/>
                  </a:lnTo>
                  <a:lnTo>
                    <a:pt x="1177269" y="495833"/>
                  </a:lnTo>
                  <a:lnTo>
                    <a:pt x="1172942" y="503455"/>
                  </a:lnTo>
                  <a:lnTo>
                    <a:pt x="1168202" y="510022"/>
                  </a:lnTo>
                  <a:lnTo>
                    <a:pt x="1162515" y="514136"/>
                  </a:lnTo>
                  <a:lnTo>
                    <a:pt x="1154862" y="515313"/>
                  </a:lnTo>
                  <a:close/>
                </a:path>
                <a:path w="2414270" h="983615">
                  <a:moveTo>
                    <a:pt x="508404" y="574448"/>
                  </a:moveTo>
                  <a:lnTo>
                    <a:pt x="480095" y="553004"/>
                  </a:lnTo>
                  <a:lnTo>
                    <a:pt x="492335" y="509689"/>
                  </a:lnTo>
                  <a:lnTo>
                    <a:pt x="509271" y="520840"/>
                  </a:lnTo>
                  <a:lnTo>
                    <a:pt x="513253" y="536045"/>
                  </a:lnTo>
                  <a:lnTo>
                    <a:pt x="512659" y="552468"/>
                  </a:lnTo>
                  <a:lnTo>
                    <a:pt x="515868" y="567274"/>
                  </a:lnTo>
                  <a:lnTo>
                    <a:pt x="508404" y="574448"/>
                  </a:lnTo>
                  <a:close/>
                </a:path>
                <a:path w="2414270" h="983615">
                  <a:moveTo>
                    <a:pt x="1634380" y="661073"/>
                  </a:moveTo>
                  <a:lnTo>
                    <a:pt x="1626448" y="650331"/>
                  </a:lnTo>
                  <a:lnTo>
                    <a:pt x="1622598" y="628128"/>
                  </a:lnTo>
                  <a:lnTo>
                    <a:pt x="1656825" y="619890"/>
                  </a:lnTo>
                  <a:lnTo>
                    <a:pt x="1667073" y="650597"/>
                  </a:lnTo>
                  <a:lnTo>
                    <a:pt x="1647540" y="660960"/>
                  </a:lnTo>
                  <a:lnTo>
                    <a:pt x="1634380" y="661073"/>
                  </a:lnTo>
                  <a:close/>
                </a:path>
                <a:path w="2414270" h="983615">
                  <a:moveTo>
                    <a:pt x="1053396" y="234795"/>
                  </a:moveTo>
                  <a:lnTo>
                    <a:pt x="1009115" y="207723"/>
                  </a:lnTo>
                  <a:lnTo>
                    <a:pt x="1011223" y="203856"/>
                  </a:lnTo>
                  <a:lnTo>
                    <a:pt x="978562" y="198055"/>
                  </a:lnTo>
                  <a:lnTo>
                    <a:pt x="998057" y="189489"/>
                  </a:lnTo>
                  <a:lnTo>
                    <a:pt x="1019815" y="193474"/>
                  </a:lnTo>
                  <a:lnTo>
                    <a:pt x="1039656" y="208934"/>
                  </a:lnTo>
                  <a:lnTo>
                    <a:pt x="1053396" y="234795"/>
                  </a:lnTo>
                  <a:close/>
                </a:path>
                <a:path w="2414270" h="983615">
                  <a:moveTo>
                    <a:pt x="1676413" y="67801"/>
                  </a:moveTo>
                  <a:lnTo>
                    <a:pt x="1687068" y="34310"/>
                  </a:lnTo>
                  <a:lnTo>
                    <a:pt x="1742140" y="29804"/>
                  </a:lnTo>
                  <a:lnTo>
                    <a:pt x="1742604" y="42199"/>
                  </a:lnTo>
                  <a:lnTo>
                    <a:pt x="1676413" y="67801"/>
                  </a:lnTo>
                  <a:close/>
                </a:path>
                <a:path w="2414270" h="983615">
                  <a:moveTo>
                    <a:pt x="1525820" y="957510"/>
                  </a:moveTo>
                  <a:lnTo>
                    <a:pt x="1529220" y="950262"/>
                  </a:lnTo>
                  <a:lnTo>
                    <a:pt x="1543394" y="950880"/>
                  </a:lnTo>
                  <a:lnTo>
                    <a:pt x="1543547" y="951397"/>
                  </a:lnTo>
                  <a:lnTo>
                    <a:pt x="1525820" y="957510"/>
                  </a:lnTo>
                  <a:close/>
                </a:path>
                <a:path w="2414270" h="983615">
                  <a:moveTo>
                    <a:pt x="1550453" y="5401"/>
                  </a:moveTo>
                  <a:lnTo>
                    <a:pt x="1535061" y="0"/>
                  </a:lnTo>
                  <a:lnTo>
                    <a:pt x="1557766" y="0"/>
                  </a:lnTo>
                  <a:lnTo>
                    <a:pt x="1550453" y="5401"/>
                  </a:lnTo>
                  <a:close/>
                </a:path>
                <a:path w="2414270" h="983615">
                  <a:moveTo>
                    <a:pt x="1716808" y="480974"/>
                  </a:moveTo>
                  <a:lnTo>
                    <a:pt x="1672333" y="466026"/>
                  </a:lnTo>
                  <a:lnTo>
                    <a:pt x="1671212" y="453109"/>
                  </a:lnTo>
                  <a:lnTo>
                    <a:pt x="1711607" y="433927"/>
                  </a:lnTo>
                  <a:lnTo>
                    <a:pt x="1716808" y="480974"/>
                  </a:lnTo>
                  <a:close/>
                </a:path>
                <a:path w="2414270" h="983615">
                  <a:moveTo>
                    <a:pt x="1041156" y="168179"/>
                  </a:moveTo>
                  <a:lnTo>
                    <a:pt x="1032822" y="139561"/>
                  </a:lnTo>
                  <a:lnTo>
                    <a:pt x="1084625" y="113398"/>
                  </a:lnTo>
                  <a:lnTo>
                    <a:pt x="1089692" y="120262"/>
                  </a:lnTo>
                  <a:lnTo>
                    <a:pt x="1041156" y="168179"/>
                  </a:lnTo>
                  <a:close/>
                </a:path>
                <a:path w="2414270" h="983615">
                  <a:moveTo>
                    <a:pt x="1902597" y="334"/>
                  </a:moveTo>
                  <a:lnTo>
                    <a:pt x="1901325" y="0"/>
                  </a:lnTo>
                  <a:lnTo>
                    <a:pt x="1902617" y="0"/>
                  </a:lnTo>
                  <a:lnTo>
                    <a:pt x="1902597" y="334"/>
                  </a:lnTo>
                  <a:close/>
                </a:path>
                <a:path w="2414270" h="983615">
                  <a:moveTo>
                    <a:pt x="1903062" y="239107"/>
                  </a:moveTo>
                  <a:lnTo>
                    <a:pt x="1850543" y="224372"/>
                  </a:lnTo>
                  <a:lnTo>
                    <a:pt x="1859525" y="217705"/>
                  </a:lnTo>
                  <a:lnTo>
                    <a:pt x="1866974" y="211740"/>
                  </a:lnTo>
                  <a:lnTo>
                    <a:pt x="1872835" y="207741"/>
                  </a:lnTo>
                  <a:lnTo>
                    <a:pt x="1877054" y="206969"/>
                  </a:lnTo>
                  <a:lnTo>
                    <a:pt x="1886240" y="211836"/>
                  </a:lnTo>
                  <a:lnTo>
                    <a:pt x="1895103" y="217204"/>
                  </a:lnTo>
                  <a:lnTo>
                    <a:pt x="1903643" y="223071"/>
                  </a:lnTo>
                  <a:lnTo>
                    <a:pt x="1911860" y="229439"/>
                  </a:lnTo>
                  <a:lnTo>
                    <a:pt x="1903062" y="239107"/>
                  </a:lnTo>
                  <a:close/>
                </a:path>
                <a:path w="2414270" h="983615">
                  <a:moveTo>
                    <a:pt x="555741" y="240093"/>
                  </a:moveTo>
                  <a:lnTo>
                    <a:pt x="538705" y="200781"/>
                  </a:lnTo>
                  <a:lnTo>
                    <a:pt x="546942" y="194187"/>
                  </a:lnTo>
                  <a:lnTo>
                    <a:pt x="580782" y="202831"/>
                  </a:lnTo>
                  <a:lnTo>
                    <a:pt x="564848" y="238662"/>
                  </a:lnTo>
                  <a:lnTo>
                    <a:pt x="555741" y="240093"/>
                  </a:lnTo>
                  <a:close/>
                </a:path>
                <a:path w="2414270" h="983615">
                  <a:moveTo>
                    <a:pt x="1500563" y="68594"/>
                  </a:moveTo>
                  <a:lnTo>
                    <a:pt x="1498765" y="61478"/>
                  </a:lnTo>
                  <a:lnTo>
                    <a:pt x="1530361" y="49876"/>
                  </a:lnTo>
                  <a:lnTo>
                    <a:pt x="1525489" y="25821"/>
                  </a:lnTo>
                  <a:lnTo>
                    <a:pt x="1560662" y="47420"/>
                  </a:lnTo>
                  <a:lnTo>
                    <a:pt x="1555790" y="57630"/>
                  </a:lnTo>
                  <a:lnTo>
                    <a:pt x="1500563" y="68594"/>
                  </a:lnTo>
                  <a:close/>
                </a:path>
                <a:path w="2414270" h="983615">
                  <a:moveTo>
                    <a:pt x="2011688" y="720171"/>
                  </a:moveTo>
                  <a:lnTo>
                    <a:pt x="1996827" y="719804"/>
                  </a:lnTo>
                  <a:lnTo>
                    <a:pt x="2016396" y="709148"/>
                  </a:lnTo>
                  <a:lnTo>
                    <a:pt x="2027466" y="708994"/>
                  </a:lnTo>
                  <a:lnTo>
                    <a:pt x="2011688" y="720171"/>
                  </a:lnTo>
                  <a:close/>
                </a:path>
                <a:path w="2414270" h="983615">
                  <a:moveTo>
                    <a:pt x="1297003" y="682387"/>
                  </a:moveTo>
                  <a:lnTo>
                    <a:pt x="1254172" y="672467"/>
                  </a:lnTo>
                  <a:lnTo>
                    <a:pt x="1255951" y="658139"/>
                  </a:lnTo>
                  <a:lnTo>
                    <a:pt x="1267527" y="650739"/>
                  </a:lnTo>
                  <a:lnTo>
                    <a:pt x="1278510" y="650945"/>
                  </a:lnTo>
                  <a:lnTo>
                    <a:pt x="1289003" y="657432"/>
                  </a:lnTo>
                  <a:lnTo>
                    <a:pt x="1299111" y="668871"/>
                  </a:lnTo>
                  <a:lnTo>
                    <a:pt x="1297003" y="682387"/>
                  </a:lnTo>
                  <a:close/>
                </a:path>
                <a:path w="2414270" h="983615">
                  <a:moveTo>
                    <a:pt x="2037009" y="638879"/>
                  </a:moveTo>
                  <a:lnTo>
                    <a:pt x="2034495" y="631396"/>
                  </a:lnTo>
                  <a:lnTo>
                    <a:pt x="2131295" y="600457"/>
                  </a:lnTo>
                  <a:lnTo>
                    <a:pt x="2134274" y="610763"/>
                  </a:lnTo>
                  <a:lnTo>
                    <a:pt x="2037009" y="638879"/>
                  </a:lnTo>
                  <a:close/>
                </a:path>
                <a:path w="2414270" h="983615">
                  <a:moveTo>
                    <a:pt x="1554861" y="818964"/>
                  </a:moveTo>
                  <a:lnTo>
                    <a:pt x="1434586" y="801309"/>
                  </a:lnTo>
                  <a:lnTo>
                    <a:pt x="1435804" y="793014"/>
                  </a:lnTo>
                  <a:lnTo>
                    <a:pt x="1555886" y="812119"/>
                  </a:lnTo>
                  <a:lnTo>
                    <a:pt x="1554861" y="818964"/>
                  </a:lnTo>
                  <a:close/>
                </a:path>
                <a:path w="2414270" h="983615">
                  <a:moveTo>
                    <a:pt x="2171110" y="56218"/>
                  </a:moveTo>
                  <a:lnTo>
                    <a:pt x="2127041" y="39937"/>
                  </a:lnTo>
                  <a:lnTo>
                    <a:pt x="2130464" y="29707"/>
                  </a:lnTo>
                  <a:lnTo>
                    <a:pt x="2178807" y="27967"/>
                  </a:lnTo>
                  <a:lnTo>
                    <a:pt x="2171110" y="56218"/>
                  </a:lnTo>
                  <a:close/>
                </a:path>
                <a:path w="2414270" h="983615">
                  <a:moveTo>
                    <a:pt x="967656" y="665293"/>
                  </a:moveTo>
                  <a:lnTo>
                    <a:pt x="961758" y="657926"/>
                  </a:lnTo>
                  <a:lnTo>
                    <a:pt x="982139" y="619735"/>
                  </a:lnTo>
                  <a:lnTo>
                    <a:pt x="1006601" y="656243"/>
                  </a:lnTo>
                  <a:lnTo>
                    <a:pt x="967656" y="665293"/>
                  </a:lnTo>
                  <a:close/>
                </a:path>
                <a:path w="2414270" h="983615">
                  <a:moveTo>
                    <a:pt x="1269506" y="137395"/>
                  </a:moveTo>
                  <a:lnTo>
                    <a:pt x="1262022" y="130008"/>
                  </a:lnTo>
                  <a:lnTo>
                    <a:pt x="1283022" y="110342"/>
                  </a:lnTo>
                  <a:lnTo>
                    <a:pt x="1285478" y="81743"/>
                  </a:lnTo>
                  <a:lnTo>
                    <a:pt x="1316997" y="87544"/>
                  </a:lnTo>
                  <a:lnTo>
                    <a:pt x="1269506" y="137395"/>
                  </a:lnTo>
                  <a:close/>
                </a:path>
              </a:pathLst>
            </a:custGeom>
            <a:solidFill>
              <a:srgbClr val="FBFBFB">
                <a:alpha val="10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20">
            <a:extLst>
              <a:ext uri="{FF2B5EF4-FFF2-40B4-BE49-F238E27FC236}">
                <a16:creationId xmlns:a16="http://schemas.microsoft.com/office/drawing/2014/main" id="{81E9DF05-AD93-9DA8-1B3B-BA0E1BDE6080}"/>
              </a:ext>
            </a:extLst>
          </p:cNvPr>
          <p:cNvGrpSpPr/>
          <p:nvPr/>
        </p:nvGrpSpPr>
        <p:grpSpPr>
          <a:xfrm>
            <a:off x="9682407" y="0"/>
            <a:ext cx="5893435" cy="1214755"/>
            <a:chOff x="9682407" y="0"/>
            <a:chExt cx="5893435" cy="1214755"/>
          </a:xfrm>
        </p:grpSpPr>
        <p:sp>
          <p:nvSpPr>
            <p:cNvPr id="15" name="object 21">
              <a:extLst>
                <a:ext uri="{FF2B5EF4-FFF2-40B4-BE49-F238E27FC236}">
                  <a16:creationId xmlns:a16="http://schemas.microsoft.com/office/drawing/2014/main" id="{60537805-D117-BC6A-858B-78D23706B83B}"/>
                </a:ext>
              </a:extLst>
            </p:cNvPr>
            <p:cNvSpPr/>
            <p:nvPr/>
          </p:nvSpPr>
          <p:spPr>
            <a:xfrm>
              <a:off x="9682407" y="0"/>
              <a:ext cx="5893435" cy="1214755"/>
            </a:xfrm>
            <a:custGeom>
              <a:avLst/>
              <a:gdLst/>
              <a:ahLst/>
              <a:cxnLst/>
              <a:rect l="l" t="t" r="r" b="b"/>
              <a:pathLst>
                <a:path w="5893434" h="1214755">
                  <a:moveTo>
                    <a:pt x="2012539" y="0"/>
                  </a:moveTo>
                  <a:lnTo>
                    <a:pt x="5892846" y="0"/>
                  </a:lnTo>
                  <a:lnTo>
                    <a:pt x="5890534" y="11605"/>
                  </a:lnTo>
                  <a:lnTo>
                    <a:pt x="5880402" y="61373"/>
                  </a:lnTo>
                  <a:lnTo>
                    <a:pt x="5870044" y="111067"/>
                  </a:lnTo>
                  <a:lnTo>
                    <a:pt x="5859435" y="160679"/>
                  </a:lnTo>
                  <a:lnTo>
                    <a:pt x="5848467" y="210588"/>
                  </a:lnTo>
                  <a:lnTo>
                    <a:pt x="5837378" y="259627"/>
                  </a:lnTo>
                  <a:lnTo>
                    <a:pt x="5825883" y="308948"/>
                  </a:lnTo>
                  <a:lnTo>
                    <a:pt x="5814048" y="358156"/>
                  </a:lnTo>
                  <a:lnTo>
                    <a:pt x="5801733" y="407699"/>
                  </a:lnTo>
                  <a:lnTo>
                    <a:pt x="5789265" y="456204"/>
                  </a:lnTo>
                  <a:lnTo>
                    <a:pt x="5776271" y="505027"/>
                  </a:lnTo>
                  <a:lnTo>
                    <a:pt x="5762846" y="553708"/>
                  </a:lnTo>
                  <a:lnTo>
                    <a:pt x="5748967" y="602237"/>
                  </a:lnTo>
                  <a:lnTo>
                    <a:pt x="5734610" y="650607"/>
                  </a:lnTo>
                  <a:lnTo>
                    <a:pt x="5719755" y="698810"/>
                  </a:lnTo>
                  <a:lnTo>
                    <a:pt x="5704376" y="746839"/>
                  </a:lnTo>
                  <a:lnTo>
                    <a:pt x="5686571" y="797774"/>
                  </a:lnTo>
                  <a:lnTo>
                    <a:pt x="5667338" y="845799"/>
                  </a:lnTo>
                  <a:lnTo>
                    <a:pt x="5646720" y="890909"/>
                  </a:lnTo>
                  <a:lnTo>
                    <a:pt x="5624761" y="933100"/>
                  </a:lnTo>
                  <a:lnTo>
                    <a:pt x="5601505" y="972367"/>
                  </a:lnTo>
                  <a:lnTo>
                    <a:pt x="5576993" y="1008706"/>
                  </a:lnTo>
                  <a:lnTo>
                    <a:pt x="5551271" y="1042111"/>
                  </a:lnTo>
                  <a:lnTo>
                    <a:pt x="5524380" y="1072578"/>
                  </a:lnTo>
                  <a:lnTo>
                    <a:pt x="5496365" y="1100103"/>
                  </a:lnTo>
                  <a:lnTo>
                    <a:pt x="5437133" y="1146308"/>
                  </a:lnTo>
                  <a:lnTo>
                    <a:pt x="5373922" y="1180688"/>
                  </a:lnTo>
                  <a:lnTo>
                    <a:pt x="5307078" y="1203207"/>
                  </a:lnTo>
                  <a:lnTo>
                    <a:pt x="5236947" y="1213827"/>
                  </a:lnTo>
                  <a:lnTo>
                    <a:pt x="5200757" y="1214664"/>
                  </a:lnTo>
                  <a:lnTo>
                    <a:pt x="5163876" y="1212513"/>
                  </a:lnTo>
                  <a:lnTo>
                    <a:pt x="5088210" y="1199226"/>
                  </a:lnTo>
                  <a:lnTo>
                    <a:pt x="5049513" y="1188082"/>
                  </a:lnTo>
                  <a:lnTo>
                    <a:pt x="5010297" y="1173931"/>
                  </a:lnTo>
                  <a:lnTo>
                    <a:pt x="4970606" y="1156769"/>
                  </a:lnTo>
                  <a:lnTo>
                    <a:pt x="4930483" y="1136590"/>
                  </a:lnTo>
                  <a:lnTo>
                    <a:pt x="4889971" y="1113392"/>
                  </a:lnTo>
                  <a:lnTo>
                    <a:pt x="4849114" y="1087168"/>
                  </a:lnTo>
                  <a:lnTo>
                    <a:pt x="4807954" y="1057914"/>
                  </a:lnTo>
                  <a:lnTo>
                    <a:pt x="4766536" y="1025626"/>
                  </a:lnTo>
                  <a:lnTo>
                    <a:pt x="4724902" y="990298"/>
                  </a:lnTo>
                  <a:lnTo>
                    <a:pt x="4689376" y="958364"/>
                  </a:lnTo>
                  <a:lnTo>
                    <a:pt x="4654453" y="925714"/>
                  </a:lnTo>
                  <a:lnTo>
                    <a:pt x="4620082" y="892381"/>
                  </a:lnTo>
                  <a:lnTo>
                    <a:pt x="4586212" y="858396"/>
                  </a:lnTo>
                  <a:lnTo>
                    <a:pt x="4552791" y="823788"/>
                  </a:lnTo>
                  <a:lnTo>
                    <a:pt x="4519766" y="788589"/>
                  </a:lnTo>
                  <a:lnTo>
                    <a:pt x="4487087" y="752829"/>
                  </a:lnTo>
                  <a:lnTo>
                    <a:pt x="4454702" y="716540"/>
                  </a:lnTo>
                  <a:lnTo>
                    <a:pt x="4422559" y="679752"/>
                  </a:lnTo>
                  <a:lnTo>
                    <a:pt x="4390607" y="642495"/>
                  </a:lnTo>
                  <a:lnTo>
                    <a:pt x="4358793" y="604802"/>
                  </a:lnTo>
                  <a:lnTo>
                    <a:pt x="4327067" y="566702"/>
                  </a:lnTo>
                  <a:lnTo>
                    <a:pt x="4295376" y="528226"/>
                  </a:lnTo>
                  <a:lnTo>
                    <a:pt x="4070200" y="250961"/>
                  </a:lnTo>
                  <a:lnTo>
                    <a:pt x="4036935" y="210588"/>
                  </a:lnTo>
                  <a:lnTo>
                    <a:pt x="4003241" y="170117"/>
                  </a:lnTo>
                  <a:lnTo>
                    <a:pt x="3969066" y="129577"/>
                  </a:lnTo>
                  <a:lnTo>
                    <a:pt x="3934358" y="89000"/>
                  </a:lnTo>
                  <a:lnTo>
                    <a:pt x="2051039" y="89000"/>
                  </a:lnTo>
                  <a:lnTo>
                    <a:pt x="2047446" y="80515"/>
                  </a:lnTo>
                  <a:lnTo>
                    <a:pt x="2022686" y="23048"/>
                  </a:lnTo>
                  <a:lnTo>
                    <a:pt x="2012539" y="0"/>
                  </a:lnTo>
                  <a:close/>
                </a:path>
                <a:path w="5893434" h="1214755">
                  <a:moveTo>
                    <a:pt x="2051039" y="89000"/>
                  </a:moveTo>
                  <a:lnTo>
                    <a:pt x="3934358" y="89000"/>
                  </a:lnTo>
                  <a:lnTo>
                    <a:pt x="3895711" y="147052"/>
                  </a:lnTo>
                  <a:lnTo>
                    <a:pt x="3859251" y="202552"/>
                  </a:lnTo>
                  <a:lnTo>
                    <a:pt x="3824789" y="255618"/>
                  </a:lnTo>
                  <a:lnTo>
                    <a:pt x="3792140" y="306363"/>
                  </a:lnTo>
                  <a:lnTo>
                    <a:pt x="3675910" y="488450"/>
                  </a:lnTo>
                  <a:lnTo>
                    <a:pt x="3649508" y="529325"/>
                  </a:lnTo>
                  <a:lnTo>
                    <a:pt x="3623793" y="568572"/>
                  </a:lnTo>
                  <a:lnTo>
                    <a:pt x="3598578" y="606307"/>
                  </a:lnTo>
                  <a:lnTo>
                    <a:pt x="3573676" y="642644"/>
                  </a:lnTo>
                  <a:lnTo>
                    <a:pt x="3548898" y="677699"/>
                  </a:lnTo>
                  <a:lnTo>
                    <a:pt x="3524058" y="711587"/>
                  </a:lnTo>
                  <a:lnTo>
                    <a:pt x="3498968" y="744424"/>
                  </a:lnTo>
                  <a:lnTo>
                    <a:pt x="3473441" y="776325"/>
                  </a:lnTo>
                  <a:lnTo>
                    <a:pt x="3447290" y="807405"/>
                  </a:lnTo>
                  <a:lnTo>
                    <a:pt x="3405213" y="855233"/>
                  </a:lnTo>
                  <a:lnTo>
                    <a:pt x="3364644" y="899435"/>
                  </a:lnTo>
                  <a:lnTo>
                    <a:pt x="3325479" y="940047"/>
                  </a:lnTo>
                  <a:lnTo>
                    <a:pt x="3287615" y="977103"/>
                  </a:lnTo>
                  <a:lnTo>
                    <a:pt x="3250947" y="1010638"/>
                  </a:lnTo>
                  <a:lnTo>
                    <a:pt x="3215371" y="1040688"/>
                  </a:lnTo>
                  <a:lnTo>
                    <a:pt x="3180784" y="1067287"/>
                  </a:lnTo>
                  <a:lnTo>
                    <a:pt x="3147081" y="1090470"/>
                  </a:lnTo>
                  <a:lnTo>
                    <a:pt x="3114158" y="1110272"/>
                  </a:lnTo>
                  <a:lnTo>
                    <a:pt x="3050238" y="1139873"/>
                  </a:lnTo>
                  <a:lnTo>
                    <a:pt x="2988193" y="1156369"/>
                  </a:lnTo>
                  <a:lnTo>
                    <a:pt x="2927189" y="1160040"/>
                  </a:lnTo>
                  <a:lnTo>
                    <a:pt x="2896819" y="1157153"/>
                  </a:lnTo>
                  <a:lnTo>
                    <a:pt x="2835819" y="1142110"/>
                  </a:lnTo>
                  <a:lnTo>
                    <a:pt x="2773783" y="1114940"/>
                  </a:lnTo>
                  <a:lnTo>
                    <a:pt x="2709878" y="1075924"/>
                  </a:lnTo>
                  <a:lnTo>
                    <a:pt x="2676965" y="1052060"/>
                  </a:lnTo>
                  <a:lnTo>
                    <a:pt x="2643273" y="1025339"/>
                  </a:lnTo>
                  <a:lnTo>
                    <a:pt x="2608698" y="995797"/>
                  </a:lnTo>
                  <a:lnTo>
                    <a:pt x="2573136" y="963467"/>
                  </a:lnTo>
                  <a:lnTo>
                    <a:pt x="2536483" y="928385"/>
                  </a:lnTo>
                  <a:lnTo>
                    <a:pt x="2498635" y="890586"/>
                  </a:lnTo>
                  <a:lnTo>
                    <a:pt x="2459488" y="850104"/>
                  </a:lnTo>
                  <a:lnTo>
                    <a:pt x="2418938" y="806975"/>
                  </a:lnTo>
                  <a:lnTo>
                    <a:pt x="2376882" y="761234"/>
                  </a:lnTo>
                  <a:lnTo>
                    <a:pt x="2333214" y="712915"/>
                  </a:lnTo>
                  <a:lnTo>
                    <a:pt x="2306790" y="675195"/>
                  </a:lnTo>
                  <a:lnTo>
                    <a:pt x="2276191" y="617885"/>
                  </a:lnTo>
                  <a:lnTo>
                    <a:pt x="2259426" y="582778"/>
                  </a:lnTo>
                  <a:lnTo>
                    <a:pt x="2241736" y="543848"/>
                  </a:lnTo>
                  <a:lnTo>
                    <a:pt x="2223161" y="501453"/>
                  </a:lnTo>
                  <a:lnTo>
                    <a:pt x="2203740" y="455950"/>
                  </a:lnTo>
                  <a:lnTo>
                    <a:pt x="2183513" y="407699"/>
                  </a:lnTo>
                  <a:lnTo>
                    <a:pt x="2162520" y="357056"/>
                  </a:lnTo>
                  <a:lnTo>
                    <a:pt x="2118393" y="250031"/>
                  </a:lnTo>
                  <a:lnTo>
                    <a:pt x="2095339" y="194365"/>
                  </a:lnTo>
                  <a:lnTo>
                    <a:pt x="2071677" y="137740"/>
                  </a:lnTo>
                  <a:lnTo>
                    <a:pt x="2051039" y="89000"/>
                  </a:lnTo>
                  <a:close/>
                </a:path>
                <a:path w="5893434" h="1214755">
                  <a:moveTo>
                    <a:pt x="0" y="0"/>
                  </a:moveTo>
                  <a:lnTo>
                    <a:pt x="1743198" y="0"/>
                  </a:lnTo>
                  <a:lnTo>
                    <a:pt x="1695861" y="81904"/>
                  </a:lnTo>
                  <a:lnTo>
                    <a:pt x="1670109" y="125919"/>
                  </a:lnTo>
                  <a:lnTo>
                    <a:pt x="1644490" y="169069"/>
                  </a:lnTo>
                  <a:lnTo>
                    <a:pt x="1618855" y="211414"/>
                  </a:lnTo>
                  <a:lnTo>
                    <a:pt x="1593056" y="253012"/>
                  </a:lnTo>
                  <a:lnTo>
                    <a:pt x="1566943" y="293922"/>
                  </a:lnTo>
                  <a:lnTo>
                    <a:pt x="1540370" y="334204"/>
                  </a:lnTo>
                  <a:lnTo>
                    <a:pt x="1513186" y="373917"/>
                  </a:lnTo>
                  <a:lnTo>
                    <a:pt x="1066729" y="706457"/>
                  </a:lnTo>
                  <a:lnTo>
                    <a:pt x="626979" y="661816"/>
                  </a:lnTo>
                  <a:lnTo>
                    <a:pt x="291547" y="467899"/>
                  </a:lnTo>
                  <a:lnTo>
                    <a:pt x="158045" y="352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2">
              <a:extLst>
                <a:ext uri="{FF2B5EF4-FFF2-40B4-BE49-F238E27FC236}">
                  <a16:creationId xmlns:a16="http://schemas.microsoft.com/office/drawing/2014/main" id="{837DFF89-6A1E-BD03-8C33-43B5F3FFBDC9}"/>
                </a:ext>
              </a:extLst>
            </p:cNvPr>
            <p:cNvSpPr/>
            <p:nvPr/>
          </p:nvSpPr>
          <p:spPr>
            <a:xfrm>
              <a:off x="9806927" y="0"/>
              <a:ext cx="5729605" cy="819785"/>
            </a:xfrm>
            <a:custGeom>
              <a:avLst/>
              <a:gdLst/>
              <a:ahLst/>
              <a:cxnLst/>
              <a:rect l="l" t="t" r="r" b="b"/>
              <a:pathLst>
                <a:path w="5729605" h="819785">
                  <a:moveTo>
                    <a:pt x="4492621" y="281354"/>
                  </a:moveTo>
                  <a:lnTo>
                    <a:pt x="4593383" y="281354"/>
                  </a:lnTo>
                  <a:lnTo>
                    <a:pt x="4568602" y="292099"/>
                  </a:lnTo>
                  <a:lnTo>
                    <a:pt x="4556978" y="327570"/>
                  </a:lnTo>
                  <a:lnTo>
                    <a:pt x="4505443" y="290453"/>
                  </a:lnTo>
                  <a:lnTo>
                    <a:pt x="4507438" y="288757"/>
                  </a:lnTo>
                  <a:lnTo>
                    <a:pt x="4492621" y="281354"/>
                  </a:lnTo>
                  <a:close/>
                </a:path>
                <a:path w="5729605" h="819785">
                  <a:moveTo>
                    <a:pt x="4651818" y="237570"/>
                  </a:moveTo>
                  <a:lnTo>
                    <a:pt x="4671075" y="267155"/>
                  </a:lnTo>
                  <a:lnTo>
                    <a:pt x="4647248" y="283736"/>
                  </a:lnTo>
                  <a:lnTo>
                    <a:pt x="4620475" y="283518"/>
                  </a:lnTo>
                  <a:lnTo>
                    <a:pt x="4593383" y="281354"/>
                  </a:lnTo>
                  <a:lnTo>
                    <a:pt x="4492621" y="281354"/>
                  </a:lnTo>
                  <a:lnTo>
                    <a:pt x="4446823" y="258474"/>
                  </a:lnTo>
                  <a:lnTo>
                    <a:pt x="4450474" y="244305"/>
                  </a:lnTo>
                  <a:lnTo>
                    <a:pt x="4620886" y="244305"/>
                  </a:lnTo>
                  <a:lnTo>
                    <a:pt x="4651818" y="237570"/>
                  </a:lnTo>
                  <a:close/>
                </a:path>
                <a:path w="5729605" h="819785">
                  <a:moveTo>
                    <a:pt x="4554534" y="198357"/>
                  </a:moveTo>
                  <a:lnTo>
                    <a:pt x="4581623" y="206988"/>
                  </a:lnTo>
                  <a:lnTo>
                    <a:pt x="4584068" y="227842"/>
                  </a:lnTo>
                  <a:lnTo>
                    <a:pt x="4620886" y="244305"/>
                  </a:lnTo>
                  <a:lnTo>
                    <a:pt x="4450474" y="244305"/>
                  </a:lnTo>
                  <a:lnTo>
                    <a:pt x="4452790" y="235319"/>
                  </a:lnTo>
                  <a:lnTo>
                    <a:pt x="4463766" y="222529"/>
                  </a:lnTo>
                  <a:lnTo>
                    <a:pt x="4477783" y="216212"/>
                  </a:lnTo>
                  <a:lnTo>
                    <a:pt x="4492871" y="212476"/>
                  </a:lnTo>
                  <a:lnTo>
                    <a:pt x="4554534" y="198357"/>
                  </a:lnTo>
                  <a:close/>
                </a:path>
                <a:path w="5729605" h="819785">
                  <a:moveTo>
                    <a:pt x="4387056" y="234477"/>
                  </a:moveTo>
                  <a:lnTo>
                    <a:pt x="4394103" y="235951"/>
                  </a:lnTo>
                  <a:lnTo>
                    <a:pt x="4402796" y="242378"/>
                  </a:lnTo>
                  <a:lnTo>
                    <a:pt x="4412200" y="250929"/>
                  </a:lnTo>
                  <a:lnTo>
                    <a:pt x="4421379" y="258773"/>
                  </a:lnTo>
                  <a:lnTo>
                    <a:pt x="4417887" y="268751"/>
                  </a:lnTo>
                  <a:lnTo>
                    <a:pt x="4362560" y="284017"/>
                  </a:lnTo>
                  <a:lnTo>
                    <a:pt x="4353929" y="316096"/>
                  </a:lnTo>
                  <a:lnTo>
                    <a:pt x="4306135" y="328518"/>
                  </a:lnTo>
                  <a:lnTo>
                    <a:pt x="4305342" y="303841"/>
                  </a:lnTo>
                  <a:lnTo>
                    <a:pt x="4313257" y="288663"/>
                  </a:lnTo>
                  <a:lnTo>
                    <a:pt x="4327589" y="280342"/>
                  </a:lnTo>
                  <a:lnTo>
                    <a:pt x="4346047" y="276234"/>
                  </a:lnTo>
                  <a:lnTo>
                    <a:pt x="4339910" y="268601"/>
                  </a:lnTo>
                  <a:lnTo>
                    <a:pt x="4350667" y="258648"/>
                  </a:lnTo>
                  <a:lnTo>
                    <a:pt x="4362110" y="249643"/>
                  </a:lnTo>
                  <a:lnTo>
                    <a:pt x="4374240" y="241586"/>
                  </a:lnTo>
                  <a:lnTo>
                    <a:pt x="4387056" y="234477"/>
                  </a:lnTo>
                  <a:close/>
                </a:path>
                <a:path w="5729605" h="819785">
                  <a:moveTo>
                    <a:pt x="5565805" y="175266"/>
                  </a:moveTo>
                  <a:lnTo>
                    <a:pt x="5609831" y="187330"/>
                  </a:lnTo>
                  <a:lnTo>
                    <a:pt x="5619742" y="207751"/>
                  </a:lnTo>
                  <a:lnTo>
                    <a:pt x="5624557" y="218213"/>
                  </a:lnTo>
                  <a:lnTo>
                    <a:pt x="5615427" y="232831"/>
                  </a:lnTo>
                  <a:lnTo>
                    <a:pt x="5545333" y="227493"/>
                  </a:lnTo>
                  <a:lnTo>
                    <a:pt x="5553216" y="175808"/>
                  </a:lnTo>
                  <a:lnTo>
                    <a:pt x="5565805" y="175266"/>
                  </a:lnTo>
                  <a:close/>
                </a:path>
                <a:path w="5729605" h="819785">
                  <a:moveTo>
                    <a:pt x="4872528" y="203646"/>
                  </a:moveTo>
                  <a:lnTo>
                    <a:pt x="4883004" y="214172"/>
                  </a:lnTo>
                  <a:lnTo>
                    <a:pt x="4859806" y="274588"/>
                  </a:lnTo>
                  <a:lnTo>
                    <a:pt x="4811314" y="284316"/>
                  </a:lnTo>
                  <a:lnTo>
                    <a:pt x="4811334" y="269604"/>
                  </a:lnTo>
                  <a:lnTo>
                    <a:pt x="4810840" y="255892"/>
                  </a:lnTo>
                  <a:lnTo>
                    <a:pt x="4842844" y="218302"/>
                  </a:lnTo>
                  <a:lnTo>
                    <a:pt x="4857418" y="210510"/>
                  </a:lnTo>
                  <a:lnTo>
                    <a:pt x="4872528" y="203646"/>
                  </a:lnTo>
                  <a:close/>
                </a:path>
                <a:path w="5729605" h="819785">
                  <a:moveTo>
                    <a:pt x="5609840" y="262914"/>
                  </a:moveTo>
                  <a:lnTo>
                    <a:pt x="5635534" y="275923"/>
                  </a:lnTo>
                  <a:lnTo>
                    <a:pt x="5649109" y="286312"/>
                  </a:lnTo>
                  <a:lnTo>
                    <a:pt x="5654200" y="298385"/>
                  </a:lnTo>
                  <a:lnTo>
                    <a:pt x="5654441" y="316445"/>
                  </a:lnTo>
                  <a:lnTo>
                    <a:pt x="5652125" y="318007"/>
                  </a:lnTo>
                  <a:lnTo>
                    <a:pt x="5633462" y="322886"/>
                  </a:lnTo>
                  <a:lnTo>
                    <a:pt x="5627894" y="322429"/>
                  </a:lnTo>
                  <a:lnTo>
                    <a:pt x="5598383" y="291791"/>
                  </a:lnTo>
                  <a:lnTo>
                    <a:pt x="5601290" y="282807"/>
                  </a:lnTo>
                  <a:lnTo>
                    <a:pt x="5605778" y="272870"/>
                  </a:lnTo>
                  <a:lnTo>
                    <a:pt x="5609840" y="262914"/>
                  </a:lnTo>
                  <a:close/>
                </a:path>
                <a:path w="5729605" h="819785">
                  <a:moveTo>
                    <a:pt x="4967068" y="241961"/>
                  </a:moveTo>
                  <a:lnTo>
                    <a:pt x="4975299" y="291501"/>
                  </a:lnTo>
                  <a:lnTo>
                    <a:pt x="4943796" y="292907"/>
                  </a:lnTo>
                  <a:lnTo>
                    <a:pt x="4926632" y="290702"/>
                  </a:lnTo>
                  <a:lnTo>
                    <a:pt x="4918262" y="282661"/>
                  </a:lnTo>
                  <a:lnTo>
                    <a:pt x="4913137" y="266556"/>
                  </a:lnTo>
                  <a:lnTo>
                    <a:pt x="4967068" y="241961"/>
                  </a:lnTo>
                  <a:close/>
                </a:path>
                <a:path w="5729605" h="819785">
                  <a:moveTo>
                    <a:pt x="5198881" y="173644"/>
                  </a:moveTo>
                  <a:lnTo>
                    <a:pt x="5208943" y="175402"/>
                  </a:lnTo>
                  <a:lnTo>
                    <a:pt x="5219473" y="178423"/>
                  </a:lnTo>
                  <a:lnTo>
                    <a:pt x="5229834" y="181046"/>
                  </a:lnTo>
                  <a:lnTo>
                    <a:pt x="5230732" y="196961"/>
                  </a:lnTo>
                  <a:lnTo>
                    <a:pt x="5181641" y="221456"/>
                  </a:lnTo>
                  <a:lnTo>
                    <a:pt x="5172938" y="204626"/>
                  </a:lnTo>
                  <a:lnTo>
                    <a:pt x="5172854" y="191248"/>
                  </a:lnTo>
                  <a:lnTo>
                    <a:pt x="5179235" y="181312"/>
                  </a:lnTo>
                  <a:lnTo>
                    <a:pt x="5189923" y="174810"/>
                  </a:lnTo>
                  <a:lnTo>
                    <a:pt x="5198881" y="173644"/>
                  </a:lnTo>
                  <a:close/>
                </a:path>
                <a:path w="5729605" h="819785">
                  <a:moveTo>
                    <a:pt x="4791108" y="170070"/>
                  </a:moveTo>
                  <a:lnTo>
                    <a:pt x="4801884" y="197060"/>
                  </a:lnTo>
                  <a:lnTo>
                    <a:pt x="4771651" y="224549"/>
                  </a:lnTo>
                  <a:lnTo>
                    <a:pt x="4756685" y="196761"/>
                  </a:lnTo>
                  <a:lnTo>
                    <a:pt x="4791108" y="170070"/>
                  </a:lnTo>
                  <a:close/>
                </a:path>
                <a:path w="5729605" h="819785">
                  <a:moveTo>
                    <a:pt x="5588224" y="542348"/>
                  </a:moveTo>
                  <a:lnTo>
                    <a:pt x="5613139" y="565693"/>
                  </a:lnTo>
                  <a:lnTo>
                    <a:pt x="5612620" y="569652"/>
                  </a:lnTo>
                  <a:lnTo>
                    <a:pt x="5583298" y="585600"/>
                  </a:lnTo>
                  <a:lnTo>
                    <a:pt x="5576314" y="584999"/>
                  </a:lnTo>
                  <a:lnTo>
                    <a:pt x="5569410" y="546285"/>
                  </a:lnTo>
                  <a:lnTo>
                    <a:pt x="5569485" y="546116"/>
                  </a:lnTo>
                  <a:lnTo>
                    <a:pt x="5575424" y="544846"/>
                  </a:lnTo>
                  <a:lnTo>
                    <a:pt x="5581964" y="543241"/>
                  </a:lnTo>
                  <a:lnTo>
                    <a:pt x="5588224" y="542348"/>
                  </a:lnTo>
                  <a:close/>
                </a:path>
                <a:path w="5729605" h="819785">
                  <a:moveTo>
                    <a:pt x="5569348" y="545935"/>
                  </a:moveTo>
                  <a:lnTo>
                    <a:pt x="5569384" y="546138"/>
                  </a:lnTo>
                  <a:lnTo>
                    <a:pt x="5569111" y="546196"/>
                  </a:lnTo>
                  <a:lnTo>
                    <a:pt x="5569348" y="545935"/>
                  </a:lnTo>
                  <a:close/>
                </a:path>
                <a:path w="5729605" h="819785">
                  <a:moveTo>
                    <a:pt x="5569080" y="545836"/>
                  </a:moveTo>
                  <a:lnTo>
                    <a:pt x="5569330" y="545836"/>
                  </a:lnTo>
                  <a:lnTo>
                    <a:pt x="5569049" y="546116"/>
                  </a:lnTo>
                  <a:lnTo>
                    <a:pt x="5569080" y="545836"/>
                  </a:lnTo>
                  <a:close/>
                </a:path>
                <a:path w="5729605" h="819785">
                  <a:moveTo>
                    <a:pt x="5556458" y="462271"/>
                  </a:moveTo>
                  <a:lnTo>
                    <a:pt x="5557356" y="486717"/>
                  </a:lnTo>
                  <a:lnTo>
                    <a:pt x="5587290" y="500786"/>
                  </a:lnTo>
                  <a:lnTo>
                    <a:pt x="5592252" y="516377"/>
                  </a:lnTo>
                  <a:lnTo>
                    <a:pt x="5587215" y="527595"/>
                  </a:lnTo>
                  <a:lnTo>
                    <a:pt x="5577650" y="536783"/>
                  </a:lnTo>
                  <a:lnTo>
                    <a:pt x="5569348" y="545935"/>
                  </a:lnTo>
                  <a:lnTo>
                    <a:pt x="5569080" y="545836"/>
                  </a:lnTo>
                  <a:lnTo>
                    <a:pt x="5552490" y="540783"/>
                  </a:lnTo>
                  <a:lnTo>
                    <a:pt x="5538766" y="532952"/>
                  </a:lnTo>
                  <a:lnTo>
                    <a:pt x="5529561" y="520649"/>
                  </a:lnTo>
                  <a:lnTo>
                    <a:pt x="5526525" y="502183"/>
                  </a:lnTo>
                  <a:lnTo>
                    <a:pt x="5527736" y="488229"/>
                  </a:lnTo>
                  <a:lnTo>
                    <a:pt x="5531726" y="476165"/>
                  </a:lnTo>
                  <a:lnTo>
                    <a:pt x="5540598" y="467132"/>
                  </a:lnTo>
                  <a:lnTo>
                    <a:pt x="5556458" y="462271"/>
                  </a:lnTo>
                  <a:close/>
                </a:path>
                <a:path w="5729605" h="819785">
                  <a:moveTo>
                    <a:pt x="4639345" y="711867"/>
                  </a:moveTo>
                  <a:lnTo>
                    <a:pt x="4651119" y="717654"/>
                  </a:lnTo>
                  <a:lnTo>
                    <a:pt x="4653713" y="787499"/>
                  </a:lnTo>
                  <a:lnTo>
                    <a:pt x="4573891" y="748685"/>
                  </a:lnTo>
                  <a:lnTo>
                    <a:pt x="4639345" y="711867"/>
                  </a:lnTo>
                  <a:close/>
                </a:path>
                <a:path w="5729605" h="819785">
                  <a:moveTo>
                    <a:pt x="4464085" y="712964"/>
                  </a:moveTo>
                  <a:lnTo>
                    <a:pt x="4476008" y="750681"/>
                  </a:lnTo>
                  <a:lnTo>
                    <a:pt x="4457749" y="762854"/>
                  </a:lnTo>
                  <a:lnTo>
                    <a:pt x="4458746" y="789944"/>
                  </a:lnTo>
                  <a:lnTo>
                    <a:pt x="4426967" y="798175"/>
                  </a:lnTo>
                  <a:lnTo>
                    <a:pt x="4422926" y="789744"/>
                  </a:lnTo>
                  <a:lnTo>
                    <a:pt x="4448868" y="766895"/>
                  </a:lnTo>
                  <a:lnTo>
                    <a:pt x="4415143" y="720049"/>
                  </a:lnTo>
                  <a:lnTo>
                    <a:pt x="4464085" y="712964"/>
                  </a:lnTo>
                  <a:close/>
                </a:path>
                <a:path w="5729605" h="819785">
                  <a:moveTo>
                    <a:pt x="5362639" y="521340"/>
                  </a:moveTo>
                  <a:lnTo>
                    <a:pt x="5340581" y="547199"/>
                  </a:lnTo>
                  <a:lnTo>
                    <a:pt x="5302642" y="563981"/>
                  </a:lnTo>
                  <a:lnTo>
                    <a:pt x="5257138" y="570299"/>
                  </a:lnTo>
                  <a:lnTo>
                    <a:pt x="5215192" y="565111"/>
                  </a:lnTo>
                  <a:lnTo>
                    <a:pt x="5226752" y="565111"/>
                  </a:lnTo>
                  <a:lnTo>
                    <a:pt x="5273131" y="558302"/>
                  </a:lnTo>
                  <a:lnTo>
                    <a:pt x="5317780" y="539173"/>
                  </a:lnTo>
                  <a:lnTo>
                    <a:pt x="5362639" y="521340"/>
                  </a:lnTo>
                  <a:close/>
                </a:path>
                <a:path w="5729605" h="819785">
                  <a:moveTo>
                    <a:pt x="5176702" y="545985"/>
                  </a:moveTo>
                  <a:lnTo>
                    <a:pt x="5226752" y="565111"/>
                  </a:lnTo>
                  <a:lnTo>
                    <a:pt x="5215192" y="565111"/>
                  </a:lnTo>
                  <a:lnTo>
                    <a:pt x="5212385" y="564764"/>
                  </a:lnTo>
                  <a:lnTo>
                    <a:pt x="5176702" y="545985"/>
                  </a:lnTo>
                  <a:close/>
                </a:path>
                <a:path w="5729605" h="819785">
                  <a:moveTo>
                    <a:pt x="4530437" y="554816"/>
                  </a:moveTo>
                  <a:lnTo>
                    <a:pt x="4542860" y="557610"/>
                  </a:lnTo>
                  <a:lnTo>
                    <a:pt x="4533381" y="612338"/>
                  </a:lnTo>
                  <a:lnTo>
                    <a:pt x="4504844" y="618524"/>
                  </a:lnTo>
                  <a:lnTo>
                    <a:pt x="4530437" y="554816"/>
                  </a:lnTo>
                  <a:close/>
                </a:path>
                <a:path w="5729605" h="819785">
                  <a:moveTo>
                    <a:pt x="4843292" y="574073"/>
                  </a:moveTo>
                  <a:lnTo>
                    <a:pt x="4912838" y="610243"/>
                  </a:lnTo>
                  <a:lnTo>
                    <a:pt x="4883724" y="611621"/>
                  </a:lnTo>
                  <a:lnTo>
                    <a:pt x="4861583" y="604954"/>
                  </a:lnTo>
                  <a:lnTo>
                    <a:pt x="4847683" y="591890"/>
                  </a:lnTo>
                  <a:lnTo>
                    <a:pt x="4843292" y="574073"/>
                  </a:lnTo>
                  <a:close/>
                </a:path>
                <a:path w="5729605" h="819785">
                  <a:moveTo>
                    <a:pt x="3068934" y="754922"/>
                  </a:moveTo>
                  <a:lnTo>
                    <a:pt x="3102459" y="779617"/>
                  </a:lnTo>
                  <a:lnTo>
                    <a:pt x="3100015" y="817981"/>
                  </a:lnTo>
                  <a:lnTo>
                    <a:pt x="3053967" y="819778"/>
                  </a:lnTo>
                  <a:lnTo>
                    <a:pt x="3068934" y="754922"/>
                  </a:lnTo>
                  <a:close/>
                </a:path>
                <a:path w="5729605" h="819785">
                  <a:moveTo>
                    <a:pt x="5707956" y="0"/>
                  </a:moveTo>
                  <a:lnTo>
                    <a:pt x="5727278" y="0"/>
                  </a:lnTo>
                  <a:lnTo>
                    <a:pt x="5729275" y="53878"/>
                  </a:lnTo>
                  <a:lnTo>
                    <a:pt x="5701836" y="48590"/>
                  </a:lnTo>
                  <a:lnTo>
                    <a:pt x="5707956" y="0"/>
                  </a:lnTo>
                  <a:close/>
                </a:path>
                <a:path w="5729605" h="819785">
                  <a:moveTo>
                    <a:pt x="5014979" y="35270"/>
                  </a:moveTo>
                  <a:lnTo>
                    <a:pt x="5084656" y="35270"/>
                  </a:lnTo>
                  <a:lnTo>
                    <a:pt x="5015660" y="53878"/>
                  </a:lnTo>
                  <a:lnTo>
                    <a:pt x="5014979" y="35270"/>
                  </a:lnTo>
                  <a:close/>
                </a:path>
                <a:path w="5729605" h="819785">
                  <a:moveTo>
                    <a:pt x="5067468" y="0"/>
                  </a:moveTo>
                  <a:lnTo>
                    <a:pt x="5123622" y="0"/>
                  </a:lnTo>
                  <a:lnTo>
                    <a:pt x="5142079" y="13568"/>
                  </a:lnTo>
                  <a:lnTo>
                    <a:pt x="5131970" y="34919"/>
                  </a:lnTo>
                  <a:lnTo>
                    <a:pt x="5120814" y="44811"/>
                  </a:lnTo>
                  <a:lnTo>
                    <a:pt x="5105934" y="44507"/>
                  </a:lnTo>
                  <a:lnTo>
                    <a:pt x="5084656" y="35270"/>
                  </a:lnTo>
                  <a:lnTo>
                    <a:pt x="5014979" y="35270"/>
                  </a:lnTo>
                  <a:lnTo>
                    <a:pt x="5014113" y="11572"/>
                  </a:lnTo>
                  <a:lnTo>
                    <a:pt x="5048118" y="7612"/>
                  </a:lnTo>
                  <a:lnTo>
                    <a:pt x="5067468" y="0"/>
                  </a:lnTo>
                  <a:close/>
                </a:path>
                <a:path w="5729605" h="819785">
                  <a:moveTo>
                    <a:pt x="5604402" y="11572"/>
                  </a:moveTo>
                  <a:lnTo>
                    <a:pt x="5602356" y="59266"/>
                  </a:lnTo>
                  <a:lnTo>
                    <a:pt x="5528321" y="67049"/>
                  </a:lnTo>
                  <a:lnTo>
                    <a:pt x="5506020" y="37714"/>
                  </a:lnTo>
                  <a:lnTo>
                    <a:pt x="5530965" y="19006"/>
                  </a:lnTo>
                  <a:lnTo>
                    <a:pt x="5604402" y="11572"/>
                  </a:lnTo>
                  <a:close/>
                </a:path>
                <a:path w="5729605" h="819785">
                  <a:moveTo>
                    <a:pt x="3419020" y="304776"/>
                  </a:moveTo>
                  <a:lnTo>
                    <a:pt x="3443962" y="328072"/>
                  </a:lnTo>
                  <a:lnTo>
                    <a:pt x="3443445" y="332031"/>
                  </a:lnTo>
                  <a:lnTo>
                    <a:pt x="3414118" y="348016"/>
                  </a:lnTo>
                  <a:lnTo>
                    <a:pt x="3407132" y="347426"/>
                  </a:lnTo>
                  <a:lnTo>
                    <a:pt x="3400200" y="308556"/>
                  </a:lnTo>
                  <a:lnTo>
                    <a:pt x="3406220" y="307273"/>
                  </a:lnTo>
                  <a:lnTo>
                    <a:pt x="3412770" y="305669"/>
                  </a:lnTo>
                  <a:lnTo>
                    <a:pt x="3419020" y="304776"/>
                  </a:lnTo>
                  <a:close/>
                </a:path>
                <a:path w="5729605" h="819785">
                  <a:moveTo>
                    <a:pt x="3399863" y="308516"/>
                  </a:moveTo>
                  <a:lnTo>
                    <a:pt x="3399699" y="308662"/>
                  </a:lnTo>
                  <a:lnTo>
                    <a:pt x="3399863" y="308516"/>
                  </a:lnTo>
                  <a:close/>
                </a:path>
                <a:path w="5729605" h="819785">
                  <a:moveTo>
                    <a:pt x="3400158" y="308321"/>
                  </a:moveTo>
                  <a:lnTo>
                    <a:pt x="3400200" y="308556"/>
                  </a:lnTo>
                  <a:lnTo>
                    <a:pt x="3399884" y="308623"/>
                  </a:lnTo>
                  <a:lnTo>
                    <a:pt x="3400158" y="308321"/>
                  </a:lnTo>
                  <a:close/>
                </a:path>
                <a:path w="5729605" h="819785">
                  <a:moveTo>
                    <a:pt x="3399889" y="308263"/>
                  </a:moveTo>
                  <a:lnTo>
                    <a:pt x="3400148" y="308263"/>
                  </a:lnTo>
                  <a:lnTo>
                    <a:pt x="3399863" y="308516"/>
                  </a:lnTo>
                  <a:lnTo>
                    <a:pt x="3399889" y="308263"/>
                  </a:lnTo>
                  <a:close/>
                </a:path>
                <a:path w="5729605" h="819785">
                  <a:moveTo>
                    <a:pt x="3387276" y="224599"/>
                  </a:moveTo>
                  <a:lnTo>
                    <a:pt x="3388175" y="249095"/>
                  </a:lnTo>
                  <a:lnTo>
                    <a:pt x="3418108" y="263114"/>
                  </a:lnTo>
                  <a:lnTo>
                    <a:pt x="3423070" y="278734"/>
                  </a:lnTo>
                  <a:lnTo>
                    <a:pt x="3418033" y="289966"/>
                  </a:lnTo>
                  <a:lnTo>
                    <a:pt x="3408468" y="299160"/>
                  </a:lnTo>
                  <a:lnTo>
                    <a:pt x="3400158" y="308321"/>
                  </a:lnTo>
                  <a:lnTo>
                    <a:pt x="3399889" y="308263"/>
                  </a:lnTo>
                  <a:lnTo>
                    <a:pt x="3383308" y="303111"/>
                  </a:lnTo>
                  <a:lnTo>
                    <a:pt x="3369585" y="295280"/>
                  </a:lnTo>
                  <a:lnTo>
                    <a:pt x="3360379" y="282977"/>
                  </a:lnTo>
                  <a:lnTo>
                    <a:pt x="3357343" y="264510"/>
                  </a:lnTo>
                  <a:lnTo>
                    <a:pt x="3358554" y="250585"/>
                  </a:lnTo>
                  <a:lnTo>
                    <a:pt x="3362544" y="238531"/>
                  </a:lnTo>
                  <a:lnTo>
                    <a:pt x="3371416" y="229488"/>
                  </a:lnTo>
                  <a:lnTo>
                    <a:pt x="3387276" y="224599"/>
                  </a:lnTo>
                  <a:close/>
                </a:path>
                <a:path w="5729605" h="819785">
                  <a:moveTo>
                    <a:pt x="2470113" y="474245"/>
                  </a:moveTo>
                  <a:lnTo>
                    <a:pt x="2481887" y="480032"/>
                  </a:lnTo>
                  <a:lnTo>
                    <a:pt x="2484481" y="549877"/>
                  </a:lnTo>
                  <a:lnTo>
                    <a:pt x="2404659" y="511013"/>
                  </a:lnTo>
                  <a:lnTo>
                    <a:pt x="2470113" y="474245"/>
                  </a:lnTo>
                  <a:close/>
                </a:path>
                <a:path w="5729605" h="819785">
                  <a:moveTo>
                    <a:pt x="2294903" y="475342"/>
                  </a:moveTo>
                  <a:lnTo>
                    <a:pt x="2306826" y="513009"/>
                  </a:lnTo>
                  <a:lnTo>
                    <a:pt x="2288567" y="525182"/>
                  </a:lnTo>
                  <a:lnTo>
                    <a:pt x="2289564" y="552321"/>
                  </a:lnTo>
                  <a:lnTo>
                    <a:pt x="2257785" y="560503"/>
                  </a:lnTo>
                  <a:lnTo>
                    <a:pt x="2253744" y="552072"/>
                  </a:lnTo>
                  <a:lnTo>
                    <a:pt x="2279687" y="529273"/>
                  </a:lnTo>
                  <a:lnTo>
                    <a:pt x="2245961" y="482427"/>
                  </a:lnTo>
                  <a:lnTo>
                    <a:pt x="2294903" y="475342"/>
                  </a:lnTo>
                  <a:close/>
                </a:path>
                <a:path w="5729605" h="819785">
                  <a:moveTo>
                    <a:pt x="3193507" y="283768"/>
                  </a:moveTo>
                  <a:lnTo>
                    <a:pt x="3171502" y="309741"/>
                  </a:lnTo>
                  <a:lnTo>
                    <a:pt x="3133596" y="326574"/>
                  </a:lnTo>
                  <a:lnTo>
                    <a:pt x="3088099" y="332885"/>
                  </a:lnTo>
                  <a:lnTo>
                    <a:pt x="3045294" y="327538"/>
                  </a:lnTo>
                  <a:lnTo>
                    <a:pt x="3057620" y="327538"/>
                  </a:lnTo>
                  <a:lnTo>
                    <a:pt x="3103999" y="320729"/>
                  </a:lnTo>
                  <a:lnTo>
                    <a:pt x="3148648" y="301601"/>
                  </a:lnTo>
                  <a:lnTo>
                    <a:pt x="3193507" y="283768"/>
                  </a:lnTo>
                  <a:close/>
                </a:path>
                <a:path w="5729605" h="819785">
                  <a:moveTo>
                    <a:pt x="3007570" y="308413"/>
                  </a:moveTo>
                  <a:lnTo>
                    <a:pt x="3057620" y="327538"/>
                  </a:lnTo>
                  <a:lnTo>
                    <a:pt x="3045294" y="327538"/>
                  </a:lnTo>
                  <a:lnTo>
                    <a:pt x="3043320" y="327292"/>
                  </a:lnTo>
                  <a:lnTo>
                    <a:pt x="3007570" y="308413"/>
                  </a:lnTo>
                  <a:close/>
                </a:path>
                <a:path w="5729605" h="819785">
                  <a:moveTo>
                    <a:pt x="4939136" y="1389"/>
                  </a:moveTo>
                  <a:lnTo>
                    <a:pt x="4951974" y="3120"/>
                  </a:lnTo>
                  <a:lnTo>
                    <a:pt x="4967267" y="14266"/>
                  </a:lnTo>
                  <a:lnTo>
                    <a:pt x="4945565" y="52831"/>
                  </a:lnTo>
                  <a:lnTo>
                    <a:pt x="4929018" y="47592"/>
                  </a:lnTo>
                  <a:lnTo>
                    <a:pt x="4919267" y="39735"/>
                  </a:lnTo>
                  <a:lnTo>
                    <a:pt x="4916429" y="29483"/>
                  </a:lnTo>
                  <a:lnTo>
                    <a:pt x="4920621" y="17060"/>
                  </a:lnTo>
                  <a:lnTo>
                    <a:pt x="4928702" y="6795"/>
                  </a:lnTo>
                  <a:lnTo>
                    <a:pt x="4939136" y="1389"/>
                  </a:lnTo>
                  <a:close/>
                </a:path>
                <a:path w="5729605" h="819785">
                  <a:moveTo>
                    <a:pt x="4643536" y="21899"/>
                  </a:moveTo>
                  <a:lnTo>
                    <a:pt x="4649148" y="23997"/>
                  </a:lnTo>
                  <a:lnTo>
                    <a:pt x="4654979" y="29626"/>
                  </a:lnTo>
                  <a:lnTo>
                    <a:pt x="4660914" y="36780"/>
                  </a:lnTo>
                  <a:lnTo>
                    <a:pt x="4666834" y="43452"/>
                  </a:lnTo>
                  <a:lnTo>
                    <a:pt x="4661446" y="53429"/>
                  </a:lnTo>
                  <a:lnTo>
                    <a:pt x="4613702" y="55176"/>
                  </a:lnTo>
                  <a:lnTo>
                    <a:pt x="4608614" y="39361"/>
                  </a:lnTo>
                  <a:lnTo>
                    <a:pt x="4616696" y="33698"/>
                  </a:lnTo>
                  <a:lnTo>
                    <a:pt x="4625210" y="28901"/>
                  </a:lnTo>
                  <a:lnTo>
                    <a:pt x="4634157" y="24968"/>
                  </a:lnTo>
                  <a:lnTo>
                    <a:pt x="4643536" y="21899"/>
                  </a:lnTo>
                  <a:close/>
                </a:path>
                <a:path w="5729605" h="819785">
                  <a:moveTo>
                    <a:pt x="2361205" y="317194"/>
                  </a:moveTo>
                  <a:lnTo>
                    <a:pt x="2373628" y="320037"/>
                  </a:lnTo>
                  <a:lnTo>
                    <a:pt x="2364149" y="374716"/>
                  </a:lnTo>
                  <a:lnTo>
                    <a:pt x="2335612" y="380952"/>
                  </a:lnTo>
                  <a:lnTo>
                    <a:pt x="2361205" y="317194"/>
                  </a:lnTo>
                  <a:close/>
                </a:path>
                <a:path w="5729605" h="819785">
                  <a:moveTo>
                    <a:pt x="2674110" y="336501"/>
                  </a:moveTo>
                  <a:lnTo>
                    <a:pt x="2743656" y="372670"/>
                  </a:lnTo>
                  <a:lnTo>
                    <a:pt x="2714542" y="374049"/>
                  </a:lnTo>
                  <a:lnTo>
                    <a:pt x="2692401" y="367382"/>
                  </a:lnTo>
                  <a:lnTo>
                    <a:pt x="2678501" y="354317"/>
                  </a:lnTo>
                  <a:lnTo>
                    <a:pt x="2674110" y="336501"/>
                  </a:lnTo>
                  <a:close/>
                </a:path>
                <a:path w="5729605" h="819785">
                  <a:moveTo>
                    <a:pt x="4831269" y="32725"/>
                  </a:moveTo>
                  <a:lnTo>
                    <a:pt x="4873176" y="35918"/>
                  </a:lnTo>
                  <a:lnTo>
                    <a:pt x="4851674" y="66700"/>
                  </a:lnTo>
                  <a:lnTo>
                    <a:pt x="4827976" y="40608"/>
                  </a:lnTo>
                  <a:lnTo>
                    <a:pt x="4831269" y="32725"/>
                  </a:lnTo>
                  <a:close/>
                </a:path>
                <a:path w="5729605" h="819785">
                  <a:moveTo>
                    <a:pt x="463670" y="542942"/>
                  </a:moveTo>
                  <a:lnTo>
                    <a:pt x="521841" y="554816"/>
                  </a:lnTo>
                  <a:lnTo>
                    <a:pt x="526830" y="564794"/>
                  </a:lnTo>
                  <a:lnTo>
                    <a:pt x="483376" y="599716"/>
                  </a:lnTo>
                  <a:lnTo>
                    <a:pt x="472001" y="594378"/>
                  </a:lnTo>
                  <a:lnTo>
                    <a:pt x="463670" y="542942"/>
                  </a:lnTo>
                  <a:close/>
                </a:path>
                <a:path w="5729605" h="819785">
                  <a:moveTo>
                    <a:pt x="624357" y="443082"/>
                  </a:moveTo>
                  <a:lnTo>
                    <a:pt x="646963" y="450547"/>
                  </a:lnTo>
                  <a:lnTo>
                    <a:pt x="632670" y="470104"/>
                  </a:lnTo>
                  <a:lnTo>
                    <a:pt x="616474" y="480793"/>
                  </a:lnTo>
                  <a:lnTo>
                    <a:pt x="599221" y="482483"/>
                  </a:lnTo>
                  <a:lnTo>
                    <a:pt x="581825" y="475072"/>
                  </a:lnTo>
                  <a:lnTo>
                    <a:pt x="592970" y="455072"/>
                  </a:lnTo>
                  <a:lnTo>
                    <a:pt x="606764" y="444480"/>
                  </a:lnTo>
                  <a:lnTo>
                    <a:pt x="624357" y="443082"/>
                  </a:lnTo>
                  <a:close/>
                </a:path>
                <a:path w="5729605" h="819785">
                  <a:moveTo>
                    <a:pt x="203498" y="482526"/>
                  </a:moveTo>
                  <a:lnTo>
                    <a:pt x="209416" y="501229"/>
                  </a:lnTo>
                  <a:lnTo>
                    <a:pt x="209284" y="502063"/>
                  </a:lnTo>
                  <a:lnTo>
                    <a:pt x="184951" y="488244"/>
                  </a:lnTo>
                  <a:lnTo>
                    <a:pt x="203498" y="482526"/>
                  </a:lnTo>
                  <a:close/>
                </a:path>
                <a:path w="5729605" h="819785">
                  <a:moveTo>
                    <a:pt x="1202578" y="0"/>
                  </a:moveTo>
                  <a:lnTo>
                    <a:pt x="1257549" y="0"/>
                  </a:lnTo>
                  <a:lnTo>
                    <a:pt x="1244464" y="8318"/>
                  </a:lnTo>
                  <a:lnTo>
                    <a:pt x="1227723" y="12639"/>
                  </a:lnTo>
                  <a:lnTo>
                    <a:pt x="1211281" y="7933"/>
                  </a:lnTo>
                  <a:lnTo>
                    <a:pt x="1202578" y="0"/>
                  </a:lnTo>
                  <a:close/>
                </a:path>
                <a:path w="5729605" h="819785">
                  <a:moveTo>
                    <a:pt x="927689" y="423507"/>
                  </a:moveTo>
                  <a:lnTo>
                    <a:pt x="939962" y="474295"/>
                  </a:lnTo>
                  <a:lnTo>
                    <a:pt x="889524" y="466512"/>
                  </a:lnTo>
                  <a:lnTo>
                    <a:pt x="886730" y="450897"/>
                  </a:lnTo>
                  <a:lnTo>
                    <a:pt x="927689" y="423507"/>
                  </a:lnTo>
                  <a:close/>
                </a:path>
                <a:path w="5729605" h="819785">
                  <a:moveTo>
                    <a:pt x="1297" y="118485"/>
                  </a:moveTo>
                  <a:lnTo>
                    <a:pt x="48891" y="141184"/>
                  </a:lnTo>
                  <a:lnTo>
                    <a:pt x="47145" y="156899"/>
                  </a:lnTo>
                  <a:lnTo>
                    <a:pt x="0" y="167725"/>
                  </a:lnTo>
                  <a:lnTo>
                    <a:pt x="1297" y="118485"/>
                  </a:lnTo>
                  <a:close/>
                </a:path>
                <a:path w="5729605" h="819785">
                  <a:moveTo>
                    <a:pt x="1027767" y="16823"/>
                  </a:moveTo>
                  <a:lnTo>
                    <a:pt x="1040481" y="23753"/>
                  </a:lnTo>
                  <a:lnTo>
                    <a:pt x="1057152" y="42404"/>
                  </a:lnTo>
                  <a:lnTo>
                    <a:pt x="1029214" y="74732"/>
                  </a:lnTo>
                  <a:lnTo>
                    <a:pt x="1002274" y="35918"/>
                  </a:lnTo>
                  <a:lnTo>
                    <a:pt x="1016026" y="21062"/>
                  </a:lnTo>
                  <a:lnTo>
                    <a:pt x="1027767" y="16823"/>
                  </a:lnTo>
                  <a:close/>
                </a:path>
                <a:path w="5729605" h="819785">
                  <a:moveTo>
                    <a:pt x="346380" y="30879"/>
                  </a:moveTo>
                  <a:lnTo>
                    <a:pt x="357194" y="47192"/>
                  </a:lnTo>
                  <a:lnTo>
                    <a:pt x="358316" y="61144"/>
                  </a:lnTo>
                  <a:lnTo>
                    <a:pt x="350814" y="73682"/>
                  </a:lnTo>
                  <a:lnTo>
                    <a:pt x="335754" y="85758"/>
                  </a:lnTo>
                  <a:lnTo>
                    <a:pt x="314900" y="52382"/>
                  </a:lnTo>
                  <a:lnTo>
                    <a:pt x="346380" y="30879"/>
                  </a:lnTo>
                  <a:close/>
                </a:path>
                <a:path w="5729605" h="819785">
                  <a:moveTo>
                    <a:pt x="245454" y="243308"/>
                  </a:moveTo>
                  <a:lnTo>
                    <a:pt x="260670" y="251190"/>
                  </a:lnTo>
                  <a:lnTo>
                    <a:pt x="259041" y="259661"/>
                  </a:lnTo>
                  <a:lnTo>
                    <a:pt x="257590" y="268296"/>
                  </a:lnTo>
                  <a:lnTo>
                    <a:pt x="231007" y="287479"/>
                  </a:lnTo>
                  <a:lnTo>
                    <a:pt x="223054" y="288108"/>
                  </a:lnTo>
                  <a:lnTo>
                    <a:pt x="216868" y="276833"/>
                  </a:lnTo>
                  <a:lnTo>
                    <a:pt x="245454" y="243308"/>
                  </a:lnTo>
                  <a:close/>
                </a:path>
                <a:path w="5729605" h="819785">
                  <a:moveTo>
                    <a:pt x="269673" y="448009"/>
                  </a:moveTo>
                  <a:lnTo>
                    <a:pt x="267106" y="489511"/>
                  </a:lnTo>
                  <a:lnTo>
                    <a:pt x="257129" y="491905"/>
                  </a:lnTo>
                  <a:lnTo>
                    <a:pt x="235377" y="461972"/>
                  </a:lnTo>
                  <a:lnTo>
                    <a:pt x="269673" y="448009"/>
                  </a:lnTo>
                  <a:close/>
                </a:path>
                <a:path w="5729605" h="819785">
                  <a:moveTo>
                    <a:pt x="269701" y="447554"/>
                  </a:moveTo>
                  <a:lnTo>
                    <a:pt x="270299" y="447754"/>
                  </a:lnTo>
                  <a:lnTo>
                    <a:pt x="269673" y="448009"/>
                  </a:lnTo>
                  <a:lnTo>
                    <a:pt x="269701" y="447554"/>
                  </a:lnTo>
                  <a:close/>
                </a:path>
                <a:path w="5729605" h="819785">
                  <a:moveTo>
                    <a:pt x="270540" y="447250"/>
                  </a:moveTo>
                  <a:lnTo>
                    <a:pt x="270499" y="447754"/>
                  </a:lnTo>
                  <a:lnTo>
                    <a:pt x="270000" y="447354"/>
                  </a:lnTo>
                  <a:lnTo>
                    <a:pt x="270540" y="447250"/>
                  </a:lnTo>
                  <a:close/>
                </a:path>
                <a:path w="5729605" h="819785">
                  <a:moveTo>
                    <a:pt x="274340" y="400908"/>
                  </a:moveTo>
                  <a:lnTo>
                    <a:pt x="313952" y="427349"/>
                  </a:lnTo>
                  <a:lnTo>
                    <a:pt x="312605" y="439123"/>
                  </a:lnTo>
                  <a:lnTo>
                    <a:pt x="270540" y="447250"/>
                  </a:lnTo>
                  <a:lnTo>
                    <a:pt x="274340" y="400908"/>
                  </a:lnTo>
                  <a:close/>
                </a:path>
                <a:path w="5729605" h="819785">
                  <a:moveTo>
                    <a:pt x="762905" y="404649"/>
                  </a:moveTo>
                  <a:lnTo>
                    <a:pt x="768785" y="406778"/>
                  </a:lnTo>
                  <a:lnTo>
                    <a:pt x="774511" y="411241"/>
                  </a:lnTo>
                  <a:lnTo>
                    <a:pt x="780171" y="416723"/>
                  </a:lnTo>
                  <a:lnTo>
                    <a:pt x="785854" y="421911"/>
                  </a:lnTo>
                  <a:lnTo>
                    <a:pt x="778471" y="435680"/>
                  </a:lnTo>
                  <a:lnTo>
                    <a:pt x="736814" y="430691"/>
                  </a:lnTo>
                  <a:lnTo>
                    <a:pt x="734219" y="415974"/>
                  </a:lnTo>
                  <a:lnTo>
                    <a:pt x="741451" y="412345"/>
                  </a:lnTo>
                  <a:lnTo>
                    <a:pt x="748712" y="408459"/>
                  </a:lnTo>
                  <a:lnTo>
                    <a:pt x="755898" y="405500"/>
                  </a:lnTo>
                  <a:lnTo>
                    <a:pt x="762905" y="404649"/>
                  </a:lnTo>
                  <a:close/>
                </a:path>
                <a:path w="5729605" h="819785">
                  <a:moveTo>
                    <a:pt x="230488" y="55076"/>
                  </a:moveTo>
                  <a:lnTo>
                    <a:pt x="235477" y="64455"/>
                  </a:lnTo>
                  <a:lnTo>
                    <a:pt x="200555" y="95586"/>
                  </a:lnTo>
                  <a:lnTo>
                    <a:pt x="191125" y="56522"/>
                  </a:lnTo>
                  <a:lnTo>
                    <a:pt x="230488" y="55076"/>
                  </a:lnTo>
                  <a:close/>
                </a:path>
                <a:path w="5729605" h="819785">
                  <a:moveTo>
                    <a:pt x="763903" y="218812"/>
                  </a:moveTo>
                  <a:lnTo>
                    <a:pt x="771885" y="232033"/>
                  </a:lnTo>
                  <a:lnTo>
                    <a:pt x="745843" y="258474"/>
                  </a:lnTo>
                  <a:lnTo>
                    <a:pt x="735366" y="252787"/>
                  </a:lnTo>
                  <a:lnTo>
                    <a:pt x="735320" y="245307"/>
                  </a:lnTo>
                  <a:lnTo>
                    <a:pt x="735073" y="237626"/>
                  </a:lnTo>
                  <a:lnTo>
                    <a:pt x="756655" y="219847"/>
                  </a:lnTo>
                  <a:lnTo>
                    <a:pt x="763903" y="218812"/>
                  </a:lnTo>
                  <a:close/>
                </a:path>
                <a:path w="5729605" h="819785">
                  <a:moveTo>
                    <a:pt x="694950" y="479308"/>
                  </a:moveTo>
                  <a:lnTo>
                    <a:pt x="708371" y="480774"/>
                  </a:lnTo>
                  <a:lnTo>
                    <a:pt x="728532" y="492903"/>
                  </a:lnTo>
                  <a:lnTo>
                    <a:pt x="680189" y="511362"/>
                  </a:lnTo>
                  <a:lnTo>
                    <a:pt x="686234" y="489255"/>
                  </a:lnTo>
                  <a:lnTo>
                    <a:pt x="694950" y="479308"/>
                  </a:lnTo>
                  <a:close/>
                </a:path>
                <a:path w="5729605" h="819785">
                  <a:moveTo>
                    <a:pt x="916863" y="33524"/>
                  </a:moveTo>
                  <a:lnTo>
                    <a:pt x="928088" y="85359"/>
                  </a:lnTo>
                  <a:lnTo>
                    <a:pt x="918609" y="87454"/>
                  </a:lnTo>
                  <a:lnTo>
                    <a:pt x="910000" y="75881"/>
                  </a:lnTo>
                  <a:lnTo>
                    <a:pt x="901179" y="64355"/>
                  </a:lnTo>
                  <a:lnTo>
                    <a:pt x="896896" y="51744"/>
                  </a:lnTo>
                  <a:lnTo>
                    <a:pt x="901896" y="36916"/>
                  </a:lnTo>
                  <a:lnTo>
                    <a:pt x="916863" y="33524"/>
                  </a:lnTo>
                  <a:close/>
                </a:path>
                <a:path w="5729605" h="819785">
                  <a:moveTo>
                    <a:pt x="803265" y="447205"/>
                  </a:moveTo>
                  <a:lnTo>
                    <a:pt x="832151" y="472149"/>
                  </a:lnTo>
                  <a:lnTo>
                    <a:pt x="797229" y="493452"/>
                  </a:lnTo>
                  <a:lnTo>
                    <a:pt x="795682" y="451246"/>
                  </a:lnTo>
                  <a:lnTo>
                    <a:pt x="803265" y="447205"/>
                  </a:lnTo>
                  <a:close/>
                </a:path>
                <a:path w="5729605" h="819785">
                  <a:moveTo>
                    <a:pt x="1168754" y="373469"/>
                  </a:moveTo>
                  <a:lnTo>
                    <a:pt x="1198687" y="398413"/>
                  </a:lnTo>
                  <a:lnTo>
                    <a:pt x="1188709" y="411833"/>
                  </a:lnTo>
                  <a:lnTo>
                    <a:pt x="1156032" y="389782"/>
                  </a:lnTo>
                  <a:lnTo>
                    <a:pt x="1168754" y="373469"/>
                  </a:lnTo>
                  <a:close/>
                </a:path>
                <a:path w="5729605" h="819785">
                  <a:moveTo>
                    <a:pt x="626508" y="65353"/>
                  </a:moveTo>
                  <a:lnTo>
                    <a:pt x="606951" y="105264"/>
                  </a:lnTo>
                  <a:lnTo>
                    <a:pt x="583254" y="78973"/>
                  </a:lnTo>
                  <a:lnTo>
                    <a:pt x="588592" y="70043"/>
                  </a:lnTo>
                  <a:lnTo>
                    <a:pt x="626508" y="65353"/>
                  </a:lnTo>
                  <a:close/>
                </a:path>
                <a:path w="5729605" h="819785">
                  <a:moveTo>
                    <a:pt x="1072168" y="197859"/>
                  </a:moveTo>
                  <a:lnTo>
                    <a:pt x="1082047" y="200852"/>
                  </a:lnTo>
                  <a:lnTo>
                    <a:pt x="1086337" y="238618"/>
                  </a:lnTo>
                  <a:lnTo>
                    <a:pt x="1050616" y="225597"/>
                  </a:lnTo>
                  <a:lnTo>
                    <a:pt x="1072168" y="197859"/>
                  </a:lnTo>
                  <a:close/>
                </a:path>
                <a:path w="5729605" h="819785">
                  <a:moveTo>
                    <a:pt x="597722" y="162986"/>
                  </a:moveTo>
                  <a:lnTo>
                    <a:pt x="617678" y="189976"/>
                  </a:lnTo>
                  <a:lnTo>
                    <a:pt x="583055" y="201051"/>
                  </a:lnTo>
                  <a:lnTo>
                    <a:pt x="586497" y="165081"/>
                  </a:lnTo>
                  <a:lnTo>
                    <a:pt x="597722" y="162986"/>
                  </a:lnTo>
                  <a:close/>
                </a:path>
              </a:pathLst>
            </a:custGeom>
            <a:solidFill>
              <a:srgbClr val="52B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9">
            <a:extLst>
              <a:ext uri="{FF2B5EF4-FFF2-40B4-BE49-F238E27FC236}">
                <a16:creationId xmlns:a16="http://schemas.microsoft.com/office/drawing/2014/main" id="{56CEDC56-90F9-E1BB-5CB3-C407B32EACC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560602" y="7191919"/>
            <a:ext cx="2774740" cy="31550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AAF0B0-9F81-E5E1-4693-07CBD978E866}"/>
              </a:ext>
            </a:extLst>
          </p:cNvPr>
          <p:cNvSpPr txBox="1"/>
          <p:nvPr/>
        </p:nvSpPr>
        <p:spPr>
          <a:xfrm>
            <a:off x="2438400" y="2967707"/>
            <a:ext cx="145095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rgbClr val="002060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Project By :-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IN" sz="6000" dirty="0">
                <a:solidFill>
                  <a:srgbClr val="002060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Shreyash Patil (612203137)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IN" sz="6000" dirty="0">
                <a:solidFill>
                  <a:srgbClr val="002060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Aryan Patil(612203133)</a:t>
            </a:r>
          </a:p>
        </p:txBody>
      </p:sp>
      <p:grpSp>
        <p:nvGrpSpPr>
          <p:cNvPr id="19" name="object 40">
            <a:extLst>
              <a:ext uri="{FF2B5EF4-FFF2-40B4-BE49-F238E27FC236}">
                <a16:creationId xmlns:a16="http://schemas.microsoft.com/office/drawing/2014/main" id="{208D3193-5678-F98C-979E-0A83EECA6C4F}"/>
              </a:ext>
            </a:extLst>
          </p:cNvPr>
          <p:cNvGrpSpPr/>
          <p:nvPr/>
        </p:nvGrpSpPr>
        <p:grpSpPr>
          <a:xfrm>
            <a:off x="13730789" y="5701711"/>
            <a:ext cx="1135380" cy="1226185"/>
            <a:chOff x="13028251" y="6432946"/>
            <a:chExt cx="1135380" cy="1226185"/>
          </a:xfrm>
        </p:grpSpPr>
        <p:sp>
          <p:nvSpPr>
            <p:cNvPr id="20" name="object 41">
              <a:extLst>
                <a:ext uri="{FF2B5EF4-FFF2-40B4-BE49-F238E27FC236}">
                  <a16:creationId xmlns:a16="http://schemas.microsoft.com/office/drawing/2014/main" id="{2B339935-48C5-AD3A-864B-C0986543F4A4}"/>
                </a:ext>
              </a:extLst>
            </p:cNvPr>
            <p:cNvSpPr/>
            <p:nvPr/>
          </p:nvSpPr>
          <p:spPr>
            <a:xfrm>
              <a:off x="13038379" y="6443044"/>
              <a:ext cx="713740" cy="836930"/>
            </a:xfrm>
            <a:custGeom>
              <a:avLst/>
              <a:gdLst/>
              <a:ahLst/>
              <a:cxnLst/>
              <a:rect l="l" t="t" r="r" b="b"/>
              <a:pathLst>
                <a:path w="713740" h="836929">
                  <a:moveTo>
                    <a:pt x="331687" y="836523"/>
                  </a:moveTo>
                  <a:lnTo>
                    <a:pt x="319905" y="829107"/>
                  </a:lnTo>
                  <a:lnTo>
                    <a:pt x="310884" y="808280"/>
                  </a:lnTo>
                  <a:lnTo>
                    <a:pt x="302724" y="776532"/>
                  </a:lnTo>
                  <a:lnTo>
                    <a:pt x="293529" y="736350"/>
                  </a:lnTo>
                  <a:lnTo>
                    <a:pt x="281401" y="690222"/>
                  </a:lnTo>
                  <a:lnTo>
                    <a:pt x="264441" y="640636"/>
                  </a:lnTo>
                  <a:lnTo>
                    <a:pt x="240753" y="590079"/>
                  </a:lnTo>
                  <a:lnTo>
                    <a:pt x="208439" y="541039"/>
                  </a:lnTo>
                  <a:lnTo>
                    <a:pt x="165600" y="496005"/>
                  </a:lnTo>
                  <a:lnTo>
                    <a:pt x="117621" y="461300"/>
                  </a:lnTo>
                  <a:lnTo>
                    <a:pt x="72230" y="436913"/>
                  </a:lnTo>
                  <a:lnTo>
                    <a:pt x="34268" y="418615"/>
                  </a:lnTo>
                  <a:lnTo>
                    <a:pt x="8578" y="402178"/>
                  </a:lnTo>
                  <a:lnTo>
                    <a:pt x="0" y="383373"/>
                  </a:lnTo>
                  <a:lnTo>
                    <a:pt x="13209" y="364965"/>
                  </a:lnTo>
                  <a:lnTo>
                    <a:pt x="45581" y="352243"/>
                  </a:lnTo>
                  <a:lnTo>
                    <a:pt x="91456" y="338672"/>
                  </a:lnTo>
                  <a:lnTo>
                    <a:pt x="145177" y="317713"/>
                  </a:lnTo>
                  <a:lnTo>
                    <a:pt x="201085" y="282831"/>
                  </a:lnTo>
                  <a:lnTo>
                    <a:pt x="248263" y="234849"/>
                  </a:lnTo>
                  <a:lnTo>
                    <a:pt x="282184" y="181567"/>
                  </a:lnTo>
                  <a:lnTo>
                    <a:pt x="305815" y="127679"/>
                  </a:lnTo>
                  <a:lnTo>
                    <a:pt x="322126" y="77882"/>
                  </a:lnTo>
                  <a:lnTo>
                    <a:pt x="334085" y="36873"/>
                  </a:lnTo>
                  <a:lnTo>
                    <a:pt x="344661" y="9347"/>
                  </a:lnTo>
                  <a:lnTo>
                    <a:pt x="356823" y="0"/>
                  </a:lnTo>
                  <a:lnTo>
                    <a:pt x="366894" y="11028"/>
                  </a:lnTo>
                  <a:lnTo>
                    <a:pt x="372055" y="38646"/>
                  </a:lnTo>
                  <a:lnTo>
                    <a:pt x="375896" y="78514"/>
                  </a:lnTo>
                  <a:lnTo>
                    <a:pt x="382008" y="126296"/>
                  </a:lnTo>
                  <a:lnTo>
                    <a:pt x="393982" y="177654"/>
                  </a:lnTo>
                  <a:lnTo>
                    <a:pt x="415408" y="228251"/>
                  </a:lnTo>
                  <a:lnTo>
                    <a:pt x="449876" y="273750"/>
                  </a:lnTo>
                  <a:lnTo>
                    <a:pt x="494306" y="306496"/>
                  </a:lnTo>
                  <a:lnTo>
                    <a:pt x="542898" y="326458"/>
                  </a:lnTo>
                  <a:lnTo>
                    <a:pt x="591791" y="337395"/>
                  </a:lnTo>
                  <a:lnTo>
                    <a:pt x="637122" y="343067"/>
                  </a:lnTo>
                  <a:lnTo>
                    <a:pt x="675030" y="347235"/>
                  </a:lnTo>
                  <a:lnTo>
                    <a:pt x="701653" y="353658"/>
                  </a:lnTo>
                  <a:lnTo>
                    <a:pt x="713130" y="366095"/>
                  </a:lnTo>
                  <a:lnTo>
                    <a:pt x="706590" y="380761"/>
                  </a:lnTo>
                  <a:lnTo>
                    <a:pt x="684365" y="394448"/>
                  </a:lnTo>
                  <a:lnTo>
                    <a:pt x="607156" y="428401"/>
                  </a:lnTo>
                  <a:lnTo>
                    <a:pt x="559322" y="453423"/>
                  </a:lnTo>
                  <a:lnTo>
                    <a:pt x="510102" y="486978"/>
                  </a:lnTo>
                  <a:lnTo>
                    <a:pt x="463070" y="531445"/>
                  </a:lnTo>
                  <a:lnTo>
                    <a:pt x="425793" y="582127"/>
                  </a:lnTo>
                  <a:lnTo>
                    <a:pt x="399060" y="634299"/>
                  </a:lnTo>
                  <a:lnTo>
                    <a:pt x="380579" y="685422"/>
                  </a:lnTo>
                  <a:lnTo>
                    <a:pt x="368056" y="732960"/>
                  </a:lnTo>
                  <a:lnTo>
                    <a:pt x="359199" y="774376"/>
                  </a:lnTo>
                  <a:lnTo>
                    <a:pt x="351714" y="807133"/>
                  </a:lnTo>
                  <a:lnTo>
                    <a:pt x="343308" y="828695"/>
                  </a:lnTo>
                  <a:lnTo>
                    <a:pt x="331687" y="836523"/>
                  </a:lnTo>
                  <a:close/>
                </a:path>
              </a:pathLst>
            </a:custGeom>
            <a:solidFill>
              <a:srgbClr val="155C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42">
              <a:extLst>
                <a:ext uri="{FF2B5EF4-FFF2-40B4-BE49-F238E27FC236}">
                  <a16:creationId xmlns:a16="http://schemas.microsoft.com/office/drawing/2014/main" id="{C643FFC4-F1CA-89E4-B3E8-A570A0A04254}"/>
                </a:ext>
              </a:extLst>
            </p:cNvPr>
            <p:cNvSpPr/>
            <p:nvPr/>
          </p:nvSpPr>
          <p:spPr>
            <a:xfrm>
              <a:off x="13028251" y="6432946"/>
              <a:ext cx="733425" cy="857250"/>
            </a:xfrm>
            <a:custGeom>
              <a:avLst/>
              <a:gdLst/>
              <a:ahLst/>
              <a:cxnLst/>
              <a:rect l="l" t="t" r="r" b="b"/>
              <a:pathLst>
                <a:path w="733425" h="857250">
                  <a:moveTo>
                    <a:pt x="341918" y="856764"/>
                  </a:moveTo>
                  <a:lnTo>
                    <a:pt x="341628" y="856764"/>
                  </a:lnTo>
                  <a:lnTo>
                    <a:pt x="326868" y="851203"/>
                  </a:lnTo>
                  <a:lnTo>
                    <a:pt x="316292" y="835141"/>
                  </a:lnTo>
                  <a:lnTo>
                    <a:pt x="307967" y="809586"/>
                  </a:lnTo>
                  <a:lnTo>
                    <a:pt x="299917" y="775534"/>
                  </a:lnTo>
                  <a:lnTo>
                    <a:pt x="290667" y="736003"/>
                  </a:lnTo>
                  <a:lnTo>
                    <a:pt x="278455" y="692193"/>
                  </a:lnTo>
                  <a:lnTo>
                    <a:pt x="261736" y="646085"/>
                  </a:lnTo>
                  <a:lnTo>
                    <a:pt x="238965" y="599660"/>
                  </a:lnTo>
                  <a:lnTo>
                    <a:pt x="208594" y="554899"/>
                  </a:lnTo>
                  <a:lnTo>
                    <a:pt x="169079" y="513784"/>
                  </a:lnTo>
                  <a:lnTo>
                    <a:pt x="113346" y="474691"/>
                  </a:lnTo>
                  <a:lnTo>
                    <a:pt x="36340" y="435959"/>
                  </a:lnTo>
                  <a:lnTo>
                    <a:pt x="16351" y="423594"/>
                  </a:lnTo>
                  <a:lnTo>
                    <a:pt x="3662" y="409731"/>
                  </a:lnTo>
                  <a:lnTo>
                    <a:pt x="0" y="392705"/>
                  </a:lnTo>
                  <a:lnTo>
                    <a:pt x="6079" y="376498"/>
                  </a:lnTo>
                  <a:lnTo>
                    <a:pt x="20504" y="364931"/>
                  </a:lnTo>
                  <a:lnTo>
                    <a:pt x="41838" y="356073"/>
                  </a:lnTo>
                  <a:lnTo>
                    <a:pt x="99297" y="338825"/>
                  </a:lnTo>
                  <a:lnTo>
                    <a:pt x="133406" y="326422"/>
                  </a:lnTo>
                  <a:lnTo>
                    <a:pt x="169232" y="309024"/>
                  </a:lnTo>
                  <a:lnTo>
                    <a:pt x="204873" y="284983"/>
                  </a:lnTo>
                  <a:lnTo>
                    <a:pt x="246019" y="244210"/>
                  </a:lnTo>
                  <a:lnTo>
                    <a:pt x="276868" y="198939"/>
                  </a:lnTo>
                  <a:lnTo>
                    <a:pt x="299448" y="152200"/>
                  </a:lnTo>
                  <a:lnTo>
                    <a:pt x="315788" y="107025"/>
                  </a:lnTo>
                  <a:lnTo>
                    <a:pt x="336468" y="37814"/>
                  </a:lnTo>
                  <a:lnTo>
                    <a:pt x="344870" y="16526"/>
                  </a:lnTo>
                  <a:lnTo>
                    <a:pt x="354793" y="3586"/>
                  </a:lnTo>
                  <a:lnTo>
                    <a:pt x="367909" y="0"/>
                  </a:lnTo>
                  <a:lnTo>
                    <a:pt x="380103" y="5840"/>
                  </a:lnTo>
                  <a:lnTo>
                    <a:pt x="387391" y="20069"/>
                  </a:lnTo>
                  <a:lnTo>
                    <a:pt x="387540" y="20845"/>
                  </a:lnTo>
                  <a:lnTo>
                    <a:pt x="365948" y="20845"/>
                  </a:lnTo>
                  <a:lnTo>
                    <a:pt x="361606" y="28296"/>
                  </a:lnTo>
                  <a:lnTo>
                    <a:pt x="356874" y="40834"/>
                  </a:lnTo>
                  <a:lnTo>
                    <a:pt x="352054" y="56178"/>
                  </a:lnTo>
                  <a:lnTo>
                    <a:pt x="347446" y="72045"/>
                  </a:lnTo>
                  <a:lnTo>
                    <a:pt x="334822" y="114264"/>
                  </a:lnTo>
                  <a:lnTo>
                    <a:pt x="317720" y="161332"/>
                  </a:lnTo>
                  <a:lnTo>
                    <a:pt x="293943" y="210169"/>
                  </a:lnTo>
                  <a:lnTo>
                    <a:pt x="261291" y="257700"/>
                  </a:lnTo>
                  <a:lnTo>
                    <a:pt x="217567" y="300846"/>
                  </a:lnTo>
                  <a:lnTo>
                    <a:pt x="179630" y="326501"/>
                  </a:lnTo>
                  <a:lnTo>
                    <a:pt x="141986" y="344874"/>
                  </a:lnTo>
                  <a:lnTo>
                    <a:pt x="53413" y="373652"/>
                  </a:lnTo>
                  <a:lnTo>
                    <a:pt x="36442" y="379747"/>
                  </a:lnTo>
                  <a:lnTo>
                    <a:pt x="24879" y="386395"/>
                  </a:lnTo>
                  <a:lnTo>
                    <a:pt x="20255" y="394209"/>
                  </a:lnTo>
                  <a:lnTo>
                    <a:pt x="23731" y="402828"/>
                  </a:lnTo>
                  <a:lnTo>
                    <a:pt x="34371" y="411452"/>
                  </a:lnTo>
                  <a:lnTo>
                    <a:pt x="50540" y="420432"/>
                  </a:lnTo>
                  <a:lnTo>
                    <a:pt x="96234" y="442508"/>
                  </a:lnTo>
                  <a:lnTo>
                    <a:pt x="123979" y="457332"/>
                  </a:lnTo>
                  <a:lnTo>
                    <a:pt x="182377" y="498408"/>
                  </a:lnTo>
                  <a:lnTo>
                    <a:pt x="224089" y="541664"/>
                  </a:lnTo>
                  <a:lnTo>
                    <a:pt x="256068" y="588468"/>
                  </a:lnTo>
                  <a:lnTo>
                    <a:pt x="279967" y="636812"/>
                  </a:lnTo>
                  <a:lnTo>
                    <a:pt x="297441" y="684693"/>
                  </a:lnTo>
                  <a:lnTo>
                    <a:pt x="310144" y="730103"/>
                  </a:lnTo>
                  <a:lnTo>
                    <a:pt x="319731" y="771037"/>
                  </a:lnTo>
                  <a:lnTo>
                    <a:pt x="324631" y="792248"/>
                  </a:lnTo>
                  <a:lnTo>
                    <a:pt x="330220" y="813512"/>
                  </a:lnTo>
                  <a:lnTo>
                    <a:pt x="336063" y="829892"/>
                  </a:lnTo>
                  <a:lnTo>
                    <a:pt x="341726" y="836449"/>
                  </a:lnTo>
                  <a:lnTo>
                    <a:pt x="366104" y="836449"/>
                  </a:lnTo>
                  <a:lnTo>
                    <a:pt x="356220" y="851463"/>
                  </a:lnTo>
                  <a:lnTo>
                    <a:pt x="341918" y="856764"/>
                  </a:lnTo>
                  <a:close/>
                </a:path>
                <a:path w="733425" h="857250">
                  <a:moveTo>
                    <a:pt x="366104" y="836449"/>
                  </a:moveTo>
                  <a:lnTo>
                    <a:pt x="341726" y="836449"/>
                  </a:lnTo>
                  <a:lnTo>
                    <a:pt x="346729" y="830433"/>
                  </a:lnTo>
                  <a:lnTo>
                    <a:pt x="351746" y="815473"/>
                  </a:lnTo>
                  <a:lnTo>
                    <a:pt x="356467" y="796071"/>
                  </a:lnTo>
                  <a:lnTo>
                    <a:pt x="360567" y="776728"/>
                  </a:lnTo>
                  <a:lnTo>
                    <a:pt x="369672" y="734837"/>
                  </a:lnTo>
                  <a:lnTo>
                    <a:pt x="382563" y="687402"/>
                  </a:lnTo>
                  <a:lnTo>
                    <a:pt x="401403" y="636721"/>
                  </a:lnTo>
                  <a:lnTo>
                    <a:pt x="428358" y="585090"/>
                  </a:lnTo>
                  <a:lnTo>
                    <a:pt x="465591" y="534807"/>
                  </a:lnTo>
                  <a:lnTo>
                    <a:pt x="504344" y="496982"/>
                  </a:lnTo>
                  <a:lnTo>
                    <a:pt x="545024" y="466774"/>
                  </a:lnTo>
                  <a:lnTo>
                    <a:pt x="585558" y="442953"/>
                  </a:lnTo>
                  <a:lnTo>
                    <a:pt x="623871" y="424290"/>
                  </a:lnTo>
                  <a:lnTo>
                    <a:pt x="677900" y="400961"/>
                  </a:lnTo>
                  <a:lnTo>
                    <a:pt x="695971" y="392399"/>
                  </a:lnTo>
                  <a:lnTo>
                    <a:pt x="708837" y="384463"/>
                  </a:lnTo>
                  <a:lnTo>
                    <a:pt x="713233" y="377742"/>
                  </a:lnTo>
                  <a:lnTo>
                    <a:pt x="707079" y="372620"/>
                  </a:lnTo>
                  <a:lnTo>
                    <a:pt x="692807" y="368878"/>
                  </a:lnTo>
                  <a:lnTo>
                    <a:pt x="673914" y="366136"/>
                  </a:lnTo>
                  <a:lnTo>
                    <a:pt x="653895" y="364017"/>
                  </a:lnTo>
                  <a:lnTo>
                    <a:pt x="607179" y="358523"/>
                  </a:lnTo>
                  <a:lnTo>
                    <a:pt x="554740" y="347502"/>
                  </a:lnTo>
                  <a:lnTo>
                    <a:pt x="501629" y="326501"/>
                  </a:lnTo>
                  <a:lnTo>
                    <a:pt x="452898" y="291072"/>
                  </a:lnTo>
                  <a:lnTo>
                    <a:pt x="420557" y="249992"/>
                  </a:lnTo>
                  <a:lnTo>
                    <a:pt x="399075" y="204683"/>
                  </a:lnTo>
                  <a:lnTo>
                    <a:pt x="385911" y="158096"/>
                  </a:lnTo>
                  <a:lnTo>
                    <a:pt x="378522" y="113180"/>
                  </a:lnTo>
                  <a:lnTo>
                    <a:pt x="374286" y="72045"/>
                  </a:lnTo>
                  <a:lnTo>
                    <a:pt x="372856" y="56990"/>
                  </a:lnTo>
                  <a:lnTo>
                    <a:pt x="371043" y="41542"/>
                  </a:lnTo>
                  <a:lnTo>
                    <a:pt x="368791" y="28755"/>
                  </a:lnTo>
                  <a:lnTo>
                    <a:pt x="365963" y="20845"/>
                  </a:lnTo>
                  <a:lnTo>
                    <a:pt x="387540" y="20845"/>
                  </a:lnTo>
                  <a:lnTo>
                    <a:pt x="391605" y="42024"/>
                  </a:lnTo>
                  <a:lnTo>
                    <a:pt x="398521" y="109399"/>
                  </a:lnTo>
                  <a:lnTo>
                    <a:pt x="405435" y="152047"/>
                  </a:lnTo>
                  <a:lnTo>
                    <a:pt x="417634" y="196073"/>
                  </a:lnTo>
                  <a:lnTo>
                    <a:pt x="437431" y="238565"/>
                  </a:lnTo>
                  <a:lnTo>
                    <a:pt x="467139" y="276610"/>
                  </a:lnTo>
                  <a:lnTo>
                    <a:pt x="511761" y="309024"/>
                  </a:lnTo>
                  <a:lnTo>
                    <a:pt x="560832" y="328283"/>
                  </a:lnTo>
                  <a:lnTo>
                    <a:pt x="610254" y="338511"/>
                  </a:lnTo>
                  <a:lnTo>
                    <a:pt x="685559" y="347156"/>
                  </a:lnTo>
                  <a:lnTo>
                    <a:pt x="709291" y="352052"/>
                  </a:lnTo>
                  <a:lnTo>
                    <a:pt x="725684" y="360538"/>
                  </a:lnTo>
                  <a:lnTo>
                    <a:pt x="733297" y="374631"/>
                  </a:lnTo>
                  <a:lnTo>
                    <a:pt x="730333" y="390404"/>
                  </a:lnTo>
                  <a:lnTo>
                    <a:pt x="717005" y="403495"/>
                  </a:lnTo>
                  <a:lnTo>
                    <a:pt x="694950" y="415565"/>
                  </a:lnTo>
                  <a:lnTo>
                    <a:pt x="622698" y="447161"/>
                  </a:lnTo>
                  <a:lnTo>
                    <a:pt x="575383" y="471735"/>
                  </a:lnTo>
                  <a:lnTo>
                    <a:pt x="527037" y="504574"/>
                  </a:lnTo>
                  <a:lnTo>
                    <a:pt x="480835" y="548252"/>
                  </a:lnTo>
                  <a:lnTo>
                    <a:pt x="445407" y="596217"/>
                  </a:lnTo>
                  <a:lnTo>
                    <a:pt x="419693" y="645748"/>
                  </a:lnTo>
                  <a:lnTo>
                    <a:pt x="401654" y="694557"/>
                  </a:lnTo>
                  <a:lnTo>
                    <a:pt x="389254" y="740355"/>
                  </a:lnTo>
                  <a:lnTo>
                    <a:pt x="373533" y="812610"/>
                  </a:lnTo>
                  <a:lnTo>
                    <a:pt x="366104" y="836449"/>
                  </a:lnTo>
                  <a:close/>
                </a:path>
                <a:path w="733425" h="857250">
                  <a:moveTo>
                    <a:pt x="341667" y="856779"/>
                  </a:moveTo>
                  <a:close/>
                </a:path>
              </a:pathLst>
            </a:custGeom>
            <a:solidFill>
              <a:srgbClr val="0A4E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43">
              <a:extLst>
                <a:ext uri="{FF2B5EF4-FFF2-40B4-BE49-F238E27FC236}">
                  <a16:creationId xmlns:a16="http://schemas.microsoft.com/office/drawing/2014/main" id="{B1117A73-9215-C748-FFE3-87C7BF923B9B}"/>
                </a:ext>
              </a:extLst>
            </p:cNvPr>
            <p:cNvSpPr/>
            <p:nvPr/>
          </p:nvSpPr>
          <p:spPr>
            <a:xfrm>
              <a:off x="13612445" y="7014062"/>
              <a:ext cx="541020" cy="635000"/>
            </a:xfrm>
            <a:custGeom>
              <a:avLst/>
              <a:gdLst/>
              <a:ahLst/>
              <a:cxnLst/>
              <a:rect l="l" t="t" r="r" b="b"/>
              <a:pathLst>
                <a:path w="541019" h="635000">
                  <a:moveTo>
                    <a:pt x="251548" y="634417"/>
                  </a:moveTo>
                  <a:lnTo>
                    <a:pt x="240506" y="625235"/>
                  </a:lnTo>
                  <a:lnTo>
                    <a:pt x="232246" y="600132"/>
                  </a:lnTo>
                  <a:lnTo>
                    <a:pt x="223707" y="563120"/>
                  </a:lnTo>
                  <a:lnTo>
                    <a:pt x="211831" y="518207"/>
                  </a:lnTo>
                  <a:lnTo>
                    <a:pt x="193559" y="469403"/>
                  </a:lnTo>
                  <a:lnTo>
                    <a:pt x="165831" y="420718"/>
                  </a:lnTo>
                  <a:lnTo>
                    <a:pt x="125589" y="376161"/>
                  </a:lnTo>
                  <a:lnTo>
                    <a:pt x="80269" y="344609"/>
                  </a:lnTo>
                  <a:lnTo>
                    <a:pt x="39448" y="324032"/>
                  </a:lnTo>
                  <a:lnTo>
                    <a:pt x="10300" y="308166"/>
                  </a:lnTo>
                  <a:lnTo>
                    <a:pt x="0" y="290744"/>
                  </a:lnTo>
                  <a:lnTo>
                    <a:pt x="14964" y="274160"/>
                  </a:lnTo>
                  <a:lnTo>
                    <a:pt x="50956" y="262378"/>
                  </a:lnTo>
                  <a:lnTo>
                    <a:pt x="99597" y="245718"/>
                  </a:lnTo>
                  <a:lnTo>
                    <a:pt x="152509" y="214497"/>
                  </a:lnTo>
                  <a:lnTo>
                    <a:pt x="193215" y="171558"/>
                  </a:lnTo>
                  <a:lnTo>
                    <a:pt x="220744" y="123953"/>
                  </a:lnTo>
                  <a:lnTo>
                    <a:pt x="238672" y="77338"/>
                  </a:lnTo>
                  <a:lnTo>
                    <a:pt x="250577" y="37370"/>
                  </a:lnTo>
                  <a:lnTo>
                    <a:pt x="260035" y="9704"/>
                  </a:lnTo>
                  <a:lnTo>
                    <a:pt x="270621" y="0"/>
                  </a:lnTo>
                  <a:lnTo>
                    <a:pt x="280106" y="15395"/>
                  </a:lnTo>
                  <a:lnTo>
                    <a:pt x="284439" y="52891"/>
                  </a:lnTo>
                  <a:lnTo>
                    <a:pt x="291082" y="103442"/>
                  </a:lnTo>
                  <a:lnTo>
                    <a:pt x="307505" y="158020"/>
                  </a:lnTo>
                  <a:lnTo>
                    <a:pt x="341181" y="207598"/>
                  </a:lnTo>
                  <a:lnTo>
                    <a:pt x="389404" y="239490"/>
                  </a:lnTo>
                  <a:lnTo>
                    <a:pt x="441518" y="254619"/>
                  </a:lnTo>
                  <a:lnTo>
                    <a:pt x="489485" y="260805"/>
                  </a:lnTo>
                  <a:lnTo>
                    <a:pt x="525270" y="265871"/>
                  </a:lnTo>
                  <a:lnTo>
                    <a:pt x="540836" y="277638"/>
                  </a:lnTo>
                  <a:lnTo>
                    <a:pt x="530413" y="292900"/>
                  </a:lnTo>
                  <a:lnTo>
                    <a:pt x="498700" y="308166"/>
                  </a:lnTo>
                  <a:lnTo>
                    <a:pt x="453426" y="328257"/>
                  </a:lnTo>
                  <a:lnTo>
                    <a:pt x="401744" y="358245"/>
                  </a:lnTo>
                  <a:lnTo>
                    <a:pt x="351191" y="403036"/>
                  </a:lnTo>
                  <a:lnTo>
                    <a:pt x="315358" y="454634"/>
                  </a:lnTo>
                  <a:lnTo>
                    <a:pt x="292712" y="507097"/>
                  </a:lnTo>
                  <a:lnTo>
                    <a:pt x="279129" y="555866"/>
                  </a:lnTo>
                  <a:lnTo>
                    <a:pt x="270488" y="596383"/>
                  </a:lnTo>
                  <a:lnTo>
                    <a:pt x="262668" y="624086"/>
                  </a:lnTo>
                  <a:lnTo>
                    <a:pt x="251548" y="634417"/>
                  </a:lnTo>
                  <a:close/>
                </a:path>
              </a:pathLst>
            </a:custGeom>
            <a:solidFill>
              <a:srgbClr val="155C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44">
              <a:extLst>
                <a:ext uri="{FF2B5EF4-FFF2-40B4-BE49-F238E27FC236}">
                  <a16:creationId xmlns:a16="http://schemas.microsoft.com/office/drawing/2014/main" id="{031E67E8-735B-CB94-1554-297EDE199B4F}"/>
                </a:ext>
              </a:extLst>
            </p:cNvPr>
            <p:cNvSpPr/>
            <p:nvPr/>
          </p:nvSpPr>
          <p:spPr>
            <a:xfrm>
              <a:off x="13602317" y="7003945"/>
              <a:ext cx="561340" cy="654685"/>
            </a:xfrm>
            <a:custGeom>
              <a:avLst/>
              <a:gdLst/>
              <a:ahLst/>
              <a:cxnLst/>
              <a:rect l="l" t="t" r="r" b="b"/>
              <a:pathLst>
                <a:path w="561340" h="654684">
                  <a:moveTo>
                    <a:pt x="261572" y="654676"/>
                  </a:moveTo>
                  <a:lnTo>
                    <a:pt x="249143" y="650126"/>
                  </a:lnTo>
                  <a:lnTo>
                    <a:pt x="240382" y="637249"/>
                  </a:lnTo>
                  <a:lnTo>
                    <a:pt x="233703" y="617204"/>
                  </a:lnTo>
                  <a:lnTo>
                    <a:pt x="218915" y="554943"/>
                  </a:lnTo>
                  <a:lnTo>
                    <a:pt x="206773" y="514525"/>
                  </a:lnTo>
                  <a:lnTo>
                    <a:pt x="189087" y="472492"/>
                  </a:lnTo>
                  <a:lnTo>
                    <a:pt x="163854" y="431434"/>
                  </a:lnTo>
                  <a:lnTo>
                    <a:pt x="129069" y="393944"/>
                  </a:lnTo>
                  <a:lnTo>
                    <a:pt x="87123" y="364531"/>
                  </a:lnTo>
                  <a:lnTo>
                    <a:pt x="48340" y="344793"/>
                  </a:lnTo>
                  <a:lnTo>
                    <a:pt x="28806" y="335196"/>
                  </a:lnTo>
                  <a:lnTo>
                    <a:pt x="13129" y="325385"/>
                  </a:lnTo>
                  <a:lnTo>
                    <a:pt x="2973" y="314102"/>
                  </a:lnTo>
                  <a:lnTo>
                    <a:pt x="0" y="300094"/>
                  </a:lnTo>
                  <a:lnTo>
                    <a:pt x="4970" y="286733"/>
                  </a:lnTo>
                  <a:lnTo>
                    <a:pt x="16557" y="277279"/>
                  </a:lnTo>
                  <a:lnTo>
                    <a:pt x="33321" y="270210"/>
                  </a:lnTo>
                  <a:lnTo>
                    <a:pt x="76909" y="257100"/>
                  </a:lnTo>
                  <a:lnTo>
                    <a:pt x="102584" y="247772"/>
                  </a:lnTo>
                  <a:lnTo>
                    <a:pt x="156298" y="216667"/>
                  </a:lnTo>
                  <a:lnTo>
                    <a:pt x="193645" y="177753"/>
                  </a:lnTo>
                  <a:lnTo>
                    <a:pt x="219538" y="134381"/>
                  </a:lnTo>
                  <a:lnTo>
                    <a:pt x="236934" y="91029"/>
                  </a:lnTo>
                  <a:lnTo>
                    <a:pt x="248791" y="52173"/>
                  </a:lnTo>
                  <a:lnTo>
                    <a:pt x="255535" y="29652"/>
                  </a:lnTo>
                  <a:lnTo>
                    <a:pt x="262297" y="12934"/>
                  </a:lnTo>
                  <a:lnTo>
                    <a:pt x="270532" y="2792"/>
                  </a:lnTo>
                  <a:lnTo>
                    <a:pt x="281696" y="0"/>
                  </a:lnTo>
                  <a:lnTo>
                    <a:pt x="292143" y="4844"/>
                  </a:lnTo>
                  <a:lnTo>
                    <a:pt x="298332" y="16365"/>
                  </a:lnTo>
                  <a:lnTo>
                    <a:pt x="299810" y="23735"/>
                  </a:lnTo>
                  <a:lnTo>
                    <a:pt x="279470" y="23735"/>
                  </a:lnTo>
                  <a:lnTo>
                    <a:pt x="276700" y="30545"/>
                  </a:lnTo>
                  <a:lnTo>
                    <a:pt x="273836" y="39094"/>
                  </a:lnTo>
                  <a:lnTo>
                    <a:pt x="270983" y="48515"/>
                  </a:lnTo>
                  <a:lnTo>
                    <a:pt x="268255" y="57937"/>
                  </a:lnTo>
                  <a:lnTo>
                    <a:pt x="256158" y="97436"/>
                  </a:lnTo>
                  <a:lnTo>
                    <a:pt x="237589" y="143398"/>
                  </a:lnTo>
                  <a:lnTo>
                    <a:pt x="209547" y="190234"/>
                  </a:lnTo>
                  <a:lnTo>
                    <a:pt x="168976" y="232530"/>
                  </a:lnTo>
                  <a:lnTo>
                    <a:pt x="111157" y="266237"/>
                  </a:lnTo>
                  <a:lnTo>
                    <a:pt x="45000" y="287774"/>
                  </a:lnTo>
                  <a:lnTo>
                    <a:pt x="32584" y="292087"/>
                  </a:lnTo>
                  <a:lnTo>
                    <a:pt x="23799" y="296641"/>
                  </a:lnTo>
                  <a:lnTo>
                    <a:pt x="20255" y="301613"/>
                  </a:lnTo>
                  <a:lnTo>
                    <a:pt x="23080" y="307231"/>
                  </a:lnTo>
                  <a:lnTo>
                    <a:pt x="31250" y="313303"/>
                  </a:lnTo>
                  <a:lnTo>
                    <a:pt x="43118" y="319740"/>
                  </a:lnTo>
                  <a:lnTo>
                    <a:pt x="76036" y="335640"/>
                  </a:lnTo>
                  <a:lnTo>
                    <a:pt x="97264" y="346982"/>
                  </a:lnTo>
                  <a:lnTo>
                    <a:pt x="142366" y="378612"/>
                  </a:lnTo>
                  <a:lnTo>
                    <a:pt x="179708" y="418658"/>
                  </a:lnTo>
                  <a:lnTo>
                    <a:pt x="206686" y="462122"/>
                  </a:lnTo>
                  <a:lnTo>
                    <a:pt x="225487" y="506370"/>
                  </a:lnTo>
                  <a:lnTo>
                    <a:pt x="238301" y="548768"/>
                  </a:lnTo>
                  <a:lnTo>
                    <a:pt x="247317" y="586685"/>
                  </a:lnTo>
                  <a:lnTo>
                    <a:pt x="250671" y="601291"/>
                  </a:lnTo>
                  <a:lnTo>
                    <a:pt x="254251" y="615425"/>
                  </a:lnTo>
                  <a:lnTo>
                    <a:pt x="257917" y="626983"/>
                  </a:lnTo>
                  <a:lnTo>
                    <a:pt x="261528" y="633860"/>
                  </a:lnTo>
                  <a:lnTo>
                    <a:pt x="283459" y="633860"/>
                  </a:lnTo>
                  <a:lnTo>
                    <a:pt x="282055" y="638257"/>
                  </a:lnTo>
                  <a:lnTo>
                    <a:pt x="273830" y="650334"/>
                  </a:lnTo>
                  <a:lnTo>
                    <a:pt x="261779" y="654676"/>
                  </a:lnTo>
                  <a:lnTo>
                    <a:pt x="261572" y="654676"/>
                  </a:lnTo>
                  <a:close/>
                </a:path>
                <a:path w="561340" h="654684">
                  <a:moveTo>
                    <a:pt x="283459" y="633860"/>
                  </a:moveTo>
                  <a:lnTo>
                    <a:pt x="261528" y="633860"/>
                  </a:lnTo>
                  <a:lnTo>
                    <a:pt x="264653" y="627446"/>
                  </a:lnTo>
                  <a:lnTo>
                    <a:pt x="267751" y="616936"/>
                  </a:lnTo>
                  <a:lnTo>
                    <a:pt x="270731" y="604181"/>
                  </a:lnTo>
                  <a:lnTo>
                    <a:pt x="273499" y="591034"/>
                  </a:lnTo>
                  <a:lnTo>
                    <a:pt x="282566" y="550379"/>
                  </a:lnTo>
                  <a:lnTo>
                    <a:pt x="296799" y="503791"/>
                  </a:lnTo>
                  <a:lnTo>
                    <a:pt x="319436" y="454673"/>
                  </a:lnTo>
                  <a:lnTo>
                    <a:pt x="353712" y="406431"/>
                  </a:lnTo>
                  <a:lnTo>
                    <a:pt x="391007" y="371242"/>
                  </a:lnTo>
                  <a:lnTo>
                    <a:pt x="429966" y="344793"/>
                  </a:lnTo>
                  <a:lnTo>
                    <a:pt x="467444" y="325271"/>
                  </a:lnTo>
                  <a:lnTo>
                    <a:pt x="513498" y="305202"/>
                  </a:lnTo>
                  <a:lnTo>
                    <a:pt x="526325" y="299285"/>
                  </a:lnTo>
                  <a:lnTo>
                    <a:pt x="536309" y="293735"/>
                  </a:lnTo>
                  <a:lnTo>
                    <a:pt x="540954" y="289185"/>
                  </a:lnTo>
                  <a:lnTo>
                    <a:pt x="535477" y="286357"/>
                  </a:lnTo>
                  <a:lnTo>
                    <a:pt x="524846" y="284121"/>
                  </a:lnTo>
                  <a:lnTo>
                    <a:pt x="511559" y="282360"/>
                  </a:lnTo>
                  <a:lnTo>
                    <a:pt x="498113" y="280959"/>
                  </a:lnTo>
                  <a:lnTo>
                    <a:pt x="462401" y="276750"/>
                  </a:lnTo>
                  <a:lnTo>
                    <a:pt x="422286" y="268295"/>
                  </a:lnTo>
                  <a:lnTo>
                    <a:pt x="381602" y="252163"/>
                  </a:lnTo>
                  <a:lnTo>
                    <a:pt x="344203" y="224938"/>
                  </a:lnTo>
                  <a:lnTo>
                    <a:pt x="314530" y="184948"/>
                  </a:lnTo>
                  <a:lnTo>
                    <a:pt x="297135" y="140868"/>
                  </a:lnTo>
                  <a:lnTo>
                    <a:pt x="288204" y="97073"/>
                  </a:lnTo>
                  <a:lnTo>
                    <a:pt x="283905" y="57760"/>
                  </a:lnTo>
                  <a:lnTo>
                    <a:pt x="283012" y="48295"/>
                  </a:lnTo>
                  <a:lnTo>
                    <a:pt x="281996" y="38862"/>
                  </a:lnTo>
                  <a:lnTo>
                    <a:pt x="280818" y="30372"/>
                  </a:lnTo>
                  <a:lnTo>
                    <a:pt x="279470" y="23735"/>
                  </a:lnTo>
                  <a:lnTo>
                    <a:pt x="299810" y="23735"/>
                  </a:lnTo>
                  <a:lnTo>
                    <a:pt x="301813" y="33727"/>
                  </a:lnTo>
                  <a:lnTo>
                    <a:pt x="304334" y="57937"/>
                  </a:lnTo>
                  <a:lnTo>
                    <a:pt x="308121" y="92748"/>
                  </a:lnTo>
                  <a:lnTo>
                    <a:pt x="316252" y="133567"/>
                  </a:lnTo>
                  <a:lnTo>
                    <a:pt x="331901" y="174244"/>
                  </a:lnTo>
                  <a:lnTo>
                    <a:pt x="358444" y="210476"/>
                  </a:lnTo>
                  <a:lnTo>
                    <a:pt x="391849" y="234702"/>
                  </a:lnTo>
                  <a:lnTo>
                    <a:pt x="428671" y="249108"/>
                  </a:lnTo>
                  <a:lnTo>
                    <a:pt x="523381" y="263383"/>
                  </a:lnTo>
                  <a:lnTo>
                    <a:pt x="542010" y="267361"/>
                  </a:lnTo>
                  <a:lnTo>
                    <a:pt x="554926" y="274392"/>
                  </a:lnTo>
                  <a:lnTo>
                    <a:pt x="561018" y="286177"/>
                  </a:lnTo>
                  <a:lnTo>
                    <a:pt x="558808" y="299294"/>
                  </a:lnTo>
                  <a:lnTo>
                    <a:pt x="548438" y="309925"/>
                  </a:lnTo>
                  <a:lnTo>
                    <a:pt x="531184" y="319524"/>
                  </a:lnTo>
                  <a:lnTo>
                    <a:pt x="475844" y="343743"/>
                  </a:lnTo>
                  <a:lnTo>
                    <a:pt x="440166" y="362266"/>
                  </a:lnTo>
                  <a:lnTo>
                    <a:pt x="403734" y="386997"/>
                  </a:lnTo>
                  <a:lnTo>
                    <a:pt x="368955" y="419861"/>
                  </a:lnTo>
                  <a:lnTo>
                    <a:pt x="336843" y="465240"/>
                  </a:lnTo>
                  <a:lnTo>
                    <a:pt x="315537" y="511838"/>
                  </a:lnTo>
                  <a:lnTo>
                    <a:pt x="302047" y="556269"/>
                  </a:lnTo>
                  <a:lnTo>
                    <a:pt x="293386" y="595147"/>
                  </a:lnTo>
                  <a:lnTo>
                    <a:pt x="288043" y="619508"/>
                  </a:lnTo>
                  <a:lnTo>
                    <a:pt x="283459" y="633860"/>
                  </a:lnTo>
                  <a:close/>
                </a:path>
              </a:pathLst>
            </a:custGeom>
            <a:solidFill>
              <a:srgbClr val="0A4E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55487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36821" y="3614237"/>
            <a:ext cx="7814309" cy="2904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z="18850" spc="-3540" dirty="0">
                <a:solidFill>
                  <a:srgbClr val="0A4E7C"/>
                </a:solidFill>
                <a:latin typeface="Trebuchet MS"/>
                <a:cs typeface="Trebuchet MS"/>
              </a:rPr>
              <a:t> </a:t>
            </a:r>
            <a:endParaRPr sz="1885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7882" y="9430957"/>
            <a:ext cx="4230403" cy="85604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289253"/>
            <a:ext cx="1225550" cy="4906645"/>
            <a:chOff x="0" y="3289253"/>
            <a:chExt cx="1225550" cy="4906645"/>
          </a:xfrm>
        </p:grpSpPr>
        <p:sp>
          <p:nvSpPr>
            <p:cNvPr id="7" name="object 7"/>
            <p:cNvSpPr/>
            <p:nvPr/>
          </p:nvSpPr>
          <p:spPr>
            <a:xfrm>
              <a:off x="0" y="3289253"/>
              <a:ext cx="1225550" cy="4906645"/>
            </a:xfrm>
            <a:custGeom>
              <a:avLst/>
              <a:gdLst/>
              <a:ahLst/>
              <a:cxnLst/>
              <a:rect l="l" t="t" r="r" b="b"/>
              <a:pathLst>
                <a:path w="1225550" h="4906645">
                  <a:moveTo>
                    <a:pt x="0" y="3668515"/>
                  </a:moveTo>
                  <a:lnTo>
                    <a:pt x="0" y="204012"/>
                  </a:lnTo>
                  <a:lnTo>
                    <a:pt x="911583" y="0"/>
                  </a:lnTo>
                  <a:lnTo>
                    <a:pt x="992428" y="163479"/>
                  </a:lnTo>
                  <a:lnTo>
                    <a:pt x="70330" y="957048"/>
                  </a:lnTo>
                  <a:lnTo>
                    <a:pt x="1164186" y="1684678"/>
                  </a:lnTo>
                  <a:lnTo>
                    <a:pt x="220862" y="2374576"/>
                  </a:lnTo>
                  <a:lnTo>
                    <a:pt x="990161" y="3326726"/>
                  </a:lnTo>
                  <a:lnTo>
                    <a:pt x="0" y="3668515"/>
                  </a:lnTo>
                  <a:close/>
                </a:path>
                <a:path w="1225550" h="4906645">
                  <a:moveTo>
                    <a:pt x="1225293" y="4793845"/>
                  </a:moveTo>
                  <a:lnTo>
                    <a:pt x="0" y="4906458"/>
                  </a:lnTo>
                  <a:lnTo>
                    <a:pt x="0" y="3674120"/>
                  </a:lnTo>
                  <a:lnTo>
                    <a:pt x="1225293" y="4793845"/>
                  </a:lnTo>
                  <a:close/>
                </a:path>
              </a:pathLst>
            </a:custGeom>
            <a:solidFill>
              <a:srgbClr val="155C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5746" y="4975790"/>
              <a:ext cx="360045" cy="3129280"/>
            </a:xfrm>
            <a:custGeom>
              <a:avLst/>
              <a:gdLst/>
              <a:ahLst/>
              <a:cxnLst/>
              <a:rect l="l" t="t" r="r" b="b"/>
              <a:pathLst>
                <a:path w="360044" h="3129279">
                  <a:moveTo>
                    <a:pt x="3428" y="7156"/>
                  </a:moveTo>
                  <a:lnTo>
                    <a:pt x="0" y="4936"/>
                  </a:lnTo>
                  <a:lnTo>
                    <a:pt x="3219" y="0"/>
                  </a:lnTo>
                  <a:lnTo>
                    <a:pt x="3428" y="7156"/>
                  </a:lnTo>
                  <a:close/>
                </a:path>
                <a:path w="360044" h="3129279">
                  <a:moveTo>
                    <a:pt x="9350" y="209567"/>
                  </a:moveTo>
                  <a:lnTo>
                    <a:pt x="3428" y="7156"/>
                  </a:lnTo>
                  <a:lnTo>
                    <a:pt x="19138" y="17329"/>
                  </a:lnTo>
                  <a:lnTo>
                    <a:pt x="37455" y="30774"/>
                  </a:lnTo>
                  <a:lnTo>
                    <a:pt x="54952" y="45270"/>
                  </a:lnTo>
                  <a:lnTo>
                    <a:pt x="71628" y="60819"/>
                  </a:lnTo>
                  <a:lnTo>
                    <a:pt x="124788" y="125141"/>
                  </a:lnTo>
                  <a:lnTo>
                    <a:pt x="9350" y="209567"/>
                  </a:lnTo>
                  <a:close/>
                </a:path>
                <a:path w="360044" h="3129279">
                  <a:moveTo>
                    <a:pt x="113321" y="1644018"/>
                  </a:moveTo>
                  <a:lnTo>
                    <a:pt x="110887" y="1641268"/>
                  </a:lnTo>
                  <a:lnTo>
                    <a:pt x="89461" y="1619348"/>
                  </a:lnTo>
                  <a:lnTo>
                    <a:pt x="67649" y="1597963"/>
                  </a:lnTo>
                  <a:lnTo>
                    <a:pt x="49466" y="1579857"/>
                  </a:lnTo>
                  <a:lnTo>
                    <a:pt x="48480" y="1546206"/>
                  </a:lnTo>
                  <a:lnTo>
                    <a:pt x="124414" y="1640189"/>
                  </a:lnTo>
                  <a:lnTo>
                    <a:pt x="113321" y="1644018"/>
                  </a:lnTo>
                  <a:close/>
                </a:path>
                <a:path w="360044" h="3129279">
                  <a:moveTo>
                    <a:pt x="49469" y="1579991"/>
                  </a:moveTo>
                  <a:lnTo>
                    <a:pt x="45976" y="1576382"/>
                  </a:lnTo>
                  <a:lnTo>
                    <a:pt x="49466" y="1579857"/>
                  </a:lnTo>
                  <a:lnTo>
                    <a:pt x="49469" y="1579991"/>
                  </a:lnTo>
                  <a:close/>
                </a:path>
                <a:path w="360044" h="3129279">
                  <a:moveTo>
                    <a:pt x="359547" y="3107308"/>
                  </a:moveTo>
                  <a:lnTo>
                    <a:pt x="122939" y="3129054"/>
                  </a:lnTo>
                  <a:lnTo>
                    <a:pt x="226111" y="2985369"/>
                  </a:lnTo>
                  <a:lnTo>
                    <a:pt x="359547" y="3107308"/>
                  </a:lnTo>
                  <a:close/>
                </a:path>
              </a:pathLst>
            </a:custGeom>
            <a:solidFill>
              <a:srgbClr val="0A4E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71556"/>
              <a:ext cx="1216827" cy="473651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70011" y="0"/>
            <a:ext cx="2017987" cy="168662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221038" y="2211771"/>
            <a:ext cx="1066960" cy="411978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041804" y="0"/>
            <a:ext cx="3630929" cy="983615"/>
            <a:chOff x="5041804" y="0"/>
            <a:chExt cx="3630929" cy="983615"/>
          </a:xfrm>
        </p:grpSpPr>
        <p:sp>
          <p:nvSpPr>
            <p:cNvPr id="13" name="object 13"/>
            <p:cNvSpPr/>
            <p:nvPr/>
          </p:nvSpPr>
          <p:spPr>
            <a:xfrm>
              <a:off x="5041798" y="11"/>
              <a:ext cx="3630929" cy="983615"/>
            </a:xfrm>
            <a:custGeom>
              <a:avLst/>
              <a:gdLst/>
              <a:ahLst/>
              <a:cxnLst/>
              <a:rect l="l" t="t" r="r" b="b"/>
              <a:pathLst>
                <a:path w="3630929" h="983615">
                  <a:moveTo>
                    <a:pt x="3630574" y="0"/>
                  </a:moveTo>
                  <a:lnTo>
                    <a:pt x="3547872" y="0"/>
                  </a:lnTo>
                  <a:lnTo>
                    <a:pt x="82702" y="0"/>
                  </a:lnTo>
                  <a:lnTo>
                    <a:pt x="0" y="0"/>
                  </a:lnTo>
                  <a:lnTo>
                    <a:pt x="10439" y="13665"/>
                  </a:lnTo>
                  <a:lnTo>
                    <a:pt x="36601" y="46355"/>
                  </a:lnTo>
                  <a:lnTo>
                    <a:pt x="63500" y="78447"/>
                  </a:lnTo>
                  <a:lnTo>
                    <a:pt x="91122" y="109943"/>
                  </a:lnTo>
                  <a:lnTo>
                    <a:pt x="119468" y="140830"/>
                  </a:lnTo>
                  <a:lnTo>
                    <a:pt x="148539" y="171132"/>
                  </a:lnTo>
                  <a:lnTo>
                    <a:pt x="178308" y="200837"/>
                  </a:lnTo>
                  <a:lnTo>
                    <a:pt x="208775" y="229958"/>
                  </a:lnTo>
                  <a:lnTo>
                    <a:pt x="239941" y="258495"/>
                  </a:lnTo>
                  <a:lnTo>
                    <a:pt x="271792" y="286461"/>
                  </a:lnTo>
                  <a:lnTo>
                    <a:pt x="304317" y="313855"/>
                  </a:lnTo>
                  <a:lnTo>
                    <a:pt x="337515" y="340664"/>
                  </a:lnTo>
                  <a:lnTo>
                    <a:pt x="371373" y="366915"/>
                  </a:lnTo>
                  <a:lnTo>
                    <a:pt x="405879" y="392607"/>
                  </a:lnTo>
                  <a:lnTo>
                    <a:pt x="441045" y="417728"/>
                  </a:lnTo>
                  <a:lnTo>
                    <a:pt x="476846" y="442302"/>
                  </a:lnTo>
                  <a:lnTo>
                    <a:pt x="513283" y="466331"/>
                  </a:lnTo>
                  <a:lnTo>
                    <a:pt x="550354" y="489800"/>
                  </a:lnTo>
                  <a:lnTo>
                    <a:pt x="588035" y="512737"/>
                  </a:lnTo>
                  <a:lnTo>
                    <a:pt x="626325" y="535127"/>
                  </a:lnTo>
                  <a:lnTo>
                    <a:pt x="665226" y="556971"/>
                  </a:lnTo>
                  <a:lnTo>
                    <a:pt x="704710" y="578294"/>
                  </a:lnTo>
                  <a:lnTo>
                    <a:pt x="744804" y="599097"/>
                  </a:lnTo>
                  <a:lnTo>
                    <a:pt x="785469" y="619366"/>
                  </a:lnTo>
                  <a:lnTo>
                    <a:pt x="826706" y="639114"/>
                  </a:lnTo>
                  <a:lnTo>
                    <a:pt x="868514" y="658342"/>
                  </a:lnTo>
                  <a:lnTo>
                    <a:pt x="910882" y="677062"/>
                  </a:lnTo>
                  <a:lnTo>
                    <a:pt x="953795" y="695274"/>
                  </a:lnTo>
                  <a:lnTo>
                    <a:pt x="997267" y="712978"/>
                  </a:lnTo>
                  <a:lnTo>
                    <a:pt x="1041273" y="730173"/>
                  </a:lnTo>
                  <a:lnTo>
                    <a:pt x="1085799" y="746887"/>
                  </a:lnTo>
                  <a:lnTo>
                    <a:pt x="1130858" y="763092"/>
                  </a:lnTo>
                  <a:lnTo>
                    <a:pt x="1176426" y="778814"/>
                  </a:lnTo>
                  <a:lnTo>
                    <a:pt x="1222514" y="794054"/>
                  </a:lnTo>
                  <a:lnTo>
                    <a:pt x="1269098" y="808799"/>
                  </a:lnTo>
                  <a:lnTo>
                    <a:pt x="1316177" y="823074"/>
                  </a:lnTo>
                  <a:lnTo>
                    <a:pt x="1363738" y="836879"/>
                  </a:lnTo>
                  <a:lnTo>
                    <a:pt x="1411770" y="850201"/>
                  </a:lnTo>
                  <a:lnTo>
                    <a:pt x="1460284" y="863066"/>
                  </a:lnTo>
                  <a:lnTo>
                    <a:pt x="1509268" y="875461"/>
                  </a:lnTo>
                  <a:lnTo>
                    <a:pt x="1558709" y="887412"/>
                  </a:lnTo>
                  <a:lnTo>
                    <a:pt x="1608582" y="898893"/>
                  </a:lnTo>
                  <a:lnTo>
                    <a:pt x="1658912" y="909929"/>
                  </a:lnTo>
                  <a:lnTo>
                    <a:pt x="1709674" y="920508"/>
                  </a:lnTo>
                  <a:lnTo>
                    <a:pt x="1760867" y="930656"/>
                  </a:lnTo>
                  <a:lnTo>
                    <a:pt x="1864499" y="949617"/>
                  </a:lnTo>
                  <a:lnTo>
                    <a:pt x="1969757" y="966851"/>
                  </a:lnTo>
                  <a:lnTo>
                    <a:pt x="2022970" y="974839"/>
                  </a:lnTo>
                  <a:lnTo>
                    <a:pt x="2095093" y="982141"/>
                  </a:lnTo>
                  <a:lnTo>
                    <a:pt x="2131377" y="983488"/>
                  </a:lnTo>
                  <a:lnTo>
                    <a:pt x="2167801" y="983310"/>
                  </a:lnTo>
                  <a:lnTo>
                    <a:pt x="2186495" y="982472"/>
                  </a:lnTo>
                  <a:lnTo>
                    <a:pt x="2214080" y="983488"/>
                  </a:lnTo>
                  <a:lnTo>
                    <a:pt x="2287041" y="981659"/>
                  </a:lnTo>
                  <a:lnTo>
                    <a:pt x="2360409" y="973988"/>
                  </a:lnTo>
                  <a:lnTo>
                    <a:pt x="2434031" y="960653"/>
                  </a:lnTo>
                  <a:lnTo>
                    <a:pt x="2507780" y="941857"/>
                  </a:lnTo>
                  <a:lnTo>
                    <a:pt x="2544661" y="930452"/>
                  </a:lnTo>
                  <a:lnTo>
                    <a:pt x="2581529" y="917765"/>
                  </a:lnTo>
                  <a:lnTo>
                    <a:pt x="2618359" y="903795"/>
                  </a:lnTo>
                  <a:lnTo>
                    <a:pt x="2655138" y="888568"/>
                  </a:lnTo>
                  <a:lnTo>
                    <a:pt x="2691854" y="872121"/>
                  </a:lnTo>
                  <a:lnTo>
                    <a:pt x="2728480" y="854481"/>
                  </a:lnTo>
                  <a:lnTo>
                    <a:pt x="2765006" y="835647"/>
                  </a:lnTo>
                  <a:lnTo>
                    <a:pt x="2801416" y="815670"/>
                  </a:lnTo>
                  <a:lnTo>
                    <a:pt x="2837688" y="794550"/>
                  </a:lnTo>
                  <a:lnTo>
                    <a:pt x="2873806" y="772325"/>
                  </a:lnTo>
                  <a:lnTo>
                    <a:pt x="2909773" y="749007"/>
                  </a:lnTo>
                  <a:lnTo>
                    <a:pt x="2945536" y="724636"/>
                  </a:lnTo>
                  <a:lnTo>
                    <a:pt x="2981109" y="699223"/>
                  </a:lnTo>
                  <a:lnTo>
                    <a:pt x="3016453" y="672795"/>
                  </a:lnTo>
                  <a:lnTo>
                    <a:pt x="3051581" y="645375"/>
                  </a:lnTo>
                  <a:lnTo>
                    <a:pt x="3086443" y="616991"/>
                  </a:lnTo>
                  <a:lnTo>
                    <a:pt x="3121037" y="587667"/>
                  </a:lnTo>
                  <a:lnTo>
                    <a:pt x="3155353" y="557415"/>
                  </a:lnTo>
                  <a:lnTo>
                    <a:pt x="3189363" y="526262"/>
                  </a:lnTo>
                  <a:lnTo>
                    <a:pt x="3223056" y="494245"/>
                  </a:lnTo>
                  <a:lnTo>
                    <a:pt x="3256407" y="461378"/>
                  </a:lnTo>
                  <a:lnTo>
                    <a:pt x="3289414" y="427685"/>
                  </a:lnTo>
                  <a:lnTo>
                    <a:pt x="3322053" y="393179"/>
                  </a:lnTo>
                  <a:lnTo>
                    <a:pt x="3354298" y="357911"/>
                  </a:lnTo>
                  <a:lnTo>
                    <a:pt x="3386150" y="321868"/>
                  </a:lnTo>
                  <a:lnTo>
                    <a:pt x="3417582" y="285115"/>
                  </a:lnTo>
                  <a:lnTo>
                    <a:pt x="3448583" y="247637"/>
                  </a:lnTo>
                  <a:lnTo>
                    <a:pt x="3479127" y="209473"/>
                  </a:lnTo>
                  <a:lnTo>
                    <a:pt x="3509200" y="170662"/>
                  </a:lnTo>
                  <a:lnTo>
                    <a:pt x="3538791" y="131203"/>
                  </a:lnTo>
                  <a:lnTo>
                    <a:pt x="3567874" y="91135"/>
                  </a:lnTo>
                  <a:lnTo>
                    <a:pt x="3596449" y="50469"/>
                  </a:lnTo>
                  <a:lnTo>
                    <a:pt x="3624478" y="9245"/>
                  </a:lnTo>
                  <a:lnTo>
                    <a:pt x="3630574" y="0"/>
                  </a:lnTo>
                  <a:close/>
                </a:path>
              </a:pathLst>
            </a:custGeom>
            <a:solidFill>
              <a:srgbClr val="155C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50906" y="0"/>
              <a:ext cx="2983230" cy="859155"/>
            </a:xfrm>
            <a:custGeom>
              <a:avLst/>
              <a:gdLst/>
              <a:ahLst/>
              <a:cxnLst/>
              <a:rect l="l" t="t" r="r" b="b"/>
              <a:pathLst>
                <a:path w="2983229" h="859155">
                  <a:moveTo>
                    <a:pt x="2003662" y="837992"/>
                  </a:moveTo>
                  <a:lnTo>
                    <a:pt x="1933295" y="829136"/>
                  </a:lnTo>
                  <a:lnTo>
                    <a:pt x="1905448" y="784936"/>
                  </a:lnTo>
                  <a:lnTo>
                    <a:pt x="1874963" y="739780"/>
                  </a:lnTo>
                  <a:lnTo>
                    <a:pt x="1852900" y="697611"/>
                  </a:lnTo>
                  <a:lnTo>
                    <a:pt x="1850320" y="662374"/>
                  </a:lnTo>
                  <a:lnTo>
                    <a:pt x="1869980" y="625905"/>
                  </a:lnTo>
                  <a:lnTo>
                    <a:pt x="1899003" y="592771"/>
                  </a:lnTo>
                  <a:lnTo>
                    <a:pt x="1933666" y="561645"/>
                  </a:lnTo>
                  <a:lnTo>
                    <a:pt x="1970245" y="531202"/>
                  </a:lnTo>
                  <a:lnTo>
                    <a:pt x="2005016" y="500118"/>
                  </a:lnTo>
                  <a:lnTo>
                    <a:pt x="2047140" y="538160"/>
                  </a:lnTo>
                  <a:lnTo>
                    <a:pt x="2092595" y="576849"/>
                  </a:lnTo>
                  <a:lnTo>
                    <a:pt x="2127684" y="613540"/>
                  </a:lnTo>
                  <a:lnTo>
                    <a:pt x="2124102" y="686464"/>
                  </a:lnTo>
                  <a:lnTo>
                    <a:pt x="2099241" y="725358"/>
                  </a:lnTo>
                  <a:lnTo>
                    <a:pt x="2068180" y="763054"/>
                  </a:lnTo>
                  <a:lnTo>
                    <a:pt x="2034969" y="800337"/>
                  </a:lnTo>
                  <a:lnTo>
                    <a:pt x="2003662" y="837992"/>
                  </a:lnTo>
                  <a:close/>
                </a:path>
                <a:path w="2983229" h="859155">
                  <a:moveTo>
                    <a:pt x="1965684" y="180419"/>
                  </a:moveTo>
                  <a:lnTo>
                    <a:pt x="1923776" y="124298"/>
                  </a:lnTo>
                  <a:lnTo>
                    <a:pt x="1885592" y="77093"/>
                  </a:lnTo>
                  <a:lnTo>
                    <a:pt x="1854075" y="36346"/>
                  </a:lnTo>
                  <a:lnTo>
                    <a:pt x="1832411" y="0"/>
                  </a:lnTo>
                  <a:lnTo>
                    <a:pt x="2077793" y="0"/>
                  </a:lnTo>
                  <a:lnTo>
                    <a:pt x="2065249" y="26550"/>
                  </a:lnTo>
                  <a:lnTo>
                    <a:pt x="2037099" y="70235"/>
                  </a:lnTo>
                  <a:lnTo>
                    <a:pt x="2002658" y="120967"/>
                  </a:lnTo>
                  <a:lnTo>
                    <a:pt x="1965684" y="180419"/>
                  </a:lnTo>
                  <a:close/>
                </a:path>
                <a:path w="2983229" h="859155">
                  <a:moveTo>
                    <a:pt x="1495642" y="858856"/>
                  </a:moveTo>
                  <a:lnTo>
                    <a:pt x="1313449" y="686022"/>
                  </a:lnTo>
                  <a:lnTo>
                    <a:pt x="1349015" y="655487"/>
                  </a:lnTo>
                  <a:lnTo>
                    <a:pt x="1384343" y="624485"/>
                  </a:lnTo>
                  <a:lnTo>
                    <a:pt x="1420215" y="594543"/>
                  </a:lnTo>
                  <a:lnTo>
                    <a:pt x="1457409" y="567184"/>
                  </a:lnTo>
                  <a:lnTo>
                    <a:pt x="1496705" y="543934"/>
                  </a:lnTo>
                  <a:lnTo>
                    <a:pt x="1518857" y="553250"/>
                  </a:lnTo>
                  <a:lnTo>
                    <a:pt x="1553950" y="583561"/>
                  </a:lnTo>
                  <a:lnTo>
                    <a:pt x="1586183" y="622494"/>
                  </a:lnTo>
                  <a:lnTo>
                    <a:pt x="1599752" y="657675"/>
                  </a:lnTo>
                  <a:lnTo>
                    <a:pt x="1592858" y="692060"/>
                  </a:lnTo>
                  <a:lnTo>
                    <a:pt x="1576382" y="727694"/>
                  </a:lnTo>
                  <a:lnTo>
                    <a:pt x="1552941" y="766254"/>
                  </a:lnTo>
                  <a:lnTo>
                    <a:pt x="1525155" y="809416"/>
                  </a:lnTo>
                  <a:lnTo>
                    <a:pt x="1495642" y="858856"/>
                  </a:lnTo>
                  <a:close/>
                </a:path>
                <a:path w="2983229" h="859155">
                  <a:moveTo>
                    <a:pt x="1464258" y="425090"/>
                  </a:moveTo>
                  <a:lnTo>
                    <a:pt x="1428629" y="371023"/>
                  </a:lnTo>
                  <a:lnTo>
                    <a:pt x="1396011" y="325609"/>
                  </a:lnTo>
                  <a:lnTo>
                    <a:pt x="1369668" y="287174"/>
                  </a:lnTo>
                  <a:lnTo>
                    <a:pt x="1352862" y="254044"/>
                  </a:lnTo>
                  <a:lnTo>
                    <a:pt x="1348855" y="224547"/>
                  </a:lnTo>
                  <a:lnTo>
                    <a:pt x="1363654" y="185551"/>
                  </a:lnTo>
                  <a:lnTo>
                    <a:pt x="1392748" y="148313"/>
                  </a:lnTo>
                  <a:lnTo>
                    <a:pt x="1428146" y="111847"/>
                  </a:lnTo>
                  <a:lnTo>
                    <a:pt x="1461860" y="75168"/>
                  </a:lnTo>
                  <a:lnTo>
                    <a:pt x="1495001" y="109599"/>
                  </a:lnTo>
                  <a:lnTo>
                    <a:pt x="1530009" y="143865"/>
                  </a:lnTo>
                  <a:lnTo>
                    <a:pt x="1558497" y="178715"/>
                  </a:lnTo>
                  <a:lnTo>
                    <a:pt x="1572081" y="214897"/>
                  </a:lnTo>
                  <a:lnTo>
                    <a:pt x="1568027" y="246414"/>
                  </a:lnTo>
                  <a:lnTo>
                    <a:pt x="1552321" y="281211"/>
                  </a:lnTo>
                  <a:lnTo>
                    <a:pt x="1527860" y="321269"/>
                  </a:lnTo>
                  <a:lnTo>
                    <a:pt x="1497540" y="368568"/>
                  </a:lnTo>
                  <a:lnTo>
                    <a:pt x="1464258" y="425090"/>
                  </a:lnTo>
                  <a:close/>
                </a:path>
                <a:path w="2983229" h="859155">
                  <a:moveTo>
                    <a:pt x="485963" y="440618"/>
                  </a:moveTo>
                  <a:lnTo>
                    <a:pt x="450539" y="418722"/>
                  </a:lnTo>
                  <a:lnTo>
                    <a:pt x="418888" y="385988"/>
                  </a:lnTo>
                  <a:lnTo>
                    <a:pt x="393351" y="347029"/>
                  </a:lnTo>
                  <a:lnTo>
                    <a:pt x="376265" y="306458"/>
                  </a:lnTo>
                  <a:lnTo>
                    <a:pt x="384267" y="280520"/>
                  </a:lnTo>
                  <a:lnTo>
                    <a:pt x="410627" y="246641"/>
                  </a:lnTo>
                  <a:lnTo>
                    <a:pt x="442903" y="218160"/>
                  </a:lnTo>
                  <a:lnTo>
                    <a:pt x="468657" y="208419"/>
                  </a:lnTo>
                  <a:lnTo>
                    <a:pt x="508499" y="224111"/>
                  </a:lnTo>
                  <a:lnTo>
                    <a:pt x="549771" y="251408"/>
                  </a:lnTo>
                  <a:lnTo>
                    <a:pt x="597038" y="287743"/>
                  </a:lnTo>
                  <a:lnTo>
                    <a:pt x="654872" y="330551"/>
                  </a:lnTo>
                  <a:lnTo>
                    <a:pt x="597203" y="373340"/>
                  </a:lnTo>
                  <a:lnTo>
                    <a:pt x="549461" y="411131"/>
                  </a:lnTo>
                  <a:lnTo>
                    <a:pt x="512198" y="436148"/>
                  </a:lnTo>
                  <a:lnTo>
                    <a:pt x="485963" y="440618"/>
                  </a:lnTo>
                  <a:close/>
                </a:path>
                <a:path w="2983229" h="859155">
                  <a:moveTo>
                    <a:pt x="2819816" y="361394"/>
                  </a:moveTo>
                  <a:lnTo>
                    <a:pt x="2782999" y="346660"/>
                  </a:lnTo>
                  <a:lnTo>
                    <a:pt x="2746955" y="318065"/>
                  </a:lnTo>
                  <a:lnTo>
                    <a:pt x="2718002" y="282051"/>
                  </a:lnTo>
                  <a:lnTo>
                    <a:pt x="2702460" y="245063"/>
                  </a:lnTo>
                  <a:lnTo>
                    <a:pt x="2710476" y="212740"/>
                  </a:lnTo>
                  <a:lnTo>
                    <a:pt x="2736883" y="174432"/>
                  </a:lnTo>
                  <a:lnTo>
                    <a:pt x="2770863" y="142691"/>
                  </a:lnTo>
                  <a:lnTo>
                    <a:pt x="2801601" y="130066"/>
                  </a:lnTo>
                  <a:lnTo>
                    <a:pt x="2840081" y="141158"/>
                  </a:lnTo>
                  <a:lnTo>
                    <a:pt x="2880911" y="167430"/>
                  </a:lnTo>
                  <a:lnTo>
                    <a:pt x="2927471" y="203644"/>
                  </a:lnTo>
                  <a:lnTo>
                    <a:pt x="2983098" y="244560"/>
                  </a:lnTo>
                  <a:lnTo>
                    <a:pt x="2930637" y="288129"/>
                  </a:lnTo>
                  <a:lnTo>
                    <a:pt x="2886925" y="327001"/>
                  </a:lnTo>
                  <a:lnTo>
                    <a:pt x="2850479" y="353861"/>
                  </a:lnTo>
                  <a:lnTo>
                    <a:pt x="2819816" y="361394"/>
                  </a:lnTo>
                  <a:close/>
                </a:path>
                <a:path w="2983229" h="859155">
                  <a:moveTo>
                    <a:pt x="859012" y="134900"/>
                  </a:moveTo>
                  <a:lnTo>
                    <a:pt x="826285" y="118176"/>
                  </a:lnTo>
                  <a:lnTo>
                    <a:pt x="794987" y="86834"/>
                  </a:lnTo>
                  <a:lnTo>
                    <a:pt x="771332" y="48841"/>
                  </a:lnTo>
                  <a:lnTo>
                    <a:pt x="761534" y="12169"/>
                  </a:lnTo>
                  <a:lnTo>
                    <a:pt x="765130" y="0"/>
                  </a:lnTo>
                  <a:lnTo>
                    <a:pt x="992815" y="0"/>
                  </a:lnTo>
                  <a:lnTo>
                    <a:pt x="1018019" y="21373"/>
                  </a:lnTo>
                  <a:lnTo>
                    <a:pt x="966659" y="63911"/>
                  </a:lnTo>
                  <a:lnTo>
                    <a:pt x="923585" y="102037"/>
                  </a:lnTo>
                  <a:lnTo>
                    <a:pt x="887976" y="128213"/>
                  </a:lnTo>
                  <a:lnTo>
                    <a:pt x="859012" y="134900"/>
                  </a:lnTo>
                  <a:close/>
                </a:path>
                <a:path w="2983229" h="859155">
                  <a:moveTo>
                    <a:pt x="942934" y="681671"/>
                  </a:moveTo>
                  <a:lnTo>
                    <a:pt x="908112" y="665370"/>
                  </a:lnTo>
                  <a:lnTo>
                    <a:pt x="875223" y="636085"/>
                  </a:lnTo>
                  <a:lnTo>
                    <a:pt x="848568" y="599621"/>
                  </a:lnTo>
                  <a:lnTo>
                    <a:pt x="832443" y="561783"/>
                  </a:lnTo>
                  <a:lnTo>
                    <a:pt x="838583" y="533627"/>
                  </a:lnTo>
                  <a:lnTo>
                    <a:pt x="861828" y="499056"/>
                  </a:lnTo>
                  <a:lnTo>
                    <a:pt x="893052" y="469260"/>
                  </a:lnTo>
                  <a:lnTo>
                    <a:pt x="923133" y="455429"/>
                  </a:lnTo>
                  <a:lnTo>
                    <a:pt x="956555" y="462080"/>
                  </a:lnTo>
                  <a:lnTo>
                    <a:pt x="994257" y="483690"/>
                  </a:lnTo>
                  <a:lnTo>
                    <a:pt x="1038895" y="514959"/>
                  </a:lnTo>
                  <a:lnTo>
                    <a:pt x="1093124" y="550586"/>
                  </a:lnTo>
                  <a:lnTo>
                    <a:pt x="1043650" y="599765"/>
                  </a:lnTo>
                  <a:lnTo>
                    <a:pt x="1002468" y="643358"/>
                  </a:lnTo>
                  <a:lnTo>
                    <a:pt x="969066" y="673336"/>
                  </a:lnTo>
                  <a:lnTo>
                    <a:pt x="942934" y="681671"/>
                  </a:lnTo>
                  <a:close/>
                </a:path>
                <a:path w="2983229" h="859155">
                  <a:moveTo>
                    <a:pt x="103073" y="87641"/>
                  </a:moveTo>
                  <a:lnTo>
                    <a:pt x="69329" y="70584"/>
                  </a:lnTo>
                  <a:lnTo>
                    <a:pt x="38540" y="42598"/>
                  </a:lnTo>
                  <a:lnTo>
                    <a:pt x="9079" y="9699"/>
                  </a:lnTo>
                  <a:lnTo>
                    <a:pt x="0" y="0"/>
                  </a:lnTo>
                  <a:lnTo>
                    <a:pt x="220086" y="0"/>
                  </a:lnTo>
                  <a:lnTo>
                    <a:pt x="200822" y="17035"/>
                  </a:lnTo>
                  <a:lnTo>
                    <a:pt x="160375" y="55235"/>
                  </a:lnTo>
                  <a:lnTo>
                    <a:pt x="127931" y="81183"/>
                  </a:lnTo>
                  <a:lnTo>
                    <a:pt x="103073" y="87641"/>
                  </a:lnTo>
                  <a:close/>
                </a:path>
                <a:path w="2983229" h="859155">
                  <a:moveTo>
                    <a:pt x="2395274" y="402485"/>
                  </a:moveTo>
                  <a:lnTo>
                    <a:pt x="2362798" y="372299"/>
                  </a:lnTo>
                  <a:lnTo>
                    <a:pt x="2329705" y="342400"/>
                  </a:lnTo>
                  <a:lnTo>
                    <a:pt x="2300037" y="310927"/>
                  </a:lnTo>
                  <a:lnTo>
                    <a:pt x="2277841" y="276021"/>
                  </a:lnTo>
                  <a:lnTo>
                    <a:pt x="2281455" y="254812"/>
                  </a:lnTo>
                  <a:lnTo>
                    <a:pt x="2302374" y="223659"/>
                  </a:lnTo>
                  <a:lnTo>
                    <a:pt x="2333830" y="183678"/>
                  </a:lnTo>
                  <a:lnTo>
                    <a:pt x="2369053" y="135983"/>
                  </a:lnTo>
                  <a:lnTo>
                    <a:pt x="2405639" y="187603"/>
                  </a:lnTo>
                  <a:lnTo>
                    <a:pt x="2437441" y="230823"/>
                  </a:lnTo>
                  <a:lnTo>
                    <a:pt x="2461907" y="269393"/>
                  </a:lnTo>
                  <a:lnTo>
                    <a:pt x="2476489" y="307057"/>
                  </a:lnTo>
                  <a:lnTo>
                    <a:pt x="2470187" y="327711"/>
                  </a:lnTo>
                  <a:lnTo>
                    <a:pt x="2448811" y="351812"/>
                  </a:lnTo>
                  <a:lnTo>
                    <a:pt x="2420970" y="377393"/>
                  </a:lnTo>
                  <a:lnTo>
                    <a:pt x="2395274" y="402485"/>
                  </a:lnTo>
                  <a:close/>
                </a:path>
                <a:path w="2983229" h="859155">
                  <a:moveTo>
                    <a:pt x="2410202" y="25956"/>
                  </a:moveTo>
                  <a:lnTo>
                    <a:pt x="2379974" y="1081"/>
                  </a:lnTo>
                  <a:lnTo>
                    <a:pt x="2378576" y="0"/>
                  </a:lnTo>
                  <a:lnTo>
                    <a:pt x="2435034" y="0"/>
                  </a:lnTo>
                  <a:lnTo>
                    <a:pt x="2410202" y="25956"/>
                  </a:lnTo>
                  <a:close/>
                </a:path>
                <a:path w="2983229" h="859155">
                  <a:moveTo>
                    <a:pt x="473781" y="13329"/>
                  </a:moveTo>
                  <a:lnTo>
                    <a:pt x="451967" y="0"/>
                  </a:lnTo>
                  <a:lnTo>
                    <a:pt x="523003" y="0"/>
                  </a:lnTo>
                  <a:lnTo>
                    <a:pt x="498051" y="12032"/>
                  </a:lnTo>
                  <a:lnTo>
                    <a:pt x="473781" y="13329"/>
                  </a:lnTo>
                  <a:close/>
                </a:path>
              </a:pathLst>
            </a:custGeom>
            <a:solidFill>
              <a:srgbClr val="0A4E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05819" y="0"/>
              <a:ext cx="2414270" cy="983615"/>
            </a:xfrm>
            <a:custGeom>
              <a:avLst/>
              <a:gdLst/>
              <a:ahLst/>
              <a:cxnLst/>
              <a:rect l="l" t="t" r="r" b="b"/>
              <a:pathLst>
                <a:path w="2414270" h="983615">
                  <a:moveTo>
                    <a:pt x="1284900" y="983490"/>
                  </a:moveTo>
                  <a:lnTo>
                    <a:pt x="1244002" y="983490"/>
                  </a:lnTo>
                  <a:lnTo>
                    <a:pt x="1248451" y="977864"/>
                  </a:lnTo>
                  <a:lnTo>
                    <a:pt x="1259175" y="971257"/>
                  </a:lnTo>
                  <a:lnTo>
                    <a:pt x="1271227" y="972416"/>
                  </a:lnTo>
                  <a:lnTo>
                    <a:pt x="1285324" y="982922"/>
                  </a:lnTo>
                  <a:lnTo>
                    <a:pt x="1284900" y="983490"/>
                  </a:lnTo>
                  <a:close/>
                </a:path>
                <a:path w="2414270" h="983615">
                  <a:moveTo>
                    <a:pt x="378092" y="10100"/>
                  </a:moveTo>
                  <a:lnTo>
                    <a:pt x="373755" y="0"/>
                  </a:lnTo>
                  <a:lnTo>
                    <a:pt x="503916" y="0"/>
                  </a:lnTo>
                  <a:lnTo>
                    <a:pt x="511650" y="4975"/>
                  </a:lnTo>
                  <a:lnTo>
                    <a:pt x="431984" y="4975"/>
                  </a:lnTo>
                  <a:lnTo>
                    <a:pt x="378092" y="10100"/>
                  </a:lnTo>
                  <a:close/>
                </a:path>
                <a:path w="2414270" h="983615">
                  <a:moveTo>
                    <a:pt x="516256" y="7939"/>
                  </a:moveTo>
                  <a:lnTo>
                    <a:pt x="503916" y="0"/>
                  </a:lnTo>
                  <a:lnTo>
                    <a:pt x="504397" y="0"/>
                  </a:lnTo>
                  <a:lnTo>
                    <a:pt x="516390" y="7857"/>
                  </a:lnTo>
                  <a:lnTo>
                    <a:pt x="516256" y="7939"/>
                  </a:lnTo>
                  <a:close/>
                </a:path>
                <a:path w="2414270" h="983615">
                  <a:moveTo>
                    <a:pt x="539548" y="17108"/>
                  </a:moveTo>
                  <a:lnTo>
                    <a:pt x="516429" y="8050"/>
                  </a:lnTo>
                  <a:lnTo>
                    <a:pt x="516256" y="7939"/>
                  </a:lnTo>
                  <a:lnTo>
                    <a:pt x="516390" y="7857"/>
                  </a:lnTo>
                  <a:lnTo>
                    <a:pt x="504397" y="0"/>
                  </a:lnTo>
                  <a:lnTo>
                    <a:pt x="546977" y="0"/>
                  </a:lnTo>
                  <a:lnTo>
                    <a:pt x="568523" y="16520"/>
                  </a:lnTo>
                  <a:lnTo>
                    <a:pt x="554010" y="16871"/>
                  </a:lnTo>
                  <a:lnTo>
                    <a:pt x="540914" y="17056"/>
                  </a:lnTo>
                  <a:lnTo>
                    <a:pt x="539548" y="17108"/>
                  </a:lnTo>
                  <a:close/>
                </a:path>
                <a:path w="2414270" h="983615">
                  <a:moveTo>
                    <a:pt x="583632" y="9597"/>
                  </a:moveTo>
                  <a:lnTo>
                    <a:pt x="583277" y="0"/>
                  </a:lnTo>
                  <a:lnTo>
                    <a:pt x="655614" y="0"/>
                  </a:lnTo>
                  <a:lnTo>
                    <a:pt x="692008" y="1707"/>
                  </a:lnTo>
                  <a:lnTo>
                    <a:pt x="699743" y="2171"/>
                  </a:lnTo>
                  <a:lnTo>
                    <a:pt x="707362" y="4105"/>
                  </a:lnTo>
                  <a:lnTo>
                    <a:pt x="715096" y="5343"/>
                  </a:lnTo>
                  <a:lnTo>
                    <a:pt x="715183" y="8727"/>
                  </a:lnTo>
                  <a:lnTo>
                    <a:pt x="584727" y="8727"/>
                  </a:lnTo>
                  <a:lnTo>
                    <a:pt x="583632" y="9597"/>
                  </a:lnTo>
                  <a:close/>
                </a:path>
                <a:path w="2414270" h="983615">
                  <a:moveTo>
                    <a:pt x="481260" y="19419"/>
                  </a:moveTo>
                  <a:lnTo>
                    <a:pt x="438095" y="9345"/>
                  </a:lnTo>
                  <a:lnTo>
                    <a:pt x="431984" y="4975"/>
                  </a:lnTo>
                  <a:lnTo>
                    <a:pt x="511650" y="4975"/>
                  </a:lnTo>
                  <a:lnTo>
                    <a:pt x="516256" y="7939"/>
                  </a:lnTo>
                  <a:lnTo>
                    <a:pt x="509995" y="11799"/>
                  </a:lnTo>
                  <a:lnTo>
                    <a:pt x="503167" y="14734"/>
                  </a:lnTo>
                  <a:lnTo>
                    <a:pt x="488645" y="18584"/>
                  </a:lnTo>
                  <a:lnTo>
                    <a:pt x="481260" y="19419"/>
                  </a:lnTo>
                  <a:close/>
                </a:path>
                <a:path w="2414270" h="983615">
                  <a:moveTo>
                    <a:pt x="623207" y="26227"/>
                  </a:moveTo>
                  <a:lnTo>
                    <a:pt x="584727" y="8727"/>
                  </a:lnTo>
                  <a:lnTo>
                    <a:pt x="715183" y="8727"/>
                  </a:lnTo>
                  <a:lnTo>
                    <a:pt x="715348" y="15127"/>
                  </a:lnTo>
                  <a:lnTo>
                    <a:pt x="623207" y="26227"/>
                  </a:lnTo>
                  <a:close/>
                </a:path>
                <a:path w="2414270" h="983615">
                  <a:moveTo>
                    <a:pt x="584079" y="21711"/>
                  </a:moveTo>
                  <a:lnTo>
                    <a:pt x="568383" y="21711"/>
                  </a:lnTo>
                  <a:lnTo>
                    <a:pt x="583632" y="9597"/>
                  </a:lnTo>
                  <a:lnTo>
                    <a:pt x="584079" y="21711"/>
                  </a:lnTo>
                  <a:close/>
                </a:path>
                <a:path w="2414270" h="983615">
                  <a:moveTo>
                    <a:pt x="301228" y="108041"/>
                  </a:moveTo>
                  <a:lnTo>
                    <a:pt x="295228" y="87713"/>
                  </a:lnTo>
                  <a:lnTo>
                    <a:pt x="297445" y="72966"/>
                  </a:lnTo>
                  <a:lnTo>
                    <a:pt x="305968" y="62806"/>
                  </a:lnTo>
                  <a:lnTo>
                    <a:pt x="352697" y="46628"/>
                  </a:lnTo>
                  <a:lnTo>
                    <a:pt x="452133" y="28644"/>
                  </a:lnTo>
                  <a:lnTo>
                    <a:pt x="517338" y="18666"/>
                  </a:lnTo>
                  <a:lnTo>
                    <a:pt x="539548" y="17108"/>
                  </a:lnTo>
                  <a:lnTo>
                    <a:pt x="551463" y="21687"/>
                  </a:lnTo>
                  <a:lnTo>
                    <a:pt x="584079" y="21711"/>
                  </a:lnTo>
                  <a:lnTo>
                    <a:pt x="584786" y="40826"/>
                  </a:lnTo>
                  <a:lnTo>
                    <a:pt x="518208" y="40826"/>
                  </a:lnTo>
                  <a:lnTo>
                    <a:pt x="500085" y="76097"/>
                  </a:lnTo>
                  <a:lnTo>
                    <a:pt x="440454" y="76097"/>
                  </a:lnTo>
                  <a:lnTo>
                    <a:pt x="301228" y="108041"/>
                  </a:lnTo>
                  <a:close/>
                </a:path>
                <a:path w="2414270" h="983615">
                  <a:moveTo>
                    <a:pt x="585887" y="70624"/>
                  </a:moveTo>
                  <a:lnTo>
                    <a:pt x="518208" y="40826"/>
                  </a:lnTo>
                  <a:lnTo>
                    <a:pt x="584786" y="40826"/>
                  </a:lnTo>
                  <a:lnTo>
                    <a:pt x="585887" y="70624"/>
                  </a:lnTo>
                  <a:close/>
                </a:path>
                <a:path w="2414270" h="983615">
                  <a:moveTo>
                    <a:pt x="499528" y="77180"/>
                  </a:moveTo>
                  <a:lnTo>
                    <a:pt x="440454" y="76097"/>
                  </a:lnTo>
                  <a:lnTo>
                    <a:pt x="500085" y="76097"/>
                  </a:lnTo>
                  <a:lnTo>
                    <a:pt x="499528" y="77180"/>
                  </a:lnTo>
                  <a:close/>
                </a:path>
                <a:path w="2414270" h="983615">
                  <a:moveTo>
                    <a:pt x="18077" y="130085"/>
                  </a:moveTo>
                  <a:lnTo>
                    <a:pt x="3117" y="118813"/>
                  </a:lnTo>
                  <a:lnTo>
                    <a:pt x="0" y="104619"/>
                  </a:lnTo>
                  <a:lnTo>
                    <a:pt x="9503" y="84304"/>
                  </a:lnTo>
                  <a:lnTo>
                    <a:pt x="32406" y="54671"/>
                  </a:lnTo>
                  <a:lnTo>
                    <a:pt x="80013" y="83116"/>
                  </a:lnTo>
                  <a:lnTo>
                    <a:pt x="80071" y="84682"/>
                  </a:lnTo>
                  <a:lnTo>
                    <a:pt x="51395" y="84682"/>
                  </a:lnTo>
                  <a:lnTo>
                    <a:pt x="18077" y="130085"/>
                  </a:lnTo>
                  <a:close/>
                </a:path>
                <a:path w="2414270" h="983615">
                  <a:moveTo>
                    <a:pt x="80980" y="109414"/>
                  </a:moveTo>
                  <a:lnTo>
                    <a:pt x="51395" y="84682"/>
                  </a:lnTo>
                  <a:lnTo>
                    <a:pt x="80071" y="84682"/>
                  </a:lnTo>
                  <a:lnTo>
                    <a:pt x="80980" y="109414"/>
                  </a:lnTo>
                  <a:close/>
                </a:path>
                <a:path w="2414270" h="983615">
                  <a:moveTo>
                    <a:pt x="2127642" y="13422"/>
                  </a:moveTo>
                  <a:lnTo>
                    <a:pt x="2083315" y="6625"/>
                  </a:lnTo>
                  <a:lnTo>
                    <a:pt x="2064442" y="0"/>
                  </a:lnTo>
                  <a:lnTo>
                    <a:pt x="2200049" y="0"/>
                  </a:lnTo>
                  <a:lnTo>
                    <a:pt x="2161214" y="11115"/>
                  </a:lnTo>
                  <a:lnTo>
                    <a:pt x="2127642" y="13422"/>
                  </a:lnTo>
                  <a:close/>
                </a:path>
                <a:path w="2414270" h="983615">
                  <a:moveTo>
                    <a:pt x="2258108" y="3757"/>
                  </a:moveTo>
                  <a:lnTo>
                    <a:pt x="2220825" y="0"/>
                  </a:lnTo>
                  <a:lnTo>
                    <a:pt x="2259472" y="0"/>
                  </a:lnTo>
                  <a:lnTo>
                    <a:pt x="2258108" y="3757"/>
                  </a:lnTo>
                  <a:close/>
                </a:path>
                <a:path w="2414270" h="983615">
                  <a:moveTo>
                    <a:pt x="2409767" y="8998"/>
                  </a:moveTo>
                  <a:lnTo>
                    <a:pt x="2383872" y="0"/>
                  </a:lnTo>
                  <a:lnTo>
                    <a:pt x="2397482" y="0"/>
                  </a:lnTo>
                  <a:lnTo>
                    <a:pt x="2397372" y="1727"/>
                  </a:lnTo>
                  <a:lnTo>
                    <a:pt x="2413154" y="1727"/>
                  </a:lnTo>
                  <a:lnTo>
                    <a:pt x="2409767" y="8998"/>
                  </a:lnTo>
                  <a:close/>
                </a:path>
                <a:path w="2414270" h="983615">
                  <a:moveTo>
                    <a:pt x="2413154" y="1727"/>
                  </a:moveTo>
                  <a:lnTo>
                    <a:pt x="2397372" y="1727"/>
                  </a:lnTo>
                  <a:lnTo>
                    <a:pt x="2398553" y="0"/>
                  </a:lnTo>
                  <a:lnTo>
                    <a:pt x="2413959" y="0"/>
                  </a:lnTo>
                  <a:lnTo>
                    <a:pt x="2413154" y="1727"/>
                  </a:lnTo>
                  <a:close/>
                </a:path>
                <a:path w="2414270" h="983615">
                  <a:moveTo>
                    <a:pt x="1533516" y="608058"/>
                  </a:moveTo>
                  <a:lnTo>
                    <a:pt x="1503793" y="596338"/>
                  </a:lnTo>
                  <a:lnTo>
                    <a:pt x="1509207" y="556678"/>
                  </a:lnTo>
                  <a:lnTo>
                    <a:pt x="1588102" y="528407"/>
                  </a:lnTo>
                  <a:lnTo>
                    <a:pt x="1622223" y="505991"/>
                  </a:lnTo>
                  <a:lnTo>
                    <a:pt x="1661645" y="495253"/>
                  </a:lnTo>
                  <a:lnTo>
                    <a:pt x="1669790" y="494588"/>
                  </a:lnTo>
                  <a:lnTo>
                    <a:pt x="1686202" y="494765"/>
                  </a:lnTo>
                  <a:lnTo>
                    <a:pt x="1733512" y="507194"/>
                  </a:lnTo>
                  <a:lnTo>
                    <a:pt x="1767143" y="530264"/>
                  </a:lnTo>
                  <a:lnTo>
                    <a:pt x="1748806" y="576479"/>
                  </a:lnTo>
                  <a:lnTo>
                    <a:pt x="1610262" y="576479"/>
                  </a:lnTo>
                  <a:lnTo>
                    <a:pt x="1585335" y="593181"/>
                  </a:lnTo>
                  <a:lnTo>
                    <a:pt x="1560225" y="605356"/>
                  </a:lnTo>
                  <a:lnTo>
                    <a:pt x="1533516" y="608058"/>
                  </a:lnTo>
                  <a:close/>
                </a:path>
                <a:path w="2414270" h="983615">
                  <a:moveTo>
                    <a:pt x="1632673" y="613432"/>
                  </a:moveTo>
                  <a:lnTo>
                    <a:pt x="1610262" y="576479"/>
                  </a:lnTo>
                  <a:lnTo>
                    <a:pt x="1748806" y="576479"/>
                  </a:lnTo>
                  <a:lnTo>
                    <a:pt x="1739200" y="600689"/>
                  </a:lnTo>
                  <a:lnTo>
                    <a:pt x="1632673" y="613432"/>
                  </a:lnTo>
                  <a:close/>
                </a:path>
                <a:path w="2414270" h="983615">
                  <a:moveTo>
                    <a:pt x="822289" y="926683"/>
                  </a:moveTo>
                  <a:lnTo>
                    <a:pt x="733243" y="903800"/>
                  </a:lnTo>
                  <a:lnTo>
                    <a:pt x="849914" y="860210"/>
                  </a:lnTo>
                  <a:lnTo>
                    <a:pt x="858461" y="843116"/>
                  </a:lnTo>
                  <a:lnTo>
                    <a:pt x="897637" y="833447"/>
                  </a:lnTo>
                  <a:lnTo>
                    <a:pt x="906068" y="842749"/>
                  </a:lnTo>
                  <a:lnTo>
                    <a:pt x="866849" y="867314"/>
                  </a:lnTo>
                  <a:lnTo>
                    <a:pt x="838241" y="899404"/>
                  </a:lnTo>
                  <a:lnTo>
                    <a:pt x="822289" y="926683"/>
                  </a:lnTo>
                  <a:close/>
                </a:path>
                <a:path w="2414270" h="983615">
                  <a:moveTo>
                    <a:pt x="1366713" y="14064"/>
                  </a:moveTo>
                  <a:lnTo>
                    <a:pt x="1357547" y="8224"/>
                  </a:lnTo>
                  <a:lnTo>
                    <a:pt x="1352423" y="6735"/>
                  </a:lnTo>
                  <a:lnTo>
                    <a:pt x="1349428" y="0"/>
                  </a:lnTo>
                  <a:lnTo>
                    <a:pt x="1530934" y="0"/>
                  </a:lnTo>
                  <a:lnTo>
                    <a:pt x="1526112" y="6251"/>
                  </a:lnTo>
                  <a:lnTo>
                    <a:pt x="1424305" y="6251"/>
                  </a:lnTo>
                  <a:lnTo>
                    <a:pt x="1398286" y="7346"/>
                  </a:lnTo>
                  <a:lnTo>
                    <a:pt x="1372185" y="11860"/>
                  </a:lnTo>
                  <a:lnTo>
                    <a:pt x="1366713" y="14064"/>
                  </a:lnTo>
                  <a:close/>
                </a:path>
                <a:path w="2414270" h="983615">
                  <a:moveTo>
                    <a:pt x="1506746" y="17697"/>
                  </a:moveTo>
                  <a:lnTo>
                    <a:pt x="1491413" y="16553"/>
                  </a:lnTo>
                  <a:lnTo>
                    <a:pt x="1476102" y="14315"/>
                  </a:lnTo>
                  <a:lnTo>
                    <a:pt x="1450244" y="8574"/>
                  </a:lnTo>
                  <a:lnTo>
                    <a:pt x="1424305" y="6251"/>
                  </a:lnTo>
                  <a:lnTo>
                    <a:pt x="1526112" y="6251"/>
                  </a:lnTo>
                  <a:lnTo>
                    <a:pt x="1520665" y="13312"/>
                  </a:lnTo>
                  <a:lnTo>
                    <a:pt x="1506746" y="17697"/>
                  </a:lnTo>
                  <a:close/>
                </a:path>
                <a:path w="2414270" h="983615">
                  <a:moveTo>
                    <a:pt x="804878" y="779304"/>
                  </a:moveTo>
                  <a:lnTo>
                    <a:pt x="789429" y="777142"/>
                  </a:lnTo>
                  <a:lnTo>
                    <a:pt x="779960" y="769326"/>
                  </a:lnTo>
                  <a:lnTo>
                    <a:pt x="777101" y="755347"/>
                  </a:lnTo>
                  <a:lnTo>
                    <a:pt x="781480" y="734694"/>
                  </a:lnTo>
                  <a:lnTo>
                    <a:pt x="942828" y="728757"/>
                  </a:lnTo>
                  <a:lnTo>
                    <a:pt x="946793" y="747425"/>
                  </a:lnTo>
                  <a:lnTo>
                    <a:pt x="892121" y="774229"/>
                  </a:lnTo>
                  <a:lnTo>
                    <a:pt x="834009" y="778138"/>
                  </a:lnTo>
                  <a:lnTo>
                    <a:pt x="804975" y="779285"/>
                  </a:lnTo>
                  <a:close/>
                </a:path>
                <a:path w="2414270" h="983615">
                  <a:moveTo>
                    <a:pt x="112480" y="557664"/>
                  </a:moveTo>
                  <a:lnTo>
                    <a:pt x="88212" y="540048"/>
                  </a:lnTo>
                  <a:lnTo>
                    <a:pt x="129900" y="519562"/>
                  </a:lnTo>
                  <a:lnTo>
                    <a:pt x="171551" y="512848"/>
                  </a:lnTo>
                  <a:lnTo>
                    <a:pt x="212966" y="514136"/>
                  </a:lnTo>
                  <a:lnTo>
                    <a:pt x="253944" y="517656"/>
                  </a:lnTo>
                  <a:lnTo>
                    <a:pt x="294282" y="517656"/>
                  </a:lnTo>
                  <a:lnTo>
                    <a:pt x="293197" y="522857"/>
                  </a:lnTo>
                  <a:lnTo>
                    <a:pt x="184858" y="522857"/>
                  </a:lnTo>
                  <a:lnTo>
                    <a:pt x="112480" y="557664"/>
                  </a:lnTo>
                  <a:close/>
                </a:path>
                <a:path w="2414270" h="983615">
                  <a:moveTo>
                    <a:pt x="294282" y="517656"/>
                  </a:moveTo>
                  <a:lnTo>
                    <a:pt x="253944" y="517656"/>
                  </a:lnTo>
                  <a:lnTo>
                    <a:pt x="294286" y="517636"/>
                  </a:lnTo>
                  <a:close/>
                </a:path>
                <a:path w="2414270" h="983615">
                  <a:moveTo>
                    <a:pt x="245315" y="574830"/>
                  </a:moveTo>
                  <a:lnTo>
                    <a:pt x="211930" y="572863"/>
                  </a:lnTo>
                  <a:lnTo>
                    <a:pt x="184858" y="522857"/>
                  </a:lnTo>
                  <a:lnTo>
                    <a:pt x="293197" y="522857"/>
                  </a:lnTo>
                  <a:lnTo>
                    <a:pt x="288257" y="546548"/>
                  </a:lnTo>
                  <a:lnTo>
                    <a:pt x="271345" y="565836"/>
                  </a:lnTo>
                  <a:lnTo>
                    <a:pt x="245315" y="574830"/>
                  </a:lnTo>
                  <a:close/>
                </a:path>
                <a:path w="2414270" h="983615">
                  <a:moveTo>
                    <a:pt x="1370923" y="69932"/>
                  </a:moveTo>
                  <a:lnTo>
                    <a:pt x="1315987" y="68161"/>
                  </a:lnTo>
                  <a:lnTo>
                    <a:pt x="1261123" y="64137"/>
                  </a:lnTo>
                  <a:lnTo>
                    <a:pt x="1206332" y="57862"/>
                  </a:lnTo>
                  <a:lnTo>
                    <a:pt x="1203277" y="45892"/>
                  </a:lnTo>
                  <a:lnTo>
                    <a:pt x="1243091" y="28798"/>
                  </a:lnTo>
                  <a:lnTo>
                    <a:pt x="1267978" y="49933"/>
                  </a:lnTo>
                  <a:lnTo>
                    <a:pt x="1296568" y="49933"/>
                  </a:lnTo>
                  <a:lnTo>
                    <a:pt x="1297042" y="50900"/>
                  </a:lnTo>
                  <a:lnTo>
                    <a:pt x="1377603" y="50900"/>
                  </a:lnTo>
                  <a:lnTo>
                    <a:pt x="1398824" y="53972"/>
                  </a:lnTo>
                  <a:lnTo>
                    <a:pt x="1465140" y="53972"/>
                  </a:lnTo>
                  <a:lnTo>
                    <a:pt x="1481014" y="66718"/>
                  </a:lnTo>
                  <a:lnTo>
                    <a:pt x="1425932" y="69451"/>
                  </a:lnTo>
                  <a:lnTo>
                    <a:pt x="1370923" y="69932"/>
                  </a:lnTo>
                  <a:close/>
                </a:path>
                <a:path w="2414270" h="983615">
                  <a:moveTo>
                    <a:pt x="1296568" y="49933"/>
                  </a:moveTo>
                  <a:lnTo>
                    <a:pt x="1267978" y="49933"/>
                  </a:lnTo>
                  <a:lnTo>
                    <a:pt x="1287566" y="31563"/>
                  </a:lnTo>
                  <a:lnTo>
                    <a:pt x="1296568" y="49933"/>
                  </a:lnTo>
                  <a:close/>
                </a:path>
                <a:path w="2414270" h="983615">
                  <a:moveTo>
                    <a:pt x="1377603" y="50900"/>
                  </a:moveTo>
                  <a:lnTo>
                    <a:pt x="1297042" y="50900"/>
                  </a:lnTo>
                  <a:lnTo>
                    <a:pt x="1322644" y="37480"/>
                  </a:lnTo>
                  <a:lnTo>
                    <a:pt x="1369959" y="49793"/>
                  </a:lnTo>
                  <a:lnTo>
                    <a:pt x="1377603" y="50900"/>
                  </a:lnTo>
                  <a:close/>
                </a:path>
                <a:path w="2414270" h="983615">
                  <a:moveTo>
                    <a:pt x="1465140" y="53972"/>
                  </a:moveTo>
                  <a:lnTo>
                    <a:pt x="1398824" y="53972"/>
                  </a:lnTo>
                  <a:lnTo>
                    <a:pt x="1420311" y="50084"/>
                  </a:lnTo>
                  <a:lnTo>
                    <a:pt x="1445491" y="38196"/>
                  </a:lnTo>
                  <a:lnTo>
                    <a:pt x="1465140" y="53972"/>
                  </a:lnTo>
                  <a:close/>
                </a:path>
                <a:path w="2414270" h="983615">
                  <a:moveTo>
                    <a:pt x="742207" y="45370"/>
                  </a:moveTo>
                  <a:lnTo>
                    <a:pt x="755260" y="21257"/>
                  </a:lnTo>
                  <a:lnTo>
                    <a:pt x="798826" y="12149"/>
                  </a:lnTo>
                  <a:lnTo>
                    <a:pt x="801223" y="7721"/>
                  </a:lnTo>
                  <a:lnTo>
                    <a:pt x="851654" y="9655"/>
                  </a:lnTo>
                  <a:lnTo>
                    <a:pt x="857842" y="24757"/>
                  </a:lnTo>
                  <a:lnTo>
                    <a:pt x="932545" y="24757"/>
                  </a:lnTo>
                  <a:lnTo>
                    <a:pt x="928178" y="35450"/>
                  </a:lnTo>
                  <a:lnTo>
                    <a:pt x="796931" y="35450"/>
                  </a:lnTo>
                  <a:lnTo>
                    <a:pt x="742207" y="45370"/>
                  </a:lnTo>
                  <a:close/>
                </a:path>
                <a:path w="2414270" h="983615">
                  <a:moveTo>
                    <a:pt x="932545" y="24757"/>
                  </a:moveTo>
                  <a:lnTo>
                    <a:pt x="857842" y="24757"/>
                  </a:lnTo>
                  <a:lnTo>
                    <a:pt x="936060" y="16152"/>
                  </a:lnTo>
                  <a:lnTo>
                    <a:pt x="932545" y="24757"/>
                  </a:lnTo>
                  <a:close/>
                </a:path>
                <a:path w="2414270" h="983615">
                  <a:moveTo>
                    <a:pt x="921054" y="52892"/>
                  </a:moveTo>
                  <a:lnTo>
                    <a:pt x="795693" y="41387"/>
                  </a:lnTo>
                  <a:lnTo>
                    <a:pt x="796931" y="35450"/>
                  </a:lnTo>
                  <a:lnTo>
                    <a:pt x="928178" y="35450"/>
                  </a:lnTo>
                  <a:lnTo>
                    <a:pt x="921054" y="52892"/>
                  </a:lnTo>
                  <a:close/>
                </a:path>
                <a:path w="2414270" h="983615">
                  <a:moveTo>
                    <a:pt x="1629831" y="15611"/>
                  </a:moveTo>
                  <a:lnTo>
                    <a:pt x="1633595" y="0"/>
                  </a:lnTo>
                  <a:lnTo>
                    <a:pt x="1791622" y="0"/>
                  </a:lnTo>
                  <a:lnTo>
                    <a:pt x="1780775" y="10003"/>
                  </a:lnTo>
                  <a:lnTo>
                    <a:pt x="1629831" y="15611"/>
                  </a:lnTo>
                  <a:close/>
                </a:path>
                <a:path w="2414270" h="983615">
                  <a:moveTo>
                    <a:pt x="231538" y="669182"/>
                  </a:moveTo>
                  <a:lnTo>
                    <a:pt x="187701" y="666651"/>
                  </a:lnTo>
                  <a:lnTo>
                    <a:pt x="143883" y="659415"/>
                  </a:lnTo>
                  <a:lnTo>
                    <a:pt x="104687" y="635611"/>
                  </a:lnTo>
                  <a:lnTo>
                    <a:pt x="92422" y="626522"/>
                  </a:lnTo>
                  <a:lnTo>
                    <a:pt x="80649" y="617430"/>
                  </a:lnTo>
                  <a:lnTo>
                    <a:pt x="59381" y="600553"/>
                  </a:lnTo>
                  <a:lnTo>
                    <a:pt x="66285" y="599432"/>
                  </a:lnTo>
                  <a:lnTo>
                    <a:pt x="77852" y="604853"/>
                  </a:lnTo>
                  <a:lnTo>
                    <a:pt x="102421" y="622033"/>
                  </a:lnTo>
                  <a:lnTo>
                    <a:pt x="148331" y="656186"/>
                  </a:lnTo>
                  <a:lnTo>
                    <a:pt x="395041" y="656186"/>
                  </a:lnTo>
                  <a:lnTo>
                    <a:pt x="395088" y="656340"/>
                  </a:lnTo>
                  <a:lnTo>
                    <a:pt x="336670" y="656340"/>
                  </a:lnTo>
                  <a:lnTo>
                    <a:pt x="333111" y="656615"/>
                  </a:lnTo>
                  <a:lnTo>
                    <a:pt x="326048" y="657865"/>
                  </a:lnTo>
                  <a:lnTo>
                    <a:pt x="322611" y="658828"/>
                  </a:lnTo>
                  <a:lnTo>
                    <a:pt x="319269" y="660131"/>
                  </a:lnTo>
                  <a:lnTo>
                    <a:pt x="275394" y="667009"/>
                  </a:lnTo>
                  <a:lnTo>
                    <a:pt x="231538" y="669182"/>
                  </a:lnTo>
                  <a:close/>
                </a:path>
                <a:path w="2414270" h="983615">
                  <a:moveTo>
                    <a:pt x="395041" y="656186"/>
                  </a:moveTo>
                  <a:lnTo>
                    <a:pt x="148331" y="656186"/>
                  </a:lnTo>
                  <a:lnTo>
                    <a:pt x="394103" y="653073"/>
                  </a:lnTo>
                  <a:lnTo>
                    <a:pt x="395041" y="656186"/>
                  </a:lnTo>
                  <a:close/>
                </a:path>
                <a:path w="2414270" h="983615">
                  <a:moveTo>
                    <a:pt x="418100" y="752058"/>
                  </a:moveTo>
                  <a:lnTo>
                    <a:pt x="404673" y="723817"/>
                  </a:lnTo>
                  <a:lnTo>
                    <a:pt x="397997" y="709665"/>
                  </a:lnTo>
                  <a:lnTo>
                    <a:pt x="391435" y="695459"/>
                  </a:lnTo>
                  <a:lnTo>
                    <a:pt x="391009" y="694009"/>
                  </a:lnTo>
                  <a:lnTo>
                    <a:pt x="390526" y="692597"/>
                  </a:lnTo>
                  <a:lnTo>
                    <a:pt x="364348" y="662461"/>
                  </a:lnTo>
                  <a:lnTo>
                    <a:pt x="336670" y="656340"/>
                  </a:lnTo>
                  <a:lnTo>
                    <a:pt x="395088" y="656340"/>
                  </a:lnTo>
                  <a:lnTo>
                    <a:pt x="423225" y="749757"/>
                  </a:lnTo>
                  <a:lnTo>
                    <a:pt x="418100" y="752058"/>
                  </a:lnTo>
                  <a:close/>
                </a:path>
                <a:path w="2414270" h="983615">
                  <a:moveTo>
                    <a:pt x="1282922" y="631368"/>
                  </a:moveTo>
                  <a:lnTo>
                    <a:pt x="1275240" y="629071"/>
                  </a:lnTo>
                  <a:lnTo>
                    <a:pt x="1266458" y="622252"/>
                  </a:lnTo>
                  <a:lnTo>
                    <a:pt x="1256222" y="612666"/>
                  </a:lnTo>
                  <a:lnTo>
                    <a:pt x="1244020" y="602023"/>
                  </a:lnTo>
                  <a:lnTo>
                    <a:pt x="1328890" y="551747"/>
                  </a:lnTo>
                  <a:lnTo>
                    <a:pt x="1354995" y="559172"/>
                  </a:lnTo>
                  <a:lnTo>
                    <a:pt x="1348004" y="572184"/>
                  </a:lnTo>
                  <a:lnTo>
                    <a:pt x="1323418" y="608926"/>
                  </a:lnTo>
                  <a:lnTo>
                    <a:pt x="1294480" y="628523"/>
                  </a:lnTo>
                  <a:lnTo>
                    <a:pt x="1282922" y="631368"/>
                  </a:lnTo>
                  <a:close/>
                </a:path>
                <a:path w="2414270" h="983615">
                  <a:moveTo>
                    <a:pt x="1283080" y="631415"/>
                  </a:moveTo>
                  <a:lnTo>
                    <a:pt x="1282810" y="631396"/>
                  </a:lnTo>
                  <a:lnTo>
                    <a:pt x="1283080" y="631415"/>
                  </a:lnTo>
                  <a:close/>
                </a:path>
                <a:path w="2414270" h="983615">
                  <a:moveTo>
                    <a:pt x="853571" y="147073"/>
                  </a:moveTo>
                  <a:lnTo>
                    <a:pt x="813465" y="144203"/>
                  </a:lnTo>
                  <a:lnTo>
                    <a:pt x="771599" y="142094"/>
                  </a:lnTo>
                  <a:lnTo>
                    <a:pt x="820334" y="117809"/>
                  </a:lnTo>
                  <a:lnTo>
                    <a:pt x="864056" y="105861"/>
                  </a:lnTo>
                  <a:lnTo>
                    <a:pt x="900495" y="106160"/>
                  </a:lnTo>
                  <a:lnTo>
                    <a:pt x="927378" y="118696"/>
                  </a:lnTo>
                  <a:lnTo>
                    <a:pt x="891635" y="141604"/>
                  </a:lnTo>
                  <a:lnTo>
                    <a:pt x="853571" y="147073"/>
                  </a:lnTo>
                  <a:close/>
                </a:path>
                <a:path w="2414270" h="983615">
                  <a:moveTo>
                    <a:pt x="1817624" y="317115"/>
                  </a:moveTo>
                  <a:lnTo>
                    <a:pt x="1790076" y="309764"/>
                  </a:lnTo>
                  <a:lnTo>
                    <a:pt x="1794388" y="278898"/>
                  </a:lnTo>
                  <a:lnTo>
                    <a:pt x="1808376" y="261279"/>
                  </a:lnTo>
                  <a:lnTo>
                    <a:pt x="1832831" y="256600"/>
                  </a:lnTo>
                  <a:lnTo>
                    <a:pt x="1868545" y="264554"/>
                  </a:lnTo>
                  <a:lnTo>
                    <a:pt x="1857465" y="294370"/>
                  </a:lnTo>
                  <a:lnTo>
                    <a:pt x="1840289" y="311937"/>
                  </a:lnTo>
                  <a:lnTo>
                    <a:pt x="1817624" y="317115"/>
                  </a:lnTo>
                  <a:close/>
                </a:path>
                <a:path w="2414270" h="983615">
                  <a:moveTo>
                    <a:pt x="881845" y="591911"/>
                  </a:moveTo>
                  <a:lnTo>
                    <a:pt x="860875" y="587670"/>
                  </a:lnTo>
                  <a:lnTo>
                    <a:pt x="843180" y="571559"/>
                  </a:lnTo>
                  <a:lnTo>
                    <a:pt x="830519" y="544302"/>
                  </a:lnTo>
                  <a:lnTo>
                    <a:pt x="858141" y="536929"/>
                  </a:lnTo>
                  <a:lnTo>
                    <a:pt x="879424" y="541008"/>
                  </a:lnTo>
                  <a:lnTo>
                    <a:pt x="894707" y="556547"/>
                  </a:lnTo>
                  <a:lnTo>
                    <a:pt x="904328" y="583556"/>
                  </a:lnTo>
                  <a:lnTo>
                    <a:pt x="881845" y="591911"/>
                  </a:lnTo>
                  <a:close/>
                </a:path>
                <a:path w="2414270" h="983615">
                  <a:moveTo>
                    <a:pt x="1070334" y="27940"/>
                  </a:moveTo>
                  <a:lnTo>
                    <a:pt x="1009124" y="27940"/>
                  </a:lnTo>
                  <a:lnTo>
                    <a:pt x="1040079" y="27644"/>
                  </a:lnTo>
                  <a:lnTo>
                    <a:pt x="1070664" y="13271"/>
                  </a:lnTo>
                  <a:lnTo>
                    <a:pt x="1070334" y="27940"/>
                  </a:lnTo>
                  <a:close/>
                </a:path>
                <a:path w="2414270" h="983615">
                  <a:moveTo>
                    <a:pt x="954507" y="54439"/>
                  </a:moveTo>
                  <a:lnTo>
                    <a:pt x="952922" y="41232"/>
                  </a:lnTo>
                  <a:lnTo>
                    <a:pt x="979504" y="27892"/>
                  </a:lnTo>
                  <a:lnTo>
                    <a:pt x="1070334" y="27940"/>
                  </a:lnTo>
                  <a:lnTo>
                    <a:pt x="1069833" y="50185"/>
                  </a:lnTo>
                  <a:lnTo>
                    <a:pt x="954507" y="54439"/>
                  </a:lnTo>
                  <a:close/>
                </a:path>
                <a:path w="2414270" h="983615">
                  <a:moveTo>
                    <a:pt x="1122988" y="710580"/>
                  </a:moveTo>
                  <a:lnTo>
                    <a:pt x="1103571" y="710104"/>
                  </a:lnTo>
                  <a:lnTo>
                    <a:pt x="1075885" y="696561"/>
                  </a:lnTo>
                  <a:lnTo>
                    <a:pt x="1102145" y="652086"/>
                  </a:lnTo>
                  <a:lnTo>
                    <a:pt x="1143449" y="669489"/>
                  </a:lnTo>
                  <a:lnTo>
                    <a:pt x="1135744" y="697279"/>
                  </a:lnTo>
                  <a:lnTo>
                    <a:pt x="1122988" y="710580"/>
                  </a:lnTo>
                  <a:close/>
                </a:path>
                <a:path w="2414270" h="983615">
                  <a:moveTo>
                    <a:pt x="974656" y="529045"/>
                  </a:moveTo>
                  <a:lnTo>
                    <a:pt x="911502" y="522084"/>
                  </a:lnTo>
                  <a:lnTo>
                    <a:pt x="924148" y="477802"/>
                  </a:lnTo>
                  <a:lnTo>
                    <a:pt x="936215" y="470841"/>
                  </a:lnTo>
                  <a:lnTo>
                    <a:pt x="981521" y="512918"/>
                  </a:lnTo>
                  <a:lnTo>
                    <a:pt x="974656" y="529045"/>
                  </a:lnTo>
                  <a:close/>
                </a:path>
                <a:path w="2414270" h="983615">
                  <a:moveTo>
                    <a:pt x="925084" y="712765"/>
                  </a:moveTo>
                  <a:lnTo>
                    <a:pt x="908760" y="711260"/>
                  </a:lnTo>
                  <a:lnTo>
                    <a:pt x="887949" y="699287"/>
                  </a:lnTo>
                  <a:lnTo>
                    <a:pt x="902588" y="664945"/>
                  </a:lnTo>
                  <a:lnTo>
                    <a:pt x="952342" y="681169"/>
                  </a:lnTo>
                  <a:lnTo>
                    <a:pt x="938938" y="703002"/>
                  </a:lnTo>
                  <a:lnTo>
                    <a:pt x="925084" y="712765"/>
                  </a:lnTo>
                  <a:close/>
                </a:path>
                <a:path w="2414270" h="983615">
                  <a:moveTo>
                    <a:pt x="1230561" y="17892"/>
                  </a:moveTo>
                  <a:lnTo>
                    <a:pt x="1188020" y="13484"/>
                  </a:lnTo>
                  <a:lnTo>
                    <a:pt x="1184628" y="0"/>
                  </a:lnTo>
                  <a:lnTo>
                    <a:pt x="1229818" y="0"/>
                  </a:lnTo>
                  <a:lnTo>
                    <a:pt x="1230561" y="17892"/>
                  </a:lnTo>
                  <a:close/>
                </a:path>
                <a:path w="2414270" h="983615">
                  <a:moveTo>
                    <a:pt x="2085738" y="465562"/>
                  </a:moveTo>
                  <a:lnTo>
                    <a:pt x="2070694" y="426153"/>
                  </a:lnTo>
                  <a:lnTo>
                    <a:pt x="2107589" y="402253"/>
                  </a:lnTo>
                  <a:lnTo>
                    <a:pt x="2133094" y="445104"/>
                  </a:lnTo>
                  <a:lnTo>
                    <a:pt x="2085738" y="465562"/>
                  </a:lnTo>
                  <a:close/>
                </a:path>
                <a:path w="2414270" h="983615">
                  <a:moveTo>
                    <a:pt x="517531" y="325562"/>
                  </a:moveTo>
                  <a:lnTo>
                    <a:pt x="478103" y="271612"/>
                  </a:lnTo>
                  <a:lnTo>
                    <a:pt x="501752" y="241273"/>
                  </a:lnTo>
                  <a:lnTo>
                    <a:pt x="531028" y="285748"/>
                  </a:lnTo>
                  <a:lnTo>
                    <a:pt x="540735" y="295165"/>
                  </a:lnTo>
                  <a:lnTo>
                    <a:pt x="517531" y="325562"/>
                  </a:lnTo>
                  <a:close/>
                </a:path>
                <a:path w="2414270" h="983615">
                  <a:moveTo>
                    <a:pt x="2086627" y="60433"/>
                  </a:moveTo>
                  <a:lnTo>
                    <a:pt x="2026799" y="50765"/>
                  </a:lnTo>
                  <a:lnTo>
                    <a:pt x="2026799" y="33768"/>
                  </a:lnTo>
                  <a:lnTo>
                    <a:pt x="2101846" y="20348"/>
                  </a:lnTo>
                  <a:lnTo>
                    <a:pt x="2086627" y="60433"/>
                  </a:lnTo>
                  <a:close/>
                </a:path>
                <a:path w="2414270" h="983615">
                  <a:moveTo>
                    <a:pt x="411584" y="302127"/>
                  </a:moveTo>
                  <a:lnTo>
                    <a:pt x="379736" y="268190"/>
                  </a:lnTo>
                  <a:lnTo>
                    <a:pt x="383603" y="257961"/>
                  </a:lnTo>
                  <a:lnTo>
                    <a:pt x="426802" y="250535"/>
                  </a:lnTo>
                  <a:lnTo>
                    <a:pt x="422296" y="298452"/>
                  </a:lnTo>
                  <a:lnTo>
                    <a:pt x="411584" y="302127"/>
                  </a:lnTo>
                  <a:close/>
                </a:path>
                <a:path w="2414270" h="983615">
                  <a:moveTo>
                    <a:pt x="268107" y="223665"/>
                  </a:moveTo>
                  <a:lnTo>
                    <a:pt x="237571" y="203237"/>
                  </a:lnTo>
                  <a:lnTo>
                    <a:pt x="306875" y="200665"/>
                  </a:lnTo>
                  <a:lnTo>
                    <a:pt x="308673" y="209985"/>
                  </a:lnTo>
                  <a:lnTo>
                    <a:pt x="303734" y="213840"/>
                  </a:lnTo>
                  <a:lnTo>
                    <a:pt x="298341" y="216893"/>
                  </a:lnTo>
                  <a:lnTo>
                    <a:pt x="286650" y="221398"/>
                  </a:lnTo>
                  <a:lnTo>
                    <a:pt x="280603" y="222752"/>
                  </a:lnTo>
                  <a:lnTo>
                    <a:pt x="268107" y="223665"/>
                  </a:lnTo>
                  <a:close/>
                </a:path>
                <a:path w="2414270" h="983615">
                  <a:moveTo>
                    <a:pt x="1154862" y="515313"/>
                  </a:moveTo>
                  <a:lnTo>
                    <a:pt x="1146352" y="514211"/>
                  </a:lnTo>
                  <a:lnTo>
                    <a:pt x="1137468" y="512105"/>
                  </a:lnTo>
                  <a:lnTo>
                    <a:pt x="1128695" y="510269"/>
                  </a:lnTo>
                  <a:lnTo>
                    <a:pt x="1127670" y="496404"/>
                  </a:lnTo>
                  <a:lnTo>
                    <a:pt x="1169283" y="475134"/>
                  </a:lnTo>
                  <a:lnTo>
                    <a:pt x="1181716" y="488553"/>
                  </a:lnTo>
                  <a:lnTo>
                    <a:pt x="1177269" y="495833"/>
                  </a:lnTo>
                  <a:lnTo>
                    <a:pt x="1172942" y="503455"/>
                  </a:lnTo>
                  <a:lnTo>
                    <a:pt x="1168202" y="510022"/>
                  </a:lnTo>
                  <a:lnTo>
                    <a:pt x="1162515" y="514136"/>
                  </a:lnTo>
                  <a:lnTo>
                    <a:pt x="1154862" y="515313"/>
                  </a:lnTo>
                  <a:close/>
                </a:path>
                <a:path w="2414270" h="983615">
                  <a:moveTo>
                    <a:pt x="508404" y="574448"/>
                  </a:moveTo>
                  <a:lnTo>
                    <a:pt x="480095" y="553004"/>
                  </a:lnTo>
                  <a:lnTo>
                    <a:pt x="492335" y="509689"/>
                  </a:lnTo>
                  <a:lnTo>
                    <a:pt x="509271" y="520840"/>
                  </a:lnTo>
                  <a:lnTo>
                    <a:pt x="513253" y="536045"/>
                  </a:lnTo>
                  <a:lnTo>
                    <a:pt x="512659" y="552468"/>
                  </a:lnTo>
                  <a:lnTo>
                    <a:pt x="515868" y="567274"/>
                  </a:lnTo>
                  <a:lnTo>
                    <a:pt x="508404" y="574448"/>
                  </a:lnTo>
                  <a:close/>
                </a:path>
                <a:path w="2414270" h="983615">
                  <a:moveTo>
                    <a:pt x="1634380" y="661073"/>
                  </a:moveTo>
                  <a:lnTo>
                    <a:pt x="1626448" y="650331"/>
                  </a:lnTo>
                  <a:lnTo>
                    <a:pt x="1622598" y="628128"/>
                  </a:lnTo>
                  <a:lnTo>
                    <a:pt x="1656825" y="619890"/>
                  </a:lnTo>
                  <a:lnTo>
                    <a:pt x="1667073" y="650597"/>
                  </a:lnTo>
                  <a:lnTo>
                    <a:pt x="1647540" y="660960"/>
                  </a:lnTo>
                  <a:lnTo>
                    <a:pt x="1634380" y="661073"/>
                  </a:lnTo>
                  <a:close/>
                </a:path>
                <a:path w="2414270" h="983615">
                  <a:moveTo>
                    <a:pt x="1053396" y="234795"/>
                  </a:moveTo>
                  <a:lnTo>
                    <a:pt x="1009115" y="207723"/>
                  </a:lnTo>
                  <a:lnTo>
                    <a:pt x="1011223" y="203856"/>
                  </a:lnTo>
                  <a:lnTo>
                    <a:pt x="978562" y="198055"/>
                  </a:lnTo>
                  <a:lnTo>
                    <a:pt x="998057" y="189489"/>
                  </a:lnTo>
                  <a:lnTo>
                    <a:pt x="1019815" y="193474"/>
                  </a:lnTo>
                  <a:lnTo>
                    <a:pt x="1039656" y="208934"/>
                  </a:lnTo>
                  <a:lnTo>
                    <a:pt x="1053396" y="234795"/>
                  </a:lnTo>
                  <a:close/>
                </a:path>
                <a:path w="2414270" h="983615">
                  <a:moveTo>
                    <a:pt x="1676413" y="67801"/>
                  </a:moveTo>
                  <a:lnTo>
                    <a:pt x="1687068" y="34310"/>
                  </a:lnTo>
                  <a:lnTo>
                    <a:pt x="1742140" y="29804"/>
                  </a:lnTo>
                  <a:lnTo>
                    <a:pt x="1742604" y="42199"/>
                  </a:lnTo>
                  <a:lnTo>
                    <a:pt x="1676413" y="67801"/>
                  </a:lnTo>
                  <a:close/>
                </a:path>
                <a:path w="2414270" h="983615">
                  <a:moveTo>
                    <a:pt x="1525820" y="957510"/>
                  </a:moveTo>
                  <a:lnTo>
                    <a:pt x="1529220" y="950262"/>
                  </a:lnTo>
                  <a:lnTo>
                    <a:pt x="1543394" y="950880"/>
                  </a:lnTo>
                  <a:lnTo>
                    <a:pt x="1543547" y="951397"/>
                  </a:lnTo>
                  <a:lnTo>
                    <a:pt x="1525820" y="957510"/>
                  </a:lnTo>
                  <a:close/>
                </a:path>
                <a:path w="2414270" h="983615">
                  <a:moveTo>
                    <a:pt x="1550453" y="5401"/>
                  </a:moveTo>
                  <a:lnTo>
                    <a:pt x="1535061" y="0"/>
                  </a:lnTo>
                  <a:lnTo>
                    <a:pt x="1557766" y="0"/>
                  </a:lnTo>
                  <a:lnTo>
                    <a:pt x="1550453" y="5401"/>
                  </a:lnTo>
                  <a:close/>
                </a:path>
                <a:path w="2414270" h="983615">
                  <a:moveTo>
                    <a:pt x="1716808" y="480974"/>
                  </a:moveTo>
                  <a:lnTo>
                    <a:pt x="1672333" y="466026"/>
                  </a:lnTo>
                  <a:lnTo>
                    <a:pt x="1671212" y="453109"/>
                  </a:lnTo>
                  <a:lnTo>
                    <a:pt x="1711607" y="433927"/>
                  </a:lnTo>
                  <a:lnTo>
                    <a:pt x="1716808" y="480974"/>
                  </a:lnTo>
                  <a:close/>
                </a:path>
                <a:path w="2414270" h="983615">
                  <a:moveTo>
                    <a:pt x="1041156" y="168179"/>
                  </a:moveTo>
                  <a:lnTo>
                    <a:pt x="1032822" y="139561"/>
                  </a:lnTo>
                  <a:lnTo>
                    <a:pt x="1084625" y="113398"/>
                  </a:lnTo>
                  <a:lnTo>
                    <a:pt x="1089692" y="120262"/>
                  </a:lnTo>
                  <a:lnTo>
                    <a:pt x="1041156" y="168179"/>
                  </a:lnTo>
                  <a:close/>
                </a:path>
                <a:path w="2414270" h="983615">
                  <a:moveTo>
                    <a:pt x="1902597" y="334"/>
                  </a:moveTo>
                  <a:lnTo>
                    <a:pt x="1901325" y="0"/>
                  </a:lnTo>
                  <a:lnTo>
                    <a:pt x="1902617" y="0"/>
                  </a:lnTo>
                  <a:lnTo>
                    <a:pt x="1902597" y="334"/>
                  </a:lnTo>
                  <a:close/>
                </a:path>
                <a:path w="2414270" h="983615">
                  <a:moveTo>
                    <a:pt x="1903062" y="239107"/>
                  </a:moveTo>
                  <a:lnTo>
                    <a:pt x="1850543" y="224372"/>
                  </a:lnTo>
                  <a:lnTo>
                    <a:pt x="1859525" y="217705"/>
                  </a:lnTo>
                  <a:lnTo>
                    <a:pt x="1866974" y="211740"/>
                  </a:lnTo>
                  <a:lnTo>
                    <a:pt x="1872835" y="207741"/>
                  </a:lnTo>
                  <a:lnTo>
                    <a:pt x="1877054" y="206969"/>
                  </a:lnTo>
                  <a:lnTo>
                    <a:pt x="1886240" y="211836"/>
                  </a:lnTo>
                  <a:lnTo>
                    <a:pt x="1895103" y="217204"/>
                  </a:lnTo>
                  <a:lnTo>
                    <a:pt x="1903643" y="223071"/>
                  </a:lnTo>
                  <a:lnTo>
                    <a:pt x="1911860" y="229439"/>
                  </a:lnTo>
                  <a:lnTo>
                    <a:pt x="1903062" y="239107"/>
                  </a:lnTo>
                  <a:close/>
                </a:path>
                <a:path w="2414270" h="983615">
                  <a:moveTo>
                    <a:pt x="555741" y="240093"/>
                  </a:moveTo>
                  <a:lnTo>
                    <a:pt x="538705" y="200781"/>
                  </a:lnTo>
                  <a:lnTo>
                    <a:pt x="546942" y="194187"/>
                  </a:lnTo>
                  <a:lnTo>
                    <a:pt x="580782" y="202831"/>
                  </a:lnTo>
                  <a:lnTo>
                    <a:pt x="564848" y="238662"/>
                  </a:lnTo>
                  <a:lnTo>
                    <a:pt x="555741" y="240093"/>
                  </a:lnTo>
                  <a:close/>
                </a:path>
                <a:path w="2414270" h="983615">
                  <a:moveTo>
                    <a:pt x="1500563" y="68594"/>
                  </a:moveTo>
                  <a:lnTo>
                    <a:pt x="1498765" y="61478"/>
                  </a:lnTo>
                  <a:lnTo>
                    <a:pt x="1530361" y="49876"/>
                  </a:lnTo>
                  <a:lnTo>
                    <a:pt x="1525489" y="25821"/>
                  </a:lnTo>
                  <a:lnTo>
                    <a:pt x="1560662" y="47420"/>
                  </a:lnTo>
                  <a:lnTo>
                    <a:pt x="1555790" y="57630"/>
                  </a:lnTo>
                  <a:lnTo>
                    <a:pt x="1500563" y="68594"/>
                  </a:lnTo>
                  <a:close/>
                </a:path>
                <a:path w="2414270" h="983615">
                  <a:moveTo>
                    <a:pt x="2011688" y="720171"/>
                  </a:moveTo>
                  <a:lnTo>
                    <a:pt x="1996827" y="719804"/>
                  </a:lnTo>
                  <a:lnTo>
                    <a:pt x="2016396" y="709148"/>
                  </a:lnTo>
                  <a:lnTo>
                    <a:pt x="2027466" y="708994"/>
                  </a:lnTo>
                  <a:lnTo>
                    <a:pt x="2011688" y="720171"/>
                  </a:lnTo>
                  <a:close/>
                </a:path>
                <a:path w="2414270" h="983615">
                  <a:moveTo>
                    <a:pt x="1297003" y="682387"/>
                  </a:moveTo>
                  <a:lnTo>
                    <a:pt x="1254172" y="672467"/>
                  </a:lnTo>
                  <a:lnTo>
                    <a:pt x="1255951" y="658139"/>
                  </a:lnTo>
                  <a:lnTo>
                    <a:pt x="1267527" y="650739"/>
                  </a:lnTo>
                  <a:lnTo>
                    <a:pt x="1278510" y="650945"/>
                  </a:lnTo>
                  <a:lnTo>
                    <a:pt x="1289003" y="657432"/>
                  </a:lnTo>
                  <a:lnTo>
                    <a:pt x="1299111" y="668871"/>
                  </a:lnTo>
                  <a:lnTo>
                    <a:pt x="1297003" y="682387"/>
                  </a:lnTo>
                  <a:close/>
                </a:path>
                <a:path w="2414270" h="983615">
                  <a:moveTo>
                    <a:pt x="2037009" y="638879"/>
                  </a:moveTo>
                  <a:lnTo>
                    <a:pt x="2034495" y="631396"/>
                  </a:lnTo>
                  <a:lnTo>
                    <a:pt x="2131295" y="600457"/>
                  </a:lnTo>
                  <a:lnTo>
                    <a:pt x="2134274" y="610763"/>
                  </a:lnTo>
                  <a:lnTo>
                    <a:pt x="2037009" y="638879"/>
                  </a:lnTo>
                  <a:close/>
                </a:path>
                <a:path w="2414270" h="983615">
                  <a:moveTo>
                    <a:pt x="1554861" y="818964"/>
                  </a:moveTo>
                  <a:lnTo>
                    <a:pt x="1434586" y="801309"/>
                  </a:lnTo>
                  <a:lnTo>
                    <a:pt x="1435804" y="793014"/>
                  </a:lnTo>
                  <a:lnTo>
                    <a:pt x="1555886" y="812119"/>
                  </a:lnTo>
                  <a:lnTo>
                    <a:pt x="1554861" y="818964"/>
                  </a:lnTo>
                  <a:close/>
                </a:path>
                <a:path w="2414270" h="983615">
                  <a:moveTo>
                    <a:pt x="2171110" y="56218"/>
                  </a:moveTo>
                  <a:lnTo>
                    <a:pt x="2127041" y="39937"/>
                  </a:lnTo>
                  <a:lnTo>
                    <a:pt x="2130464" y="29707"/>
                  </a:lnTo>
                  <a:lnTo>
                    <a:pt x="2178807" y="27967"/>
                  </a:lnTo>
                  <a:lnTo>
                    <a:pt x="2171110" y="56218"/>
                  </a:lnTo>
                  <a:close/>
                </a:path>
                <a:path w="2414270" h="983615">
                  <a:moveTo>
                    <a:pt x="967656" y="665293"/>
                  </a:moveTo>
                  <a:lnTo>
                    <a:pt x="961758" y="657926"/>
                  </a:lnTo>
                  <a:lnTo>
                    <a:pt x="982139" y="619735"/>
                  </a:lnTo>
                  <a:lnTo>
                    <a:pt x="1006601" y="656243"/>
                  </a:lnTo>
                  <a:lnTo>
                    <a:pt x="967656" y="665293"/>
                  </a:lnTo>
                  <a:close/>
                </a:path>
                <a:path w="2414270" h="983615">
                  <a:moveTo>
                    <a:pt x="1269506" y="137395"/>
                  </a:moveTo>
                  <a:lnTo>
                    <a:pt x="1262022" y="130008"/>
                  </a:lnTo>
                  <a:lnTo>
                    <a:pt x="1283022" y="110342"/>
                  </a:lnTo>
                  <a:lnTo>
                    <a:pt x="1285478" y="81743"/>
                  </a:lnTo>
                  <a:lnTo>
                    <a:pt x="1316997" y="87544"/>
                  </a:lnTo>
                  <a:lnTo>
                    <a:pt x="1269506" y="137395"/>
                  </a:lnTo>
                  <a:close/>
                </a:path>
              </a:pathLst>
            </a:custGeom>
            <a:solidFill>
              <a:srgbClr val="FBFBFB">
                <a:alpha val="10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0298545" y="8936455"/>
            <a:ext cx="4588510" cy="1350645"/>
            <a:chOff x="10298545" y="8936455"/>
            <a:chExt cx="4588510" cy="1350645"/>
          </a:xfrm>
        </p:grpSpPr>
        <p:sp>
          <p:nvSpPr>
            <p:cNvPr id="17" name="object 17"/>
            <p:cNvSpPr/>
            <p:nvPr/>
          </p:nvSpPr>
          <p:spPr>
            <a:xfrm>
              <a:off x="10298545" y="8936455"/>
              <a:ext cx="4588510" cy="1350645"/>
            </a:xfrm>
            <a:custGeom>
              <a:avLst/>
              <a:gdLst/>
              <a:ahLst/>
              <a:cxnLst/>
              <a:rect l="l" t="t" r="r" b="b"/>
              <a:pathLst>
                <a:path w="4588509" h="1350645">
                  <a:moveTo>
                    <a:pt x="2150192" y="1350544"/>
                  </a:moveTo>
                  <a:lnTo>
                    <a:pt x="0" y="1350544"/>
                  </a:lnTo>
                  <a:lnTo>
                    <a:pt x="942829" y="395386"/>
                  </a:lnTo>
                  <a:lnTo>
                    <a:pt x="2150192" y="1350544"/>
                  </a:lnTo>
                  <a:close/>
                </a:path>
                <a:path w="4588509" h="1350645">
                  <a:moveTo>
                    <a:pt x="4587998" y="1350544"/>
                  </a:moveTo>
                  <a:lnTo>
                    <a:pt x="2208212" y="1350544"/>
                  </a:lnTo>
                  <a:lnTo>
                    <a:pt x="3274619" y="0"/>
                  </a:lnTo>
                  <a:lnTo>
                    <a:pt x="4587998" y="1350544"/>
                  </a:lnTo>
                  <a:close/>
                </a:path>
              </a:pathLst>
            </a:custGeom>
            <a:solidFill>
              <a:srgbClr val="77C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89893" y="9121759"/>
              <a:ext cx="4476276" cy="1165240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560602" y="7191919"/>
            <a:ext cx="2774740" cy="3155077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9682407" y="0"/>
            <a:ext cx="5893435" cy="1214755"/>
            <a:chOff x="9682407" y="0"/>
            <a:chExt cx="5893435" cy="1214755"/>
          </a:xfrm>
        </p:grpSpPr>
        <p:sp>
          <p:nvSpPr>
            <p:cNvPr id="21" name="object 21"/>
            <p:cNvSpPr/>
            <p:nvPr/>
          </p:nvSpPr>
          <p:spPr>
            <a:xfrm>
              <a:off x="9682407" y="0"/>
              <a:ext cx="5893435" cy="1214755"/>
            </a:xfrm>
            <a:custGeom>
              <a:avLst/>
              <a:gdLst/>
              <a:ahLst/>
              <a:cxnLst/>
              <a:rect l="l" t="t" r="r" b="b"/>
              <a:pathLst>
                <a:path w="5893434" h="1214755">
                  <a:moveTo>
                    <a:pt x="2012539" y="0"/>
                  </a:moveTo>
                  <a:lnTo>
                    <a:pt x="5892846" y="0"/>
                  </a:lnTo>
                  <a:lnTo>
                    <a:pt x="5890534" y="11605"/>
                  </a:lnTo>
                  <a:lnTo>
                    <a:pt x="5880402" y="61373"/>
                  </a:lnTo>
                  <a:lnTo>
                    <a:pt x="5870044" y="111067"/>
                  </a:lnTo>
                  <a:lnTo>
                    <a:pt x="5859435" y="160679"/>
                  </a:lnTo>
                  <a:lnTo>
                    <a:pt x="5848467" y="210588"/>
                  </a:lnTo>
                  <a:lnTo>
                    <a:pt x="5837378" y="259627"/>
                  </a:lnTo>
                  <a:lnTo>
                    <a:pt x="5825883" y="308948"/>
                  </a:lnTo>
                  <a:lnTo>
                    <a:pt x="5814048" y="358156"/>
                  </a:lnTo>
                  <a:lnTo>
                    <a:pt x="5801733" y="407699"/>
                  </a:lnTo>
                  <a:lnTo>
                    <a:pt x="5789265" y="456204"/>
                  </a:lnTo>
                  <a:lnTo>
                    <a:pt x="5776271" y="505027"/>
                  </a:lnTo>
                  <a:lnTo>
                    <a:pt x="5762846" y="553708"/>
                  </a:lnTo>
                  <a:lnTo>
                    <a:pt x="5748967" y="602237"/>
                  </a:lnTo>
                  <a:lnTo>
                    <a:pt x="5734610" y="650607"/>
                  </a:lnTo>
                  <a:lnTo>
                    <a:pt x="5719755" y="698810"/>
                  </a:lnTo>
                  <a:lnTo>
                    <a:pt x="5704376" y="746839"/>
                  </a:lnTo>
                  <a:lnTo>
                    <a:pt x="5686571" y="797774"/>
                  </a:lnTo>
                  <a:lnTo>
                    <a:pt x="5667338" y="845799"/>
                  </a:lnTo>
                  <a:lnTo>
                    <a:pt x="5646720" y="890909"/>
                  </a:lnTo>
                  <a:lnTo>
                    <a:pt x="5624761" y="933100"/>
                  </a:lnTo>
                  <a:lnTo>
                    <a:pt x="5601505" y="972367"/>
                  </a:lnTo>
                  <a:lnTo>
                    <a:pt x="5576993" y="1008706"/>
                  </a:lnTo>
                  <a:lnTo>
                    <a:pt x="5551271" y="1042111"/>
                  </a:lnTo>
                  <a:lnTo>
                    <a:pt x="5524380" y="1072578"/>
                  </a:lnTo>
                  <a:lnTo>
                    <a:pt x="5496365" y="1100103"/>
                  </a:lnTo>
                  <a:lnTo>
                    <a:pt x="5437133" y="1146308"/>
                  </a:lnTo>
                  <a:lnTo>
                    <a:pt x="5373922" y="1180688"/>
                  </a:lnTo>
                  <a:lnTo>
                    <a:pt x="5307078" y="1203207"/>
                  </a:lnTo>
                  <a:lnTo>
                    <a:pt x="5236947" y="1213827"/>
                  </a:lnTo>
                  <a:lnTo>
                    <a:pt x="5200757" y="1214664"/>
                  </a:lnTo>
                  <a:lnTo>
                    <a:pt x="5163876" y="1212513"/>
                  </a:lnTo>
                  <a:lnTo>
                    <a:pt x="5088210" y="1199226"/>
                  </a:lnTo>
                  <a:lnTo>
                    <a:pt x="5049513" y="1188082"/>
                  </a:lnTo>
                  <a:lnTo>
                    <a:pt x="5010297" y="1173931"/>
                  </a:lnTo>
                  <a:lnTo>
                    <a:pt x="4970606" y="1156769"/>
                  </a:lnTo>
                  <a:lnTo>
                    <a:pt x="4930483" y="1136590"/>
                  </a:lnTo>
                  <a:lnTo>
                    <a:pt x="4889971" y="1113392"/>
                  </a:lnTo>
                  <a:lnTo>
                    <a:pt x="4849114" y="1087168"/>
                  </a:lnTo>
                  <a:lnTo>
                    <a:pt x="4807954" y="1057914"/>
                  </a:lnTo>
                  <a:lnTo>
                    <a:pt x="4766536" y="1025626"/>
                  </a:lnTo>
                  <a:lnTo>
                    <a:pt x="4724902" y="990298"/>
                  </a:lnTo>
                  <a:lnTo>
                    <a:pt x="4689376" y="958364"/>
                  </a:lnTo>
                  <a:lnTo>
                    <a:pt x="4654453" y="925714"/>
                  </a:lnTo>
                  <a:lnTo>
                    <a:pt x="4620082" y="892381"/>
                  </a:lnTo>
                  <a:lnTo>
                    <a:pt x="4586212" y="858396"/>
                  </a:lnTo>
                  <a:lnTo>
                    <a:pt x="4552791" y="823788"/>
                  </a:lnTo>
                  <a:lnTo>
                    <a:pt x="4519766" y="788589"/>
                  </a:lnTo>
                  <a:lnTo>
                    <a:pt x="4487087" y="752829"/>
                  </a:lnTo>
                  <a:lnTo>
                    <a:pt x="4454702" y="716540"/>
                  </a:lnTo>
                  <a:lnTo>
                    <a:pt x="4422559" y="679752"/>
                  </a:lnTo>
                  <a:lnTo>
                    <a:pt x="4390607" y="642495"/>
                  </a:lnTo>
                  <a:lnTo>
                    <a:pt x="4358793" y="604802"/>
                  </a:lnTo>
                  <a:lnTo>
                    <a:pt x="4327067" y="566702"/>
                  </a:lnTo>
                  <a:lnTo>
                    <a:pt x="4295376" y="528226"/>
                  </a:lnTo>
                  <a:lnTo>
                    <a:pt x="4070200" y="250961"/>
                  </a:lnTo>
                  <a:lnTo>
                    <a:pt x="4036935" y="210588"/>
                  </a:lnTo>
                  <a:lnTo>
                    <a:pt x="4003241" y="170117"/>
                  </a:lnTo>
                  <a:lnTo>
                    <a:pt x="3969066" y="129577"/>
                  </a:lnTo>
                  <a:lnTo>
                    <a:pt x="3934358" y="89000"/>
                  </a:lnTo>
                  <a:lnTo>
                    <a:pt x="2051039" y="89000"/>
                  </a:lnTo>
                  <a:lnTo>
                    <a:pt x="2047446" y="80515"/>
                  </a:lnTo>
                  <a:lnTo>
                    <a:pt x="2022686" y="23048"/>
                  </a:lnTo>
                  <a:lnTo>
                    <a:pt x="2012539" y="0"/>
                  </a:lnTo>
                  <a:close/>
                </a:path>
                <a:path w="5893434" h="1214755">
                  <a:moveTo>
                    <a:pt x="2051039" y="89000"/>
                  </a:moveTo>
                  <a:lnTo>
                    <a:pt x="3934358" y="89000"/>
                  </a:lnTo>
                  <a:lnTo>
                    <a:pt x="3895711" y="147052"/>
                  </a:lnTo>
                  <a:lnTo>
                    <a:pt x="3859251" y="202552"/>
                  </a:lnTo>
                  <a:lnTo>
                    <a:pt x="3824789" y="255618"/>
                  </a:lnTo>
                  <a:lnTo>
                    <a:pt x="3792140" y="306363"/>
                  </a:lnTo>
                  <a:lnTo>
                    <a:pt x="3675910" y="488450"/>
                  </a:lnTo>
                  <a:lnTo>
                    <a:pt x="3649508" y="529325"/>
                  </a:lnTo>
                  <a:lnTo>
                    <a:pt x="3623793" y="568572"/>
                  </a:lnTo>
                  <a:lnTo>
                    <a:pt x="3598578" y="606307"/>
                  </a:lnTo>
                  <a:lnTo>
                    <a:pt x="3573676" y="642644"/>
                  </a:lnTo>
                  <a:lnTo>
                    <a:pt x="3548898" y="677699"/>
                  </a:lnTo>
                  <a:lnTo>
                    <a:pt x="3524058" y="711587"/>
                  </a:lnTo>
                  <a:lnTo>
                    <a:pt x="3498968" y="744424"/>
                  </a:lnTo>
                  <a:lnTo>
                    <a:pt x="3473441" y="776325"/>
                  </a:lnTo>
                  <a:lnTo>
                    <a:pt x="3447290" y="807405"/>
                  </a:lnTo>
                  <a:lnTo>
                    <a:pt x="3405213" y="855233"/>
                  </a:lnTo>
                  <a:lnTo>
                    <a:pt x="3364644" y="899435"/>
                  </a:lnTo>
                  <a:lnTo>
                    <a:pt x="3325479" y="940047"/>
                  </a:lnTo>
                  <a:lnTo>
                    <a:pt x="3287615" y="977103"/>
                  </a:lnTo>
                  <a:lnTo>
                    <a:pt x="3250947" y="1010638"/>
                  </a:lnTo>
                  <a:lnTo>
                    <a:pt x="3215371" y="1040688"/>
                  </a:lnTo>
                  <a:lnTo>
                    <a:pt x="3180784" y="1067287"/>
                  </a:lnTo>
                  <a:lnTo>
                    <a:pt x="3147081" y="1090470"/>
                  </a:lnTo>
                  <a:lnTo>
                    <a:pt x="3114158" y="1110272"/>
                  </a:lnTo>
                  <a:lnTo>
                    <a:pt x="3050238" y="1139873"/>
                  </a:lnTo>
                  <a:lnTo>
                    <a:pt x="2988193" y="1156369"/>
                  </a:lnTo>
                  <a:lnTo>
                    <a:pt x="2927189" y="1160040"/>
                  </a:lnTo>
                  <a:lnTo>
                    <a:pt x="2896819" y="1157153"/>
                  </a:lnTo>
                  <a:lnTo>
                    <a:pt x="2835819" y="1142110"/>
                  </a:lnTo>
                  <a:lnTo>
                    <a:pt x="2773783" y="1114940"/>
                  </a:lnTo>
                  <a:lnTo>
                    <a:pt x="2709878" y="1075924"/>
                  </a:lnTo>
                  <a:lnTo>
                    <a:pt x="2676965" y="1052060"/>
                  </a:lnTo>
                  <a:lnTo>
                    <a:pt x="2643273" y="1025339"/>
                  </a:lnTo>
                  <a:lnTo>
                    <a:pt x="2608698" y="995797"/>
                  </a:lnTo>
                  <a:lnTo>
                    <a:pt x="2573136" y="963467"/>
                  </a:lnTo>
                  <a:lnTo>
                    <a:pt x="2536483" y="928385"/>
                  </a:lnTo>
                  <a:lnTo>
                    <a:pt x="2498635" y="890586"/>
                  </a:lnTo>
                  <a:lnTo>
                    <a:pt x="2459488" y="850104"/>
                  </a:lnTo>
                  <a:lnTo>
                    <a:pt x="2418938" y="806975"/>
                  </a:lnTo>
                  <a:lnTo>
                    <a:pt x="2376882" y="761234"/>
                  </a:lnTo>
                  <a:lnTo>
                    <a:pt x="2333214" y="712915"/>
                  </a:lnTo>
                  <a:lnTo>
                    <a:pt x="2306790" y="675195"/>
                  </a:lnTo>
                  <a:lnTo>
                    <a:pt x="2276191" y="617885"/>
                  </a:lnTo>
                  <a:lnTo>
                    <a:pt x="2259426" y="582778"/>
                  </a:lnTo>
                  <a:lnTo>
                    <a:pt x="2241736" y="543848"/>
                  </a:lnTo>
                  <a:lnTo>
                    <a:pt x="2223161" y="501453"/>
                  </a:lnTo>
                  <a:lnTo>
                    <a:pt x="2203740" y="455950"/>
                  </a:lnTo>
                  <a:lnTo>
                    <a:pt x="2183513" y="407699"/>
                  </a:lnTo>
                  <a:lnTo>
                    <a:pt x="2162520" y="357056"/>
                  </a:lnTo>
                  <a:lnTo>
                    <a:pt x="2118393" y="250031"/>
                  </a:lnTo>
                  <a:lnTo>
                    <a:pt x="2095339" y="194365"/>
                  </a:lnTo>
                  <a:lnTo>
                    <a:pt x="2071677" y="137740"/>
                  </a:lnTo>
                  <a:lnTo>
                    <a:pt x="2051039" y="89000"/>
                  </a:lnTo>
                  <a:close/>
                </a:path>
                <a:path w="5893434" h="1214755">
                  <a:moveTo>
                    <a:pt x="0" y="0"/>
                  </a:moveTo>
                  <a:lnTo>
                    <a:pt x="1743198" y="0"/>
                  </a:lnTo>
                  <a:lnTo>
                    <a:pt x="1695861" y="81904"/>
                  </a:lnTo>
                  <a:lnTo>
                    <a:pt x="1670109" y="125919"/>
                  </a:lnTo>
                  <a:lnTo>
                    <a:pt x="1644490" y="169069"/>
                  </a:lnTo>
                  <a:lnTo>
                    <a:pt x="1618855" y="211414"/>
                  </a:lnTo>
                  <a:lnTo>
                    <a:pt x="1593056" y="253012"/>
                  </a:lnTo>
                  <a:lnTo>
                    <a:pt x="1566943" y="293922"/>
                  </a:lnTo>
                  <a:lnTo>
                    <a:pt x="1540370" y="334204"/>
                  </a:lnTo>
                  <a:lnTo>
                    <a:pt x="1513186" y="373917"/>
                  </a:lnTo>
                  <a:lnTo>
                    <a:pt x="1066729" y="706457"/>
                  </a:lnTo>
                  <a:lnTo>
                    <a:pt x="626979" y="661816"/>
                  </a:lnTo>
                  <a:lnTo>
                    <a:pt x="291547" y="467899"/>
                  </a:lnTo>
                  <a:lnTo>
                    <a:pt x="158045" y="352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806927" y="0"/>
              <a:ext cx="5729605" cy="819785"/>
            </a:xfrm>
            <a:custGeom>
              <a:avLst/>
              <a:gdLst/>
              <a:ahLst/>
              <a:cxnLst/>
              <a:rect l="l" t="t" r="r" b="b"/>
              <a:pathLst>
                <a:path w="5729605" h="819785">
                  <a:moveTo>
                    <a:pt x="4492621" y="281354"/>
                  </a:moveTo>
                  <a:lnTo>
                    <a:pt x="4593383" y="281354"/>
                  </a:lnTo>
                  <a:lnTo>
                    <a:pt x="4568602" y="292099"/>
                  </a:lnTo>
                  <a:lnTo>
                    <a:pt x="4556978" y="327570"/>
                  </a:lnTo>
                  <a:lnTo>
                    <a:pt x="4505443" y="290453"/>
                  </a:lnTo>
                  <a:lnTo>
                    <a:pt x="4507438" y="288757"/>
                  </a:lnTo>
                  <a:lnTo>
                    <a:pt x="4492621" y="281354"/>
                  </a:lnTo>
                  <a:close/>
                </a:path>
                <a:path w="5729605" h="819785">
                  <a:moveTo>
                    <a:pt x="4651818" y="237570"/>
                  </a:moveTo>
                  <a:lnTo>
                    <a:pt x="4671075" y="267155"/>
                  </a:lnTo>
                  <a:lnTo>
                    <a:pt x="4647248" y="283736"/>
                  </a:lnTo>
                  <a:lnTo>
                    <a:pt x="4620475" y="283518"/>
                  </a:lnTo>
                  <a:lnTo>
                    <a:pt x="4593383" y="281354"/>
                  </a:lnTo>
                  <a:lnTo>
                    <a:pt x="4492621" y="281354"/>
                  </a:lnTo>
                  <a:lnTo>
                    <a:pt x="4446823" y="258474"/>
                  </a:lnTo>
                  <a:lnTo>
                    <a:pt x="4450474" y="244305"/>
                  </a:lnTo>
                  <a:lnTo>
                    <a:pt x="4620886" y="244305"/>
                  </a:lnTo>
                  <a:lnTo>
                    <a:pt x="4651818" y="237570"/>
                  </a:lnTo>
                  <a:close/>
                </a:path>
                <a:path w="5729605" h="819785">
                  <a:moveTo>
                    <a:pt x="4554534" y="198357"/>
                  </a:moveTo>
                  <a:lnTo>
                    <a:pt x="4581623" y="206988"/>
                  </a:lnTo>
                  <a:lnTo>
                    <a:pt x="4584068" y="227842"/>
                  </a:lnTo>
                  <a:lnTo>
                    <a:pt x="4620886" y="244305"/>
                  </a:lnTo>
                  <a:lnTo>
                    <a:pt x="4450474" y="244305"/>
                  </a:lnTo>
                  <a:lnTo>
                    <a:pt x="4452790" y="235319"/>
                  </a:lnTo>
                  <a:lnTo>
                    <a:pt x="4463766" y="222529"/>
                  </a:lnTo>
                  <a:lnTo>
                    <a:pt x="4477783" y="216212"/>
                  </a:lnTo>
                  <a:lnTo>
                    <a:pt x="4492871" y="212476"/>
                  </a:lnTo>
                  <a:lnTo>
                    <a:pt x="4554534" y="198357"/>
                  </a:lnTo>
                  <a:close/>
                </a:path>
                <a:path w="5729605" h="819785">
                  <a:moveTo>
                    <a:pt x="4387056" y="234477"/>
                  </a:moveTo>
                  <a:lnTo>
                    <a:pt x="4394103" y="235951"/>
                  </a:lnTo>
                  <a:lnTo>
                    <a:pt x="4402796" y="242378"/>
                  </a:lnTo>
                  <a:lnTo>
                    <a:pt x="4412200" y="250929"/>
                  </a:lnTo>
                  <a:lnTo>
                    <a:pt x="4421379" y="258773"/>
                  </a:lnTo>
                  <a:lnTo>
                    <a:pt x="4417887" y="268751"/>
                  </a:lnTo>
                  <a:lnTo>
                    <a:pt x="4362560" y="284017"/>
                  </a:lnTo>
                  <a:lnTo>
                    <a:pt x="4353929" y="316096"/>
                  </a:lnTo>
                  <a:lnTo>
                    <a:pt x="4306135" y="328518"/>
                  </a:lnTo>
                  <a:lnTo>
                    <a:pt x="4305342" y="303841"/>
                  </a:lnTo>
                  <a:lnTo>
                    <a:pt x="4313257" y="288663"/>
                  </a:lnTo>
                  <a:lnTo>
                    <a:pt x="4327589" y="280342"/>
                  </a:lnTo>
                  <a:lnTo>
                    <a:pt x="4346047" y="276234"/>
                  </a:lnTo>
                  <a:lnTo>
                    <a:pt x="4339910" y="268601"/>
                  </a:lnTo>
                  <a:lnTo>
                    <a:pt x="4350667" y="258648"/>
                  </a:lnTo>
                  <a:lnTo>
                    <a:pt x="4362110" y="249643"/>
                  </a:lnTo>
                  <a:lnTo>
                    <a:pt x="4374240" y="241586"/>
                  </a:lnTo>
                  <a:lnTo>
                    <a:pt x="4387056" y="234477"/>
                  </a:lnTo>
                  <a:close/>
                </a:path>
                <a:path w="5729605" h="819785">
                  <a:moveTo>
                    <a:pt x="5565805" y="175266"/>
                  </a:moveTo>
                  <a:lnTo>
                    <a:pt x="5609831" y="187330"/>
                  </a:lnTo>
                  <a:lnTo>
                    <a:pt x="5619742" y="207751"/>
                  </a:lnTo>
                  <a:lnTo>
                    <a:pt x="5624557" y="218213"/>
                  </a:lnTo>
                  <a:lnTo>
                    <a:pt x="5615427" y="232831"/>
                  </a:lnTo>
                  <a:lnTo>
                    <a:pt x="5545333" y="227493"/>
                  </a:lnTo>
                  <a:lnTo>
                    <a:pt x="5553216" y="175808"/>
                  </a:lnTo>
                  <a:lnTo>
                    <a:pt x="5565805" y="175266"/>
                  </a:lnTo>
                  <a:close/>
                </a:path>
                <a:path w="5729605" h="819785">
                  <a:moveTo>
                    <a:pt x="4872528" y="203646"/>
                  </a:moveTo>
                  <a:lnTo>
                    <a:pt x="4883004" y="214172"/>
                  </a:lnTo>
                  <a:lnTo>
                    <a:pt x="4859806" y="274588"/>
                  </a:lnTo>
                  <a:lnTo>
                    <a:pt x="4811314" y="284316"/>
                  </a:lnTo>
                  <a:lnTo>
                    <a:pt x="4811334" y="269604"/>
                  </a:lnTo>
                  <a:lnTo>
                    <a:pt x="4810840" y="255892"/>
                  </a:lnTo>
                  <a:lnTo>
                    <a:pt x="4842844" y="218302"/>
                  </a:lnTo>
                  <a:lnTo>
                    <a:pt x="4857418" y="210510"/>
                  </a:lnTo>
                  <a:lnTo>
                    <a:pt x="4872528" y="203646"/>
                  </a:lnTo>
                  <a:close/>
                </a:path>
                <a:path w="5729605" h="819785">
                  <a:moveTo>
                    <a:pt x="5609840" y="262914"/>
                  </a:moveTo>
                  <a:lnTo>
                    <a:pt x="5635534" y="275923"/>
                  </a:lnTo>
                  <a:lnTo>
                    <a:pt x="5649109" y="286312"/>
                  </a:lnTo>
                  <a:lnTo>
                    <a:pt x="5654200" y="298385"/>
                  </a:lnTo>
                  <a:lnTo>
                    <a:pt x="5654441" y="316445"/>
                  </a:lnTo>
                  <a:lnTo>
                    <a:pt x="5652125" y="318007"/>
                  </a:lnTo>
                  <a:lnTo>
                    <a:pt x="5633462" y="322886"/>
                  </a:lnTo>
                  <a:lnTo>
                    <a:pt x="5627894" y="322429"/>
                  </a:lnTo>
                  <a:lnTo>
                    <a:pt x="5598383" y="291791"/>
                  </a:lnTo>
                  <a:lnTo>
                    <a:pt x="5601290" y="282807"/>
                  </a:lnTo>
                  <a:lnTo>
                    <a:pt x="5605778" y="272870"/>
                  </a:lnTo>
                  <a:lnTo>
                    <a:pt x="5609840" y="262914"/>
                  </a:lnTo>
                  <a:close/>
                </a:path>
                <a:path w="5729605" h="819785">
                  <a:moveTo>
                    <a:pt x="4967068" y="241961"/>
                  </a:moveTo>
                  <a:lnTo>
                    <a:pt x="4975299" y="291501"/>
                  </a:lnTo>
                  <a:lnTo>
                    <a:pt x="4943796" y="292907"/>
                  </a:lnTo>
                  <a:lnTo>
                    <a:pt x="4926632" y="290702"/>
                  </a:lnTo>
                  <a:lnTo>
                    <a:pt x="4918262" y="282661"/>
                  </a:lnTo>
                  <a:lnTo>
                    <a:pt x="4913137" y="266556"/>
                  </a:lnTo>
                  <a:lnTo>
                    <a:pt x="4967068" y="241961"/>
                  </a:lnTo>
                  <a:close/>
                </a:path>
                <a:path w="5729605" h="819785">
                  <a:moveTo>
                    <a:pt x="5198881" y="173644"/>
                  </a:moveTo>
                  <a:lnTo>
                    <a:pt x="5208943" y="175402"/>
                  </a:lnTo>
                  <a:lnTo>
                    <a:pt x="5219473" y="178423"/>
                  </a:lnTo>
                  <a:lnTo>
                    <a:pt x="5229834" y="181046"/>
                  </a:lnTo>
                  <a:lnTo>
                    <a:pt x="5230732" y="196961"/>
                  </a:lnTo>
                  <a:lnTo>
                    <a:pt x="5181641" y="221456"/>
                  </a:lnTo>
                  <a:lnTo>
                    <a:pt x="5172938" y="204626"/>
                  </a:lnTo>
                  <a:lnTo>
                    <a:pt x="5172854" y="191248"/>
                  </a:lnTo>
                  <a:lnTo>
                    <a:pt x="5179235" y="181312"/>
                  </a:lnTo>
                  <a:lnTo>
                    <a:pt x="5189923" y="174810"/>
                  </a:lnTo>
                  <a:lnTo>
                    <a:pt x="5198881" y="173644"/>
                  </a:lnTo>
                  <a:close/>
                </a:path>
                <a:path w="5729605" h="819785">
                  <a:moveTo>
                    <a:pt x="4791108" y="170070"/>
                  </a:moveTo>
                  <a:lnTo>
                    <a:pt x="4801884" y="197060"/>
                  </a:lnTo>
                  <a:lnTo>
                    <a:pt x="4771651" y="224549"/>
                  </a:lnTo>
                  <a:lnTo>
                    <a:pt x="4756685" y="196761"/>
                  </a:lnTo>
                  <a:lnTo>
                    <a:pt x="4791108" y="170070"/>
                  </a:lnTo>
                  <a:close/>
                </a:path>
                <a:path w="5729605" h="819785">
                  <a:moveTo>
                    <a:pt x="5588224" y="542348"/>
                  </a:moveTo>
                  <a:lnTo>
                    <a:pt x="5613139" y="565693"/>
                  </a:lnTo>
                  <a:lnTo>
                    <a:pt x="5612620" y="569652"/>
                  </a:lnTo>
                  <a:lnTo>
                    <a:pt x="5583298" y="585600"/>
                  </a:lnTo>
                  <a:lnTo>
                    <a:pt x="5576314" y="584999"/>
                  </a:lnTo>
                  <a:lnTo>
                    <a:pt x="5569410" y="546285"/>
                  </a:lnTo>
                  <a:lnTo>
                    <a:pt x="5569485" y="546116"/>
                  </a:lnTo>
                  <a:lnTo>
                    <a:pt x="5575424" y="544846"/>
                  </a:lnTo>
                  <a:lnTo>
                    <a:pt x="5581964" y="543241"/>
                  </a:lnTo>
                  <a:lnTo>
                    <a:pt x="5588224" y="542348"/>
                  </a:lnTo>
                  <a:close/>
                </a:path>
                <a:path w="5729605" h="819785">
                  <a:moveTo>
                    <a:pt x="5569348" y="545935"/>
                  </a:moveTo>
                  <a:lnTo>
                    <a:pt x="5569384" y="546138"/>
                  </a:lnTo>
                  <a:lnTo>
                    <a:pt x="5569111" y="546196"/>
                  </a:lnTo>
                  <a:lnTo>
                    <a:pt x="5569348" y="545935"/>
                  </a:lnTo>
                  <a:close/>
                </a:path>
                <a:path w="5729605" h="819785">
                  <a:moveTo>
                    <a:pt x="5569080" y="545836"/>
                  </a:moveTo>
                  <a:lnTo>
                    <a:pt x="5569330" y="545836"/>
                  </a:lnTo>
                  <a:lnTo>
                    <a:pt x="5569049" y="546116"/>
                  </a:lnTo>
                  <a:lnTo>
                    <a:pt x="5569080" y="545836"/>
                  </a:lnTo>
                  <a:close/>
                </a:path>
                <a:path w="5729605" h="819785">
                  <a:moveTo>
                    <a:pt x="5556458" y="462271"/>
                  </a:moveTo>
                  <a:lnTo>
                    <a:pt x="5557356" y="486717"/>
                  </a:lnTo>
                  <a:lnTo>
                    <a:pt x="5587290" y="500786"/>
                  </a:lnTo>
                  <a:lnTo>
                    <a:pt x="5592252" y="516377"/>
                  </a:lnTo>
                  <a:lnTo>
                    <a:pt x="5587215" y="527595"/>
                  </a:lnTo>
                  <a:lnTo>
                    <a:pt x="5577650" y="536783"/>
                  </a:lnTo>
                  <a:lnTo>
                    <a:pt x="5569348" y="545935"/>
                  </a:lnTo>
                  <a:lnTo>
                    <a:pt x="5569080" y="545836"/>
                  </a:lnTo>
                  <a:lnTo>
                    <a:pt x="5552490" y="540783"/>
                  </a:lnTo>
                  <a:lnTo>
                    <a:pt x="5538766" y="532952"/>
                  </a:lnTo>
                  <a:lnTo>
                    <a:pt x="5529561" y="520649"/>
                  </a:lnTo>
                  <a:lnTo>
                    <a:pt x="5526525" y="502183"/>
                  </a:lnTo>
                  <a:lnTo>
                    <a:pt x="5527736" y="488229"/>
                  </a:lnTo>
                  <a:lnTo>
                    <a:pt x="5531726" y="476165"/>
                  </a:lnTo>
                  <a:lnTo>
                    <a:pt x="5540598" y="467132"/>
                  </a:lnTo>
                  <a:lnTo>
                    <a:pt x="5556458" y="462271"/>
                  </a:lnTo>
                  <a:close/>
                </a:path>
                <a:path w="5729605" h="819785">
                  <a:moveTo>
                    <a:pt x="4639345" y="711867"/>
                  </a:moveTo>
                  <a:lnTo>
                    <a:pt x="4651119" y="717654"/>
                  </a:lnTo>
                  <a:lnTo>
                    <a:pt x="4653713" y="787499"/>
                  </a:lnTo>
                  <a:lnTo>
                    <a:pt x="4573891" y="748685"/>
                  </a:lnTo>
                  <a:lnTo>
                    <a:pt x="4639345" y="711867"/>
                  </a:lnTo>
                  <a:close/>
                </a:path>
                <a:path w="5729605" h="819785">
                  <a:moveTo>
                    <a:pt x="4464085" y="712964"/>
                  </a:moveTo>
                  <a:lnTo>
                    <a:pt x="4476008" y="750681"/>
                  </a:lnTo>
                  <a:lnTo>
                    <a:pt x="4457749" y="762854"/>
                  </a:lnTo>
                  <a:lnTo>
                    <a:pt x="4458746" y="789944"/>
                  </a:lnTo>
                  <a:lnTo>
                    <a:pt x="4426967" y="798175"/>
                  </a:lnTo>
                  <a:lnTo>
                    <a:pt x="4422926" y="789744"/>
                  </a:lnTo>
                  <a:lnTo>
                    <a:pt x="4448868" y="766895"/>
                  </a:lnTo>
                  <a:lnTo>
                    <a:pt x="4415143" y="720049"/>
                  </a:lnTo>
                  <a:lnTo>
                    <a:pt x="4464085" y="712964"/>
                  </a:lnTo>
                  <a:close/>
                </a:path>
                <a:path w="5729605" h="819785">
                  <a:moveTo>
                    <a:pt x="5362639" y="521340"/>
                  </a:moveTo>
                  <a:lnTo>
                    <a:pt x="5340581" y="547199"/>
                  </a:lnTo>
                  <a:lnTo>
                    <a:pt x="5302642" y="563981"/>
                  </a:lnTo>
                  <a:lnTo>
                    <a:pt x="5257138" y="570299"/>
                  </a:lnTo>
                  <a:lnTo>
                    <a:pt x="5215192" y="565111"/>
                  </a:lnTo>
                  <a:lnTo>
                    <a:pt x="5226752" y="565111"/>
                  </a:lnTo>
                  <a:lnTo>
                    <a:pt x="5273131" y="558302"/>
                  </a:lnTo>
                  <a:lnTo>
                    <a:pt x="5317780" y="539173"/>
                  </a:lnTo>
                  <a:lnTo>
                    <a:pt x="5362639" y="521340"/>
                  </a:lnTo>
                  <a:close/>
                </a:path>
                <a:path w="5729605" h="819785">
                  <a:moveTo>
                    <a:pt x="5176702" y="545985"/>
                  </a:moveTo>
                  <a:lnTo>
                    <a:pt x="5226752" y="565111"/>
                  </a:lnTo>
                  <a:lnTo>
                    <a:pt x="5215192" y="565111"/>
                  </a:lnTo>
                  <a:lnTo>
                    <a:pt x="5212385" y="564764"/>
                  </a:lnTo>
                  <a:lnTo>
                    <a:pt x="5176702" y="545985"/>
                  </a:lnTo>
                  <a:close/>
                </a:path>
                <a:path w="5729605" h="819785">
                  <a:moveTo>
                    <a:pt x="4530437" y="554816"/>
                  </a:moveTo>
                  <a:lnTo>
                    <a:pt x="4542860" y="557610"/>
                  </a:lnTo>
                  <a:lnTo>
                    <a:pt x="4533381" y="612338"/>
                  </a:lnTo>
                  <a:lnTo>
                    <a:pt x="4504844" y="618524"/>
                  </a:lnTo>
                  <a:lnTo>
                    <a:pt x="4530437" y="554816"/>
                  </a:lnTo>
                  <a:close/>
                </a:path>
                <a:path w="5729605" h="819785">
                  <a:moveTo>
                    <a:pt x="4843292" y="574073"/>
                  </a:moveTo>
                  <a:lnTo>
                    <a:pt x="4912838" y="610243"/>
                  </a:lnTo>
                  <a:lnTo>
                    <a:pt x="4883724" y="611621"/>
                  </a:lnTo>
                  <a:lnTo>
                    <a:pt x="4861583" y="604954"/>
                  </a:lnTo>
                  <a:lnTo>
                    <a:pt x="4847683" y="591890"/>
                  </a:lnTo>
                  <a:lnTo>
                    <a:pt x="4843292" y="574073"/>
                  </a:lnTo>
                  <a:close/>
                </a:path>
                <a:path w="5729605" h="819785">
                  <a:moveTo>
                    <a:pt x="3068934" y="754922"/>
                  </a:moveTo>
                  <a:lnTo>
                    <a:pt x="3102459" y="779617"/>
                  </a:lnTo>
                  <a:lnTo>
                    <a:pt x="3100015" y="817981"/>
                  </a:lnTo>
                  <a:lnTo>
                    <a:pt x="3053967" y="819778"/>
                  </a:lnTo>
                  <a:lnTo>
                    <a:pt x="3068934" y="754922"/>
                  </a:lnTo>
                  <a:close/>
                </a:path>
                <a:path w="5729605" h="819785">
                  <a:moveTo>
                    <a:pt x="5707956" y="0"/>
                  </a:moveTo>
                  <a:lnTo>
                    <a:pt x="5727278" y="0"/>
                  </a:lnTo>
                  <a:lnTo>
                    <a:pt x="5729275" y="53878"/>
                  </a:lnTo>
                  <a:lnTo>
                    <a:pt x="5701836" y="48590"/>
                  </a:lnTo>
                  <a:lnTo>
                    <a:pt x="5707956" y="0"/>
                  </a:lnTo>
                  <a:close/>
                </a:path>
                <a:path w="5729605" h="819785">
                  <a:moveTo>
                    <a:pt x="5014979" y="35270"/>
                  </a:moveTo>
                  <a:lnTo>
                    <a:pt x="5084656" y="35270"/>
                  </a:lnTo>
                  <a:lnTo>
                    <a:pt x="5015660" y="53878"/>
                  </a:lnTo>
                  <a:lnTo>
                    <a:pt x="5014979" y="35270"/>
                  </a:lnTo>
                  <a:close/>
                </a:path>
                <a:path w="5729605" h="819785">
                  <a:moveTo>
                    <a:pt x="5067468" y="0"/>
                  </a:moveTo>
                  <a:lnTo>
                    <a:pt x="5123622" y="0"/>
                  </a:lnTo>
                  <a:lnTo>
                    <a:pt x="5142079" y="13568"/>
                  </a:lnTo>
                  <a:lnTo>
                    <a:pt x="5131970" y="34919"/>
                  </a:lnTo>
                  <a:lnTo>
                    <a:pt x="5120814" y="44811"/>
                  </a:lnTo>
                  <a:lnTo>
                    <a:pt x="5105934" y="44507"/>
                  </a:lnTo>
                  <a:lnTo>
                    <a:pt x="5084656" y="35270"/>
                  </a:lnTo>
                  <a:lnTo>
                    <a:pt x="5014979" y="35270"/>
                  </a:lnTo>
                  <a:lnTo>
                    <a:pt x="5014113" y="11572"/>
                  </a:lnTo>
                  <a:lnTo>
                    <a:pt x="5048118" y="7612"/>
                  </a:lnTo>
                  <a:lnTo>
                    <a:pt x="5067468" y="0"/>
                  </a:lnTo>
                  <a:close/>
                </a:path>
                <a:path w="5729605" h="819785">
                  <a:moveTo>
                    <a:pt x="5604402" y="11572"/>
                  </a:moveTo>
                  <a:lnTo>
                    <a:pt x="5602356" y="59266"/>
                  </a:lnTo>
                  <a:lnTo>
                    <a:pt x="5528321" y="67049"/>
                  </a:lnTo>
                  <a:lnTo>
                    <a:pt x="5506020" y="37714"/>
                  </a:lnTo>
                  <a:lnTo>
                    <a:pt x="5530965" y="19006"/>
                  </a:lnTo>
                  <a:lnTo>
                    <a:pt x="5604402" y="11572"/>
                  </a:lnTo>
                  <a:close/>
                </a:path>
                <a:path w="5729605" h="819785">
                  <a:moveTo>
                    <a:pt x="3419020" y="304776"/>
                  </a:moveTo>
                  <a:lnTo>
                    <a:pt x="3443962" y="328072"/>
                  </a:lnTo>
                  <a:lnTo>
                    <a:pt x="3443445" y="332031"/>
                  </a:lnTo>
                  <a:lnTo>
                    <a:pt x="3414118" y="348016"/>
                  </a:lnTo>
                  <a:lnTo>
                    <a:pt x="3407132" y="347426"/>
                  </a:lnTo>
                  <a:lnTo>
                    <a:pt x="3400200" y="308556"/>
                  </a:lnTo>
                  <a:lnTo>
                    <a:pt x="3406220" y="307273"/>
                  </a:lnTo>
                  <a:lnTo>
                    <a:pt x="3412770" y="305669"/>
                  </a:lnTo>
                  <a:lnTo>
                    <a:pt x="3419020" y="304776"/>
                  </a:lnTo>
                  <a:close/>
                </a:path>
                <a:path w="5729605" h="819785">
                  <a:moveTo>
                    <a:pt x="3399863" y="308516"/>
                  </a:moveTo>
                  <a:lnTo>
                    <a:pt x="3399699" y="308662"/>
                  </a:lnTo>
                  <a:lnTo>
                    <a:pt x="3399863" y="308516"/>
                  </a:lnTo>
                  <a:close/>
                </a:path>
                <a:path w="5729605" h="819785">
                  <a:moveTo>
                    <a:pt x="3400158" y="308321"/>
                  </a:moveTo>
                  <a:lnTo>
                    <a:pt x="3400200" y="308556"/>
                  </a:lnTo>
                  <a:lnTo>
                    <a:pt x="3399884" y="308623"/>
                  </a:lnTo>
                  <a:lnTo>
                    <a:pt x="3400158" y="308321"/>
                  </a:lnTo>
                  <a:close/>
                </a:path>
                <a:path w="5729605" h="819785">
                  <a:moveTo>
                    <a:pt x="3399889" y="308263"/>
                  </a:moveTo>
                  <a:lnTo>
                    <a:pt x="3400148" y="308263"/>
                  </a:lnTo>
                  <a:lnTo>
                    <a:pt x="3399863" y="308516"/>
                  </a:lnTo>
                  <a:lnTo>
                    <a:pt x="3399889" y="308263"/>
                  </a:lnTo>
                  <a:close/>
                </a:path>
                <a:path w="5729605" h="819785">
                  <a:moveTo>
                    <a:pt x="3387276" y="224599"/>
                  </a:moveTo>
                  <a:lnTo>
                    <a:pt x="3388175" y="249095"/>
                  </a:lnTo>
                  <a:lnTo>
                    <a:pt x="3418108" y="263114"/>
                  </a:lnTo>
                  <a:lnTo>
                    <a:pt x="3423070" y="278734"/>
                  </a:lnTo>
                  <a:lnTo>
                    <a:pt x="3418033" y="289966"/>
                  </a:lnTo>
                  <a:lnTo>
                    <a:pt x="3408468" y="299160"/>
                  </a:lnTo>
                  <a:lnTo>
                    <a:pt x="3400158" y="308321"/>
                  </a:lnTo>
                  <a:lnTo>
                    <a:pt x="3399889" y="308263"/>
                  </a:lnTo>
                  <a:lnTo>
                    <a:pt x="3383308" y="303111"/>
                  </a:lnTo>
                  <a:lnTo>
                    <a:pt x="3369585" y="295280"/>
                  </a:lnTo>
                  <a:lnTo>
                    <a:pt x="3360379" y="282977"/>
                  </a:lnTo>
                  <a:lnTo>
                    <a:pt x="3357343" y="264510"/>
                  </a:lnTo>
                  <a:lnTo>
                    <a:pt x="3358554" y="250585"/>
                  </a:lnTo>
                  <a:lnTo>
                    <a:pt x="3362544" y="238531"/>
                  </a:lnTo>
                  <a:lnTo>
                    <a:pt x="3371416" y="229488"/>
                  </a:lnTo>
                  <a:lnTo>
                    <a:pt x="3387276" y="224599"/>
                  </a:lnTo>
                  <a:close/>
                </a:path>
                <a:path w="5729605" h="819785">
                  <a:moveTo>
                    <a:pt x="2470113" y="474245"/>
                  </a:moveTo>
                  <a:lnTo>
                    <a:pt x="2481887" y="480032"/>
                  </a:lnTo>
                  <a:lnTo>
                    <a:pt x="2484481" y="549877"/>
                  </a:lnTo>
                  <a:lnTo>
                    <a:pt x="2404659" y="511013"/>
                  </a:lnTo>
                  <a:lnTo>
                    <a:pt x="2470113" y="474245"/>
                  </a:lnTo>
                  <a:close/>
                </a:path>
                <a:path w="5729605" h="819785">
                  <a:moveTo>
                    <a:pt x="2294903" y="475342"/>
                  </a:moveTo>
                  <a:lnTo>
                    <a:pt x="2306826" y="513009"/>
                  </a:lnTo>
                  <a:lnTo>
                    <a:pt x="2288567" y="525182"/>
                  </a:lnTo>
                  <a:lnTo>
                    <a:pt x="2289564" y="552321"/>
                  </a:lnTo>
                  <a:lnTo>
                    <a:pt x="2257785" y="560503"/>
                  </a:lnTo>
                  <a:lnTo>
                    <a:pt x="2253744" y="552072"/>
                  </a:lnTo>
                  <a:lnTo>
                    <a:pt x="2279687" y="529273"/>
                  </a:lnTo>
                  <a:lnTo>
                    <a:pt x="2245961" y="482427"/>
                  </a:lnTo>
                  <a:lnTo>
                    <a:pt x="2294903" y="475342"/>
                  </a:lnTo>
                  <a:close/>
                </a:path>
                <a:path w="5729605" h="819785">
                  <a:moveTo>
                    <a:pt x="3193507" y="283768"/>
                  </a:moveTo>
                  <a:lnTo>
                    <a:pt x="3171502" y="309741"/>
                  </a:lnTo>
                  <a:lnTo>
                    <a:pt x="3133596" y="326574"/>
                  </a:lnTo>
                  <a:lnTo>
                    <a:pt x="3088099" y="332885"/>
                  </a:lnTo>
                  <a:lnTo>
                    <a:pt x="3045294" y="327538"/>
                  </a:lnTo>
                  <a:lnTo>
                    <a:pt x="3057620" y="327538"/>
                  </a:lnTo>
                  <a:lnTo>
                    <a:pt x="3103999" y="320729"/>
                  </a:lnTo>
                  <a:lnTo>
                    <a:pt x="3148648" y="301601"/>
                  </a:lnTo>
                  <a:lnTo>
                    <a:pt x="3193507" y="283768"/>
                  </a:lnTo>
                  <a:close/>
                </a:path>
                <a:path w="5729605" h="819785">
                  <a:moveTo>
                    <a:pt x="3007570" y="308413"/>
                  </a:moveTo>
                  <a:lnTo>
                    <a:pt x="3057620" y="327538"/>
                  </a:lnTo>
                  <a:lnTo>
                    <a:pt x="3045294" y="327538"/>
                  </a:lnTo>
                  <a:lnTo>
                    <a:pt x="3043320" y="327292"/>
                  </a:lnTo>
                  <a:lnTo>
                    <a:pt x="3007570" y="308413"/>
                  </a:lnTo>
                  <a:close/>
                </a:path>
                <a:path w="5729605" h="819785">
                  <a:moveTo>
                    <a:pt x="4939136" y="1389"/>
                  </a:moveTo>
                  <a:lnTo>
                    <a:pt x="4951974" y="3120"/>
                  </a:lnTo>
                  <a:lnTo>
                    <a:pt x="4967267" y="14266"/>
                  </a:lnTo>
                  <a:lnTo>
                    <a:pt x="4945565" y="52831"/>
                  </a:lnTo>
                  <a:lnTo>
                    <a:pt x="4929018" y="47592"/>
                  </a:lnTo>
                  <a:lnTo>
                    <a:pt x="4919267" y="39735"/>
                  </a:lnTo>
                  <a:lnTo>
                    <a:pt x="4916429" y="29483"/>
                  </a:lnTo>
                  <a:lnTo>
                    <a:pt x="4920621" y="17060"/>
                  </a:lnTo>
                  <a:lnTo>
                    <a:pt x="4928702" y="6795"/>
                  </a:lnTo>
                  <a:lnTo>
                    <a:pt x="4939136" y="1389"/>
                  </a:lnTo>
                  <a:close/>
                </a:path>
                <a:path w="5729605" h="819785">
                  <a:moveTo>
                    <a:pt x="4643536" y="21899"/>
                  </a:moveTo>
                  <a:lnTo>
                    <a:pt x="4649148" y="23997"/>
                  </a:lnTo>
                  <a:lnTo>
                    <a:pt x="4654979" y="29626"/>
                  </a:lnTo>
                  <a:lnTo>
                    <a:pt x="4660914" y="36780"/>
                  </a:lnTo>
                  <a:lnTo>
                    <a:pt x="4666834" y="43452"/>
                  </a:lnTo>
                  <a:lnTo>
                    <a:pt x="4661446" y="53429"/>
                  </a:lnTo>
                  <a:lnTo>
                    <a:pt x="4613702" y="55176"/>
                  </a:lnTo>
                  <a:lnTo>
                    <a:pt x="4608614" y="39361"/>
                  </a:lnTo>
                  <a:lnTo>
                    <a:pt x="4616696" y="33698"/>
                  </a:lnTo>
                  <a:lnTo>
                    <a:pt x="4625210" y="28901"/>
                  </a:lnTo>
                  <a:lnTo>
                    <a:pt x="4634157" y="24968"/>
                  </a:lnTo>
                  <a:lnTo>
                    <a:pt x="4643536" y="21899"/>
                  </a:lnTo>
                  <a:close/>
                </a:path>
                <a:path w="5729605" h="819785">
                  <a:moveTo>
                    <a:pt x="2361205" y="317194"/>
                  </a:moveTo>
                  <a:lnTo>
                    <a:pt x="2373628" y="320037"/>
                  </a:lnTo>
                  <a:lnTo>
                    <a:pt x="2364149" y="374716"/>
                  </a:lnTo>
                  <a:lnTo>
                    <a:pt x="2335612" y="380952"/>
                  </a:lnTo>
                  <a:lnTo>
                    <a:pt x="2361205" y="317194"/>
                  </a:lnTo>
                  <a:close/>
                </a:path>
                <a:path w="5729605" h="819785">
                  <a:moveTo>
                    <a:pt x="2674110" y="336501"/>
                  </a:moveTo>
                  <a:lnTo>
                    <a:pt x="2743656" y="372670"/>
                  </a:lnTo>
                  <a:lnTo>
                    <a:pt x="2714542" y="374049"/>
                  </a:lnTo>
                  <a:lnTo>
                    <a:pt x="2692401" y="367382"/>
                  </a:lnTo>
                  <a:lnTo>
                    <a:pt x="2678501" y="354317"/>
                  </a:lnTo>
                  <a:lnTo>
                    <a:pt x="2674110" y="336501"/>
                  </a:lnTo>
                  <a:close/>
                </a:path>
                <a:path w="5729605" h="819785">
                  <a:moveTo>
                    <a:pt x="4831269" y="32725"/>
                  </a:moveTo>
                  <a:lnTo>
                    <a:pt x="4873176" y="35918"/>
                  </a:lnTo>
                  <a:lnTo>
                    <a:pt x="4851674" y="66700"/>
                  </a:lnTo>
                  <a:lnTo>
                    <a:pt x="4827976" y="40608"/>
                  </a:lnTo>
                  <a:lnTo>
                    <a:pt x="4831269" y="32725"/>
                  </a:lnTo>
                  <a:close/>
                </a:path>
                <a:path w="5729605" h="819785">
                  <a:moveTo>
                    <a:pt x="463670" y="542942"/>
                  </a:moveTo>
                  <a:lnTo>
                    <a:pt x="521841" y="554816"/>
                  </a:lnTo>
                  <a:lnTo>
                    <a:pt x="526830" y="564794"/>
                  </a:lnTo>
                  <a:lnTo>
                    <a:pt x="483376" y="599716"/>
                  </a:lnTo>
                  <a:lnTo>
                    <a:pt x="472001" y="594378"/>
                  </a:lnTo>
                  <a:lnTo>
                    <a:pt x="463670" y="542942"/>
                  </a:lnTo>
                  <a:close/>
                </a:path>
                <a:path w="5729605" h="819785">
                  <a:moveTo>
                    <a:pt x="624357" y="443082"/>
                  </a:moveTo>
                  <a:lnTo>
                    <a:pt x="646963" y="450547"/>
                  </a:lnTo>
                  <a:lnTo>
                    <a:pt x="632670" y="470104"/>
                  </a:lnTo>
                  <a:lnTo>
                    <a:pt x="616474" y="480793"/>
                  </a:lnTo>
                  <a:lnTo>
                    <a:pt x="599221" y="482483"/>
                  </a:lnTo>
                  <a:lnTo>
                    <a:pt x="581825" y="475072"/>
                  </a:lnTo>
                  <a:lnTo>
                    <a:pt x="592970" y="455072"/>
                  </a:lnTo>
                  <a:lnTo>
                    <a:pt x="606764" y="444480"/>
                  </a:lnTo>
                  <a:lnTo>
                    <a:pt x="624357" y="443082"/>
                  </a:lnTo>
                  <a:close/>
                </a:path>
                <a:path w="5729605" h="819785">
                  <a:moveTo>
                    <a:pt x="203498" y="482526"/>
                  </a:moveTo>
                  <a:lnTo>
                    <a:pt x="209416" y="501229"/>
                  </a:lnTo>
                  <a:lnTo>
                    <a:pt x="209284" y="502063"/>
                  </a:lnTo>
                  <a:lnTo>
                    <a:pt x="184951" y="488244"/>
                  </a:lnTo>
                  <a:lnTo>
                    <a:pt x="203498" y="482526"/>
                  </a:lnTo>
                  <a:close/>
                </a:path>
                <a:path w="5729605" h="819785">
                  <a:moveTo>
                    <a:pt x="1202578" y="0"/>
                  </a:moveTo>
                  <a:lnTo>
                    <a:pt x="1257549" y="0"/>
                  </a:lnTo>
                  <a:lnTo>
                    <a:pt x="1244464" y="8318"/>
                  </a:lnTo>
                  <a:lnTo>
                    <a:pt x="1227723" y="12639"/>
                  </a:lnTo>
                  <a:lnTo>
                    <a:pt x="1211281" y="7933"/>
                  </a:lnTo>
                  <a:lnTo>
                    <a:pt x="1202578" y="0"/>
                  </a:lnTo>
                  <a:close/>
                </a:path>
                <a:path w="5729605" h="819785">
                  <a:moveTo>
                    <a:pt x="927689" y="423507"/>
                  </a:moveTo>
                  <a:lnTo>
                    <a:pt x="939962" y="474295"/>
                  </a:lnTo>
                  <a:lnTo>
                    <a:pt x="889524" y="466512"/>
                  </a:lnTo>
                  <a:lnTo>
                    <a:pt x="886730" y="450897"/>
                  </a:lnTo>
                  <a:lnTo>
                    <a:pt x="927689" y="423507"/>
                  </a:lnTo>
                  <a:close/>
                </a:path>
                <a:path w="5729605" h="819785">
                  <a:moveTo>
                    <a:pt x="1297" y="118485"/>
                  </a:moveTo>
                  <a:lnTo>
                    <a:pt x="48891" y="141184"/>
                  </a:lnTo>
                  <a:lnTo>
                    <a:pt x="47145" y="156899"/>
                  </a:lnTo>
                  <a:lnTo>
                    <a:pt x="0" y="167725"/>
                  </a:lnTo>
                  <a:lnTo>
                    <a:pt x="1297" y="118485"/>
                  </a:lnTo>
                  <a:close/>
                </a:path>
                <a:path w="5729605" h="819785">
                  <a:moveTo>
                    <a:pt x="1027767" y="16823"/>
                  </a:moveTo>
                  <a:lnTo>
                    <a:pt x="1040481" y="23753"/>
                  </a:lnTo>
                  <a:lnTo>
                    <a:pt x="1057152" y="42404"/>
                  </a:lnTo>
                  <a:lnTo>
                    <a:pt x="1029214" y="74732"/>
                  </a:lnTo>
                  <a:lnTo>
                    <a:pt x="1002274" y="35918"/>
                  </a:lnTo>
                  <a:lnTo>
                    <a:pt x="1016026" y="21062"/>
                  </a:lnTo>
                  <a:lnTo>
                    <a:pt x="1027767" y="16823"/>
                  </a:lnTo>
                  <a:close/>
                </a:path>
                <a:path w="5729605" h="819785">
                  <a:moveTo>
                    <a:pt x="346380" y="30879"/>
                  </a:moveTo>
                  <a:lnTo>
                    <a:pt x="357194" y="47192"/>
                  </a:lnTo>
                  <a:lnTo>
                    <a:pt x="358316" y="61144"/>
                  </a:lnTo>
                  <a:lnTo>
                    <a:pt x="350814" y="73682"/>
                  </a:lnTo>
                  <a:lnTo>
                    <a:pt x="335754" y="85758"/>
                  </a:lnTo>
                  <a:lnTo>
                    <a:pt x="314900" y="52382"/>
                  </a:lnTo>
                  <a:lnTo>
                    <a:pt x="346380" y="30879"/>
                  </a:lnTo>
                  <a:close/>
                </a:path>
                <a:path w="5729605" h="819785">
                  <a:moveTo>
                    <a:pt x="245454" y="243308"/>
                  </a:moveTo>
                  <a:lnTo>
                    <a:pt x="260670" y="251190"/>
                  </a:lnTo>
                  <a:lnTo>
                    <a:pt x="259041" y="259661"/>
                  </a:lnTo>
                  <a:lnTo>
                    <a:pt x="257590" y="268296"/>
                  </a:lnTo>
                  <a:lnTo>
                    <a:pt x="231007" y="287479"/>
                  </a:lnTo>
                  <a:lnTo>
                    <a:pt x="223054" y="288108"/>
                  </a:lnTo>
                  <a:lnTo>
                    <a:pt x="216868" y="276833"/>
                  </a:lnTo>
                  <a:lnTo>
                    <a:pt x="245454" y="243308"/>
                  </a:lnTo>
                  <a:close/>
                </a:path>
                <a:path w="5729605" h="819785">
                  <a:moveTo>
                    <a:pt x="269673" y="448009"/>
                  </a:moveTo>
                  <a:lnTo>
                    <a:pt x="267106" y="489511"/>
                  </a:lnTo>
                  <a:lnTo>
                    <a:pt x="257129" y="491905"/>
                  </a:lnTo>
                  <a:lnTo>
                    <a:pt x="235377" y="461972"/>
                  </a:lnTo>
                  <a:lnTo>
                    <a:pt x="269673" y="448009"/>
                  </a:lnTo>
                  <a:close/>
                </a:path>
                <a:path w="5729605" h="819785">
                  <a:moveTo>
                    <a:pt x="269701" y="447554"/>
                  </a:moveTo>
                  <a:lnTo>
                    <a:pt x="270299" y="447754"/>
                  </a:lnTo>
                  <a:lnTo>
                    <a:pt x="269673" y="448009"/>
                  </a:lnTo>
                  <a:lnTo>
                    <a:pt x="269701" y="447554"/>
                  </a:lnTo>
                  <a:close/>
                </a:path>
                <a:path w="5729605" h="819785">
                  <a:moveTo>
                    <a:pt x="270540" y="447250"/>
                  </a:moveTo>
                  <a:lnTo>
                    <a:pt x="270499" y="447754"/>
                  </a:lnTo>
                  <a:lnTo>
                    <a:pt x="270000" y="447354"/>
                  </a:lnTo>
                  <a:lnTo>
                    <a:pt x="270540" y="447250"/>
                  </a:lnTo>
                  <a:close/>
                </a:path>
                <a:path w="5729605" h="819785">
                  <a:moveTo>
                    <a:pt x="274340" y="400908"/>
                  </a:moveTo>
                  <a:lnTo>
                    <a:pt x="313952" y="427349"/>
                  </a:lnTo>
                  <a:lnTo>
                    <a:pt x="312605" y="439123"/>
                  </a:lnTo>
                  <a:lnTo>
                    <a:pt x="270540" y="447250"/>
                  </a:lnTo>
                  <a:lnTo>
                    <a:pt x="274340" y="400908"/>
                  </a:lnTo>
                  <a:close/>
                </a:path>
                <a:path w="5729605" h="819785">
                  <a:moveTo>
                    <a:pt x="762905" y="404649"/>
                  </a:moveTo>
                  <a:lnTo>
                    <a:pt x="768785" y="406778"/>
                  </a:lnTo>
                  <a:lnTo>
                    <a:pt x="774511" y="411241"/>
                  </a:lnTo>
                  <a:lnTo>
                    <a:pt x="780171" y="416723"/>
                  </a:lnTo>
                  <a:lnTo>
                    <a:pt x="785854" y="421911"/>
                  </a:lnTo>
                  <a:lnTo>
                    <a:pt x="778471" y="435680"/>
                  </a:lnTo>
                  <a:lnTo>
                    <a:pt x="736814" y="430691"/>
                  </a:lnTo>
                  <a:lnTo>
                    <a:pt x="734219" y="415974"/>
                  </a:lnTo>
                  <a:lnTo>
                    <a:pt x="741451" y="412345"/>
                  </a:lnTo>
                  <a:lnTo>
                    <a:pt x="748712" y="408459"/>
                  </a:lnTo>
                  <a:lnTo>
                    <a:pt x="755898" y="405500"/>
                  </a:lnTo>
                  <a:lnTo>
                    <a:pt x="762905" y="404649"/>
                  </a:lnTo>
                  <a:close/>
                </a:path>
                <a:path w="5729605" h="819785">
                  <a:moveTo>
                    <a:pt x="230488" y="55076"/>
                  </a:moveTo>
                  <a:lnTo>
                    <a:pt x="235477" y="64455"/>
                  </a:lnTo>
                  <a:lnTo>
                    <a:pt x="200555" y="95586"/>
                  </a:lnTo>
                  <a:lnTo>
                    <a:pt x="191125" y="56522"/>
                  </a:lnTo>
                  <a:lnTo>
                    <a:pt x="230488" y="55076"/>
                  </a:lnTo>
                  <a:close/>
                </a:path>
                <a:path w="5729605" h="819785">
                  <a:moveTo>
                    <a:pt x="763903" y="218812"/>
                  </a:moveTo>
                  <a:lnTo>
                    <a:pt x="771885" y="232033"/>
                  </a:lnTo>
                  <a:lnTo>
                    <a:pt x="745843" y="258474"/>
                  </a:lnTo>
                  <a:lnTo>
                    <a:pt x="735366" y="252787"/>
                  </a:lnTo>
                  <a:lnTo>
                    <a:pt x="735320" y="245307"/>
                  </a:lnTo>
                  <a:lnTo>
                    <a:pt x="735073" y="237626"/>
                  </a:lnTo>
                  <a:lnTo>
                    <a:pt x="756655" y="219847"/>
                  </a:lnTo>
                  <a:lnTo>
                    <a:pt x="763903" y="218812"/>
                  </a:lnTo>
                  <a:close/>
                </a:path>
                <a:path w="5729605" h="819785">
                  <a:moveTo>
                    <a:pt x="694950" y="479308"/>
                  </a:moveTo>
                  <a:lnTo>
                    <a:pt x="708371" y="480774"/>
                  </a:lnTo>
                  <a:lnTo>
                    <a:pt x="728532" y="492903"/>
                  </a:lnTo>
                  <a:lnTo>
                    <a:pt x="680189" y="511362"/>
                  </a:lnTo>
                  <a:lnTo>
                    <a:pt x="686234" y="489255"/>
                  </a:lnTo>
                  <a:lnTo>
                    <a:pt x="694950" y="479308"/>
                  </a:lnTo>
                  <a:close/>
                </a:path>
                <a:path w="5729605" h="819785">
                  <a:moveTo>
                    <a:pt x="916863" y="33524"/>
                  </a:moveTo>
                  <a:lnTo>
                    <a:pt x="928088" y="85359"/>
                  </a:lnTo>
                  <a:lnTo>
                    <a:pt x="918609" y="87454"/>
                  </a:lnTo>
                  <a:lnTo>
                    <a:pt x="910000" y="75881"/>
                  </a:lnTo>
                  <a:lnTo>
                    <a:pt x="901179" y="64355"/>
                  </a:lnTo>
                  <a:lnTo>
                    <a:pt x="896896" y="51744"/>
                  </a:lnTo>
                  <a:lnTo>
                    <a:pt x="901896" y="36916"/>
                  </a:lnTo>
                  <a:lnTo>
                    <a:pt x="916863" y="33524"/>
                  </a:lnTo>
                  <a:close/>
                </a:path>
                <a:path w="5729605" h="819785">
                  <a:moveTo>
                    <a:pt x="803265" y="447205"/>
                  </a:moveTo>
                  <a:lnTo>
                    <a:pt x="832151" y="472149"/>
                  </a:lnTo>
                  <a:lnTo>
                    <a:pt x="797229" y="493452"/>
                  </a:lnTo>
                  <a:lnTo>
                    <a:pt x="795682" y="451246"/>
                  </a:lnTo>
                  <a:lnTo>
                    <a:pt x="803265" y="447205"/>
                  </a:lnTo>
                  <a:close/>
                </a:path>
                <a:path w="5729605" h="819785">
                  <a:moveTo>
                    <a:pt x="1168754" y="373469"/>
                  </a:moveTo>
                  <a:lnTo>
                    <a:pt x="1198687" y="398413"/>
                  </a:lnTo>
                  <a:lnTo>
                    <a:pt x="1188709" y="411833"/>
                  </a:lnTo>
                  <a:lnTo>
                    <a:pt x="1156032" y="389782"/>
                  </a:lnTo>
                  <a:lnTo>
                    <a:pt x="1168754" y="373469"/>
                  </a:lnTo>
                  <a:close/>
                </a:path>
                <a:path w="5729605" h="819785">
                  <a:moveTo>
                    <a:pt x="626508" y="65353"/>
                  </a:moveTo>
                  <a:lnTo>
                    <a:pt x="606951" y="105264"/>
                  </a:lnTo>
                  <a:lnTo>
                    <a:pt x="583254" y="78973"/>
                  </a:lnTo>
                  <a:lnTo>
                    <a:pt x="588592" y="70043"/>
                  </a:lnTo>
                  <a:lnTo>
                    <a:pt x="626508" y="65353"/>
                  </a:lnTo>
                  <a:close/>
                </a:path>
                <a:path w="5729605" h="819785">
                  <a:moveTo>
                    <a:pt x="1072168" y="197859"/>
                  </a:moveTo>
                  <a:lnTo>
                    <a:pt x="1082047" y="200852"/>
                  </a:lnTo>
                  <a:lnTo>
                    <a:pt x="1086337" y="238618"/>
                  </a:lnTo>
                  <a:lnTo>
                    <a:pt x="1050616" y="225597"/>
                  </a:lnTo>
                  <a:lnTo>
                    <a:pt x="1072168" y="197859"/>
                  </a:lnTo>
                  <a:close/>
                </a:path>
                <a:path w="5729605" h="819785">
                  <a:moveTo>
                    <a:pt x="597722" y="162986"/>
                  </a:moveTo>
                  <a:lnTo>
                    <a:pt x="617678" y="189976"/>
                  </a:lnTo>
                  <a:lnTo>
                    <a:pt x="583055" y="201051"/>
                  </a:lnTo>
                  <a:lnTo>
                    <a:pt x="586497" y="165081"/>
                  </a:lnTo>
                  <a:lnTo>
                    <a:pt x="597722" y="162986"/>
                  </a:lnTo>
                  <a:close/>
                </a:path>
              </a:pathLst>
            </a:custGeom>
            <a:solidFill>
              <a:srgbClr val="52B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13036" y="0"/>
            <a:ext cx="3347684" cy="550438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12576283" y="1231966"/>
            <a:ext cx="1835785" cy="2339340"/>
          </a:xfrm>
          <a:custGeom>
            <a:avLst/>
            <a:gdLst/>
            <a:ahLst/>
            <a:cxnLst/>
            <a:rect l="l" t="t" r="r" b="b"/>
            <a:pathLst>
              <a:path w="1835784" h="2339340">
                <a:moveTo>
                  <a:pt x="286642" y="1665243"/>
                </a:moveTo>
                <a:lnTo>
                  <a:pt x="280610" y="1655837"/>
                </a:lnTo>
                <a:lnTo>
                  <a:pt x="278973" y="1650987"/>
                </a:lnTo>
                <a:lnTo>
                  <a:pt x="278829" y="1646162"/>
                </a:lnTo>
                <a:lnTo>
                  <a:pt x="278265" y="1639149"/>
                </a:lnTo>
                <a:lnTo>
                  <a:pt x="279889" y="1631716"/>
                </a:lnTo>
                <a:lnTo>
                  <a:pt x="283774" y="1626274"/>
                </a:lnTo>
                <a:lnTo>
                  <a:pt x="286016" y="1622870"/>
                </a:lnTo>
                <a:lnTo>
                  <a:pt x="288481" y="1619813"/>
                </a:lnTo>
                <a:lnTo>
                  <a:pt x="292188" y="1617928"/>
                </a:lnTo>
                <a:lnTo>
                  <a:pt x="302546" y="1608780"/>
                </a:lnTo>
                <a:lnTo>
                  <a:pt x="323347" y="1590615"/>
                </a:lnTo>
                <a:lnTo>
                  <a:pt x="333705" y="1581467"/>
                </a:lnTo>
                <a:lnTo>
                  <a:pt x="357491" y="1560603"/>
                </a:lnTo>
                <a:lnTo>
                  <a:pt x="404850" y="1518829"/>
                </a:lnTo>
                <a:lnTo>
                  <a:pt x="461662" y="1468963"/>
                </a:lnTo>
                <a:lnTo>
                  <a:pt x="527629" y="1410829"/>
                </a:lnTo>
                <a:lnTo>
                  <a:pt x="560654" y="1381828"/>
                </a:lnTo>
                <a:lnTo>
                  <a:pt x="599748" y="1347459"/>
                </a:lnTo>
                <a:lnTo>
                  <a:pt x="677722" y="1278674"/>
                </a:lnTo>
                <a:lnTo>
                  <a:pt x="716816" y="1244305"/>
                </a:lnTo>
                <a:lnTo>
                  <a:pt x="758819" y="1207333"/>
                </a:lnTo>
                <a:lnTo>
                  <a:pt x="842872" y="1133175"/>
                </a:lnTo>
                <a:lnTo>
                  <a:pt x="884875" y="1096203"/>
                </a:lnTo>
                <a:lnTo>
                  <a:pt x="1050719" y="950012"/>
                </a:lnTo>
                <a:lnTo>
                  <a:pt x="1088430" y="916684"/>
                </a:lnTo>
                <a:lnTo>
                  <a:pt x="1164196" y="849991"/>
                </a:lnTo>
                <a:lnTo>
                  <a:pt x="1202102" y="816538"/>
                </a:lnTo>
                <a:lnTo>
                  <a:pt x="1232909" y="789120"/>
                </a:lnTo>
                <a:lnTo>
                  <a:pt x="1263877" y="761738"/>
                </a:lnTo>
                <a:lnTo>
                  <a:pt x="1294952" y="734379"/>
                </a:lnTo>
                <a:lnTo>
                  <a:pt x="1326081" y="707031"/>
                </a:lnTo>
                <a:lnTo>
                  <a:pt x="1347078" y="688479"/>
                </a:lnTo>
                <a:lnTo>
                  <a:pt x="1389287" y="651421"/>
                </a:lnTo>
                <a:lnTo>
                  <a:pt x="1410285" y="632868"/>
                </a:lnTo>
                <a:lnTo>
                  <a:pt x="1441074" y="605746"/>
                </a:lnTo>
                <a:lnTo>
                  <a:pt x="1453747" y="597908"/>
                </a:lnTo>
                <a:lnTo>
                  <a:pt x="1466647" y="595982"/>
                </a:lnTo>
                <a:lnTo>
                  <a:pt x="1479085" y="599898"/>
                </a:lnTo>
                <a:lnTo>
                  <a:pt x="1490257" y="609603"/>
                </a:lnTo>
                <a:lnTo>
                  <a:pt x="1746345" y="929167"/>
                </a:lnTo>
                <a:lnTo>
                  <a:pt x="1750900" y="939959"/>
                </a:lnTo>
                <a:lnTo>
                  <a:pt x="1750495" y="952503"/>
                </a:lnTo>
                <a:lnTo>
                  <a:pt x="1745759" y="964045"/>
                </a:lnTo>
                <a:lnTo>
                  <a:pt x="1737323" y="971830"/>
                </a:lnTo>
                <a:lnTo>
                  <a:pt x="1736402" y="971928"/>
                </a:lnTo>
                <a:lnTo>
                  <a:pt x="1735009" y="972822"/>
                </a:lnTo>
                <a:lnTo>
                  <a:pt x="1721428" y="979819"/>
                </a:lnTo>
                <a:lnTo>
                  <a:pt x="1705264" y="987773"/>
                </a:lnTo>
                <a:lnTo>
                  <a:pt x="1671836" y="935653"/>
                </a:lnTo>
                <a:lnTo>
                  <a:pt x="1668807" y="931696"/>
                </a:lnTo>
                <a:lnTo>
                  <a:pt x="1665429" y="927962"/>
                </a:lnTo>
                <a:lnTo>
                  <a:pt x="1662399" y="924005"/>
                </a:lnTo>
                <a:lnTo>
                  <a:pt x="1460226" y="671639"/>
                </a:lnTo>
                <a:lnTo>
                  <a:pt x="1440289" y="688851"/>
                </a:lnTo>
                <a:lnTo>
                  <a:pt x="1416503" y="709714"/>
                </a:lnTo>
                <a:lnTo>
                  <a:pt x="1369144" y="751489"/>
                </a:lnTo>
                <a:lnTo>
                  <a:pt x="1312332" y="801354"/>
                </a:lnTo>
                <a:lnTo>
                  <a:pt x="1246365" y="859488"/>
                </a:lnTo>
                <a:lnTo>
                  <a:pt x="1213340" y="888490"/>
                </a:lnTo>
                <a:lnTo>
                  <a:pt x="1174246" y="922859"/>
                </a:lnTo>
                <a:lnTo>
                  <a:pt x="1096272" y="991643"/>
                </a:lnTo>
                <a:lnTo>
                  <a:pt x="1057178" y="1026012"/>
                </a:lnTo>
                <a:lnTo>
                  <a:pt x="1015175" y="1062984"/>
                </a:lnTo>
                <a:lnTo>
                  <a:pt x="931122" y="1137143"/>
                </a:lnTo>
                <a:lnTo>
                  <a:pt x="889119" y="1174115"/>
                </a:lnTo>
                <a:lnTo>
                  <a:pt x="723275" y="1320306"/>
                </a:lnTo>
                <a:lnTo>
                  <a:pt x="685565" y="1353633"/>
                </a:lnTo>
                <a:lnTo>
                  <a:pt x="609799" y="1420326"/>
                </a:lnTo>
                <a:lnTo>
                  <a:pt x="554983" y="1468681"/>
                </a:lnTo>
                <a:lnTo>
                  <a:pt x="504713" y="1513090"/>
                </a:lnTo>
                <a:lnTo>
                  <a:pt x="538230" y="1565349"/>
                </a:lnTo>
                <a:lnTo>
                  <a:pt x="467345" y="1600483"/>
                </a:lnTo>
                <a:lnTo>
                  <a:pt x="416027" y="1625591"/>
                </a:lnTo>
                <a:lnTo>
                  <a:pt x="364615" y="1651127"/>
                </a:lnTo>
                <a:lnTo>
                  <a:pt x="355245" y="1655946"/>
                </a:lnTo>
                <a:lnTo>
                  <a:pt x="345877" y="1660625"/>
                </a:lnTo>
                <a:lnTo>
                  <a:pt x="310865" y="1674515"/>
                </a:lnTo>
                <a:lnTo>
                  <a:pt x="303521" y="1674024"/>
                </a:lnTo>
                <a:lnTo>
                  <a:pt x="296276" y="1671533"/>
                </a:lnTo>
                <a:lnTo>
                  <a:pt x="289251" y="1667012"/>
                </a:lnTo>
                <a:lnTo>
                  <a:pt x="286642" y="1665243"/>
                </a:lnTo>
                <a:close/>
              </a:path>
              <a:path w="1835784" h="2339340">
                <a:moveTo>
                  <a:pt x="538230" y="1565349"/>
                </a:moveTo>
                <a:lnTo>
                  <a:pt x="504713" y="1513090"/>
                </a:lnTo>
                <a:lnTo>
                  <a:pt x="535387" y="1498127"/>
                </a:lnTo>
                <a:lnTo>
                  <a:pt x="566064" y="1483023"/>
                </a:lnTo>
                <a:lnTo>
                  <a:pt x="596699" y="1467854"/>
                </a:lnTo>
                <a:lnTo>
                  <a:pt x="627247" y="1452695"/>
                </a:lnTo>
                <a:lnTo>
                  <a:pt x="818351" y="1358155"/>
                </a:lnTo>
                <a:lnTo>
                  <a:pt x="859307" y="1337839"/>
                </a:lnTo>
                <a:lnTo>
                  <a:pt x="982282" y="1277058"/>
                </a:lnTo>
                <a:lnTo>
                  <a:pt x="1023238" y="1256741"/>
                </a:lnTo>
                <a:lnTo>
                  <a:pt x="1073680" y="1231765"/>
                </a:lnTo>
                <a:lnTo>
                  <a:pt x="1225463" y="1156544"/>
                </a:lnTo>
                <a:lnTo>
                  <a:pt x="1271833" y="1133519"/>
                </a:lnTo>
                <a:lnTo>
                  <a:pt x="1364525" y="1087684"/>
                </a:lnTo>
                <a:lnTo>
                  <a:pt x="1410895" y="1064659"/>
                </a:lnTo>
                <a:lnTo>
                  <a:pt x="1588481" y="976653"/>
                </a:lnTo>
                <a:lnTo>
                  <a:pt x="1639920" y="951375"/>
                </a:lnTo>
                <a:lnTo>
                  <a:pt x="1665467" y="938754"/>
                </a:lnTo>
                <a:lnTo>
                  <a:pt x="1667781" y="937762"/>
                </a:lnTo>
                <a:lnTo>
                  <a:pt x="1669523" y="936645"/>
                </a:lnTo>
                <a:lnTo>
                  <a:pt x="1671836" y="935653"/>
                </a:lnTo>
                <a:lnTo>
                  <a:pt x="1705264" y="987773"/>
                </a:lnTo>
                <a:lnTo>
                  <a:pt x="1693417" y="993545"/>
                </a:lnTo>
                <a:lnTo>
                  <a:pt x="1680223" y="1000092"/>
                </a:lnTo>
                <a:lnTo>
                  <a:pt x="1651074" y="1014439"/>
                </a:lnTo>
                <a:lnTo>
                  <a:pt x="1592859" y="1043263"/>
                </a:lnTo>
                <a:lnTo>
                  <a:pt x="1563710" y="1057610"/>
                </a:lnTo>
                <a:lnTo>
                  <a:pt x="1211732" y="1231727"/>
                </a:lnTo>
                <a:lnTo>
                  <a:pt x="1170776" y="1252043"/>
                </a:lnTo>
                <a:lnTo>
                  <a:pt x="1047800" y="1312824"/>
                </a:lnTo>
                <a:lnTo>
                  <a:pt x="1006844" y="1333140"/>
                </a:lnTo>
                <a:lnTo>
                  <a:pt x="956402" y="1358116"/>
                </a:lnTo>
                <a:lnTo>
                  <a:pt x="804619" y="1433338"/>
                </a:lnTo>
                <a:lnTo>
                  <a:pt x="758250" y="1456363"/>
                </a:lnTo>
                <a:lnTo>
                  <a:pt x="665557" y="1502198"/>
                </a:lnTo>
                <a:lnTo>
                  <a:pt x="619188" y="1525223"/>
                </a:lnTo>
                <a:lnTo>
                  <a:pt x="538230" y="1565349"/>
                </a:lnTo>
                <a:close/>
              </a:path>
              <a:path w="1835784" h="2339340">
                <a:moveTo>
                  <a:pt x="487271" y="2037093"/>
                </a:moveTo>
                <a:lnTo>
                  <a:pt x="485510" y="2032814"/>
                </a:lnTo>
                <a:lnTo>
                  <a:pt x="484840" y="2031769"/>
                </a:lnTo>
                <a:lnTo>
                  <a:pt x="484965" y="2031197"/>
                </a:lnTo>
                <a:lnTo>
                  <a:pt x="484518" y="2030500"/>
                </a:lnTo>
                <a:lnTo>
                  <a:pt x="482337" y="2024033"/>
                </a:lnTo>
                <a:lnTo>
                  <a:pt x="482166" y="2020700"/>
                </a:lnTo>
                <a:lnTo>
                  <a:pt x="481772" y="2017020"/>
                </a:lnTo>
                <a:lnTo>
                  <a:pt x="482298" y="2013240"/>
                </a:lnTo>
                <a:lnTo>
                  <a:pt x="483620" y="2009934"/>
                </a:lnTo>
                <a:lnTo>
                  <a:pt x="483968" y="2009711"/>
                </a:lnTo>
                <a:lnTo>
                  <a:pt x="484218" y="2008567"/>
                </a:lnTo>
                <a:lnTo>
                  <a:pt x="486986" y="2001384"/>
                </a:lnTo>
                <a:lnTo>
                  <a:pt x="492836" y="1995173"/>
                </a:lnTo>
                <a:lnTo>
                  <a:pt x="500126" y="1991973"/>
                </a:lnTo>
                <a:lnTo>
                  <a:pt x="500822" y="1991526"/>
                </a:lnTo>
                <a:lnTo>
                  <a:pt x="501742" y="1991428"/>
                </a:lnTo>
                <a:lnTo>
                  <a:pt x="502788" y="1990758"/>
                </a:lnTo>
                <a:lnTo>
                  <a:pt x="503359" y="1990883"/>
                </a:lnTo>
                <a:lnTo>
                  <a:pt x="504056" y="1990436"/>
                </a:lnTo>
                <a:lnTo>
                  <a:pt x="504628" y="1990561"/>
                </a:lnTo>
                <a:lnTo>
                  <a:pt x="506021" y="1989667"/>
                </a:lnTo>
                <a:lnTo>
                  <a:pt x="506593" y="1989792"/>
                </a:lnTo>
                <a:lnTo>
                  <a:pt x="506942" y="1989569"/>
                </a:lnTo>
                <a:lnTo>
                  <a:pt x="507513" y="1989694"/>
                </a:lnTo>
                <a:lnTo>
                  <a:pt x="507862" y="1989470"/>
                </a:lnTo>
                <a:lnTo>
                  <a:pt x="508782" y="1989372"/>
                </a:lnTo>
                <a:lnTo>
                  <a:pt x="509130" y="1989148"/>
                </a:lnTo>
                <a:lnTo>
                  <a:pt x="509702" y="1989273"/>
                </a:lnTo>
                <a:lnTo>
                  <a:pt x="510622" y="1989175"/>
                </a:lnTo>
                <a:lnTo>
                  <a:pt x="510971" y="1988951"/>
                </a:lnTo>
                <a:lnTo>
                  <a:pt x="511543" y="1989076"/>
                </a:lnTo>
                <a:lnTo>
                  <a:pt x="511891" y="1988853"/>
                </a:lnTo>
                <a:lnTo>
                  <a:pt x="512463" y="1988978"/>
                </a:lnTo>
                <a:lnTo>
                  <a:pt x="513383" y="1988879"/>
                </a:lnTo>
                <a:lnTo>
                  <a:pt x="513955" y="1989004"/>
                </a:lnTo>
                <a:lnTo>
                  <a:pt x="526486" y="1988419"/>
                </a:lnTo>
                <a:lnTo>
                  <a:pt x="551632" y="1987380"/>
                </a:lnTo>
                <a:lnTo>
                  <a:pt x="564163" y="1986795"/>
                </a:lnTo>
                <a:lnTo>
                  <a:pt x="670325" y="1982133"/>
                </a:lnTo>
                <a:lnTo>
                  <a:pt x="707056" y="1980625"/>
                </a:lnTo>
                <a:lnTo>
                  <a:pt x="1474112" y="1946711"/>
                </a:lnTo>
                <a:lnTo>
                  <a:pt x="1536283" y="1943988"/>
                </a:lnTo>
                <a:lnTo>
                  <a:pt x="1571086" y="1942602"/>
                </a:lnTo>
                <a:lnTo>
                  <a:pt x="1768825" y="1933990"/>
                </a:lnTo>
                <a:lnTo>
                  <a:pt x="1777643" y="1933497"/>
                </a:lnTo>
                <a:lnTo>
                  <a:pt x="1786363" y="1933067"/>
                </a:lnTo>
                <a:lnTo>
                  <a:pt x="1803641" y="1932312"/>
                </a:lnTo>
                <a:lnTo>
                  <a:pt x="1817284" y="1935185"/>
                </a:lnTo>
                <a:lnTo>
                  <a:pt x="1828610" y="1943646"/>
                </a:lnTo>
                <a:lnTo>
                  <a:pt x="1835350" y="1955880"/>
                </a:lnTo>
                <a:lnTo>
                  <a:pt x="1835231" y="1970068"/>
                </a:lnTo>
                <a:lnTo>
                  <a:pt x="1832120" y="1980622"/>
                </a:lnTo>
                <a:lnTo>
                  <a:pt x="1826112" y="2001776"/>
                </a:lnTo>
                <a:lnTo>
                  <a:pt x="1823001" y="2012329"/>
                </a:lnTo>
                <a:lnTo>
                  <a:pt x="1807674" y="2065859"/>
                </a:lnTo>
                <a:lnTo>
                  <a:pt x="1763462" y="1996923"/>
                </a:lnTo>
                <a:lnTo>
                  <a:pt x="1760129" y="1997094"/>
                </a:lnTo>
                <a:lnTo>
                  <a:pt x="1757145" y="1997041"/>
                </a:lnTo>
                <a:lnTo>
                  <a:pt x="1753813" y="1997211"/>
                </a:lnTo>
                <a:lnTo>
                  <a:pt x="1513089" y="2007772"/>
                </a:lnTo>
                <a:lnTo>
                  <a:pt x="733896" y="2042155"/>
                </a:lnTo>
                <a:lnTo>
                  <a:pt x="781295" y="2116059"/>
                </a:lnTo>
                <a:lnTo>
                  <a:pt x="506331" y="2049945"/>
                </a:lnTo>
                <a:lnTo>
                  <a:pt x="505982" y="2050168"/>
                </a:lnTo>
                <a:lnTo>
                  <a:pt x="505759" y="2049820"/>
                </a:lnTo>
                <a:lnTo>
                  <a:pt x="502900" y="2049195"/>
                </a:lnTo>
                <a:lnTo>
                  <a:pt x="500165" y="2047998"/>
                </a:lnTo>
                <a:lnTo>
                  <a:pt x="496984" y="2046105"/>
                </a:lnTo>
                <a:lnTo>
                  <a:pt x="496761" y="2045757"/>
                </a:lnTo>
                <a:lnTo>
                  <a:pt x="495966" y="2045283"/>
                </a:lnTo>
                <a:lnTo>
                  <a:pt x="495742" y="2044935"/>
                </a:lnTo>
                <a:lnTo>
                  <a:pt x="495171" y="2044810"/>
                </a:lnTo>
                <a:lnTo>
                  <a:pt x="494947" y="2044462"/>
                </a:lnTo>
                <a:lnTo>
                  <a:pt x="494375" y="2044337"/>
                </a:lnTo>
                <a:lnTo>
                  <a:pt x="494152" y="2043988"/>
                </a:lnTo>
                <a:lnTo>
                  <a:pt x="490649" y="2040827"/>
                </a:lnTo>
                <a:lnTo>
                  <a:pt x="487271" y="2037093"/>
                </a:lnTo>
                <a:close/>
              </a:path>
              <a:path w="1835784" h="2339340">
                <a:moveTo>
                  <a:pt x="781295" y="2116059"/>
                </a:moveTo>
                <a:lnTo>
                  <a:pt x="733896" y="2042155"/>
                </a:lnTo>
                <a:lnTo>
                  <a:pt x="751158" y="2046203"/>
                </a:lnTo>
                <a:lnTo>
                  <a:pt x="1680886" y="2270645"/>
                </a:lnTo>
                <a:lnTo>
                  <a:pt x="1682029" y="2270895"/>
                </a:lnTo>
                <a:lnTo>
                  <a:pt x="1683396" y="2271494"/>
                </a:lnTo>
                <a:lnTo>
                  <a:pt x="1684540" y="2271744"/>
                </a:lnTo>
                <a:lnTo>
                  <a:pt x="1685763" y="2267517"/>
                </a:lnTo>
                <a:lnTo>
                  <a:pt x="1686861" y="2263863"/>
                </a:lnTo>
                <a:lnTo>
                  <a:pt x="1763462" y="1996923"/>
                </a:lnTo>
                <a:lnTo>
                  <a:pt x="1807674" y="2065859"/>
                </a:lnTo>
                <a:lnTo>
                  <a:pt x="1736242" y="2314793"/>
                </a:lnTo>
                <a:lnTo>
                  <a:pt x="1730999" y="2325892"/>
                </a:lnTo>
                <a:lnTo>
                  <a:pt x="1722592" y="2334141"/>
                </a:lnTo>
                <a:lnTo>
                  <a:pt x="1721846" y="2334511"/>
                </a:lnTo>
                <a:lnTo>
                  <a:pt x="1711553" y="2338717"/>
                </a:lnTo>
                <a:lnTo>
                  <a:pt x="1699091" y="2338128"/>
                </a:lnTo>
                <a:lnTo>
                  <a:pt x="1698296" y="2337655"/>
                </a:lnTo>
                <a:lnTo>
                  <a:pt x="1685460" y="2334579"/>
                </a:lnTo>
                <a:lnTo>
                  <a:pt x="781295" y="2116059"/>
                </a:lnTo>
                <a:close/>
              </a:path>
              <a:path w="1835784" h="2339340">
                <a:moveTo>
                  <a:pt x="7289" y="1291305"/>
                </a:moveTo>
                <a:lnTo>
                  <a:pt x="3426" y="1285270"/>
                </a:lnTo>
                <a:lnTo>
                  <a:pt x="1019" y="1278486"/>
                </a:lnTo>
                <a:lnTo>
                  <a:pt x="72" y="1271319"/>
                </a:lnTo>
                <a:lnTo>
                  <a:pt x="0" y="1268907"/>
                </a:lnTo>
                <a:lnTo>
                  <a:pt x="151" y="1266843"/>
                </a:lnTo>
                <a:lnTo>
                  <a:pt x="651" y="1264556"/>
                </a:lnTo>
                <a:lnTo>
                  <a:pt x="552" y="1263636"/>
                </a:lnTo>
                <a:lnTo>
                  <a:pt x="802" y="1262492"/>
                </a:lnTo>
                <a:lnTo>
                  <a:pt x="217805" y="56875"/>
                </a:lnTo>
                <a:lnTo>
                  <a:pt x="219211" y="48598"/>
                </a:lnTo>
                <a:lnTo>
                  <a:pt x="222154" y="31960"/>
                </a:lnTo>
                <a:lnTo>
                  <a:pt x="248487" y="22"/>
                </a:lnTo>
                <a:lnTo>
                  <a:pt x="260488" y="0"/>
                </a:lnTo>
                <a:lnTo>
                  <a:pt x="615489" y="69781"/>
                </a:lnTo>
                <a:lnTo>
                  <a:pt x="628542" y="75867"/>
                </a:lnTo>
                <a:lnTo>
                  <a:pt x="636956" y="86866"/>
                </a:lnTo>
                <a:lnTo>
                  <a:pt x="639921" y="100436"/>
                </a:lnTo>
                <a:lnTo>
                  <a:pt x="636503" y="114812"/>
                </a:lnTo>
                <a:lnTo>
                  <a:pt x="636030" y="115608"/>
                </a:lnTo>
                <a:lnTo>
                  <a:pt x="635905" y="116179"/>
                </a:lnTo>
                <a:lnTo>
                  <a:pt x="613402" y="161587"/>
                </a:lnTo>
                <a:lnTo>
                  <a:pt x="602958" y="182868"/>
                </a:lnTo>
                <a:lnTo>
                  <a:pt x="563934" y="122021"/>
                </a:lnTo>
                <a:lnTo>
                  <a:pt x="562442" y="121995"/>
                </a:lnTo>
                <a:lnTo>
                  <a:pt x="561075" y="121396"/>
                </a:lnTo>
                <a:lnTo>
                  <a:pt x="559583" y="121370"/>
                </a:lnTo>
                <a:lnTo>
                  <a:pt x="368868" y="83892"/>
                </a:lnTo>
                <a:lnTo>
                  <a:pt x="346711" y="79373"/>
                </a:lnTo>
                <a:lnTo>
                  <a:pt x="279863" y="66241"/>
                </a:lnTo>
                <a:lnTo>
                  <a:pt x="278936" y="73227"/>
                </a:lnTo>
                <a:lnTo>
                  <a:pt x="277437" y="80089"/>
                </a:lnTo>
                <a:lnTo>
                  <a:pt x="276286" y="86727"/>
                </a:lnTo>
                <a:lnTo>
                  <a:pt x="108311" y="1019980"/>
                </a:lnTo>
                <a:lnTo>
                  <a:pt x="106456" y="1029736"/>
                </a:lnTo>
                <a:lnTo>
                  <a:pt x="101182" y="1059461"/>
                </a:lnTo>
                <a:lnTo>
                  <a:pt x="140348" y="1120528"/>
                </a:lnTo>
                <a:lnTo>
                  <a:pt x="74667" y="1253470"/>
                </a:lnTo>
                <a:lnTo>
                  <a:pt x="60611" y="1282151"/>
                </a:lnTo>
                <a:lnTo>
                  <a:pt x="59290" y="1285457"/>
                </a:lnTo>
                <a:lnTo>
                  <a:pt x="57396" y="1288638"/>
                </a:lnTo>
                <a:lnTo>
                  <a:pt x="54708" y="1291346"/>
                </a:lnTo>
                <a:lnTo>
                  <a:pt x="49554" y="1297109"/>
                </a:lnTo>
                <a:lnTo>
                  <a:pt x="42265" y="1300309"/>
                </a:lnTo>
                <a:lnTo>
                  <a:pt x="33858" y="1301768"/>
                </a:lnTo>
                <a:lnTo>
                  <a:pt x="30749" y="1302286"/>
                </a:lnTo>
                <a:lnTo>
                  <a:pt x="24335" y="1301484"/>
                </a:lnTo>
                <a:lnTo>
                  <a:pt x="19760" y="1300484"/>
                </a:lnTo>
                <a:lnTo>
                  <a:pt x="15882" y="1299038"/>
                </a:lnTo>
                <a:lnTo>
                  <a:pt x="12603" y="1296225"/>
                </a:lnTo>
                <a:lnTo>
                  <a:pt x="7289" y="1291305"/>
                </a:lnTo>
                <a:close/>
              </a:path>
              <a:path w="1835784" h="2339340">
                <a:moveTo>
                  <a:pt x="140348" y="1120528"/>
                </a:moveTo>
                <a:lnTo>
                  <a:pt x="101182" y="1059461"/>
                </a:lnTo>
                <a:lnTo>
                  <a:pt x="240843" y="777314"/>
                </a:lnTo>
                <a:lnTo>
                  <a:pt x="386499" y="481657"/>
                </a:lnTo>
                <a:lnTo>
                  <a:pt x="405599" y="443149"/>
                </a:lnTo>
                <a:lnTo>
                  <a:pt x="443453" y="366169"/>
                </a:lnTo>
                <a:lnTo>
                  <a:pt x="563934" y="122021"/>
                </a:lnTo>
                <a:lnTo>
                  <a:pt x="602958" y="182868"/>
                </a:lnTo>
                <a:lnTo>
                  <a:pt x="482430" y="427313"/>
                </a:lnTo>
                <a:lnTo>
                  <a:pt x="140348" y="1120528"/>
                </a:lnTo>
                <a:close/>
              </a:path>
            </a:pathLst>
          </a:custGeom>
          <a:solidFill>
            <a:srgbClr val="0A4E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64354" y="6604391"/>
            <a:ext cx="1809750" cy="2390775"/>
          </a:xfrm>
          <a:custGeom>
            <a:avLst/>
            <a:gdLst/>
            <a:ahLst/>
            <a:cxnLst/>
            <a:rect l="l" t="t" r="r" b="b"/>
            <a:pathLst>
              <a:path w="1809750" h="2390775">
                <a:moveTo>
                  <a:pt x="1537100" y="724899"/>
                </a:moveTo>
                <a:lnTo>
                  <a:pt x="1542787" y="734519"/>
                </a:lnTo>
                <a:lnTo>
                  <a:pt x="1544245" y="739426"/>
                </a:lnTo>
                <a:lnTo>
                  <a:pt x="1544213" y="744252"/>
                </a:lnTo>
                <a:lnTo>
                  <a:pt x="1544522" y="751281"/>
                </a:lnTo>
                <a:lnTo>
                  <a:pt x="1542628" y="758651"/>
                </a:lnTo>
                <a:lnTo>
                  <a:pt x="1538548" y="763947"/>
                </a:lnTo>
                <a:lnTo>
                  <a:pt x="1536184" y="767268"/>
                </a:lnTo>
                <a:lnTo>
                  <a:pt x="1533609" y="770232"/>
                </a:lnTo>
                <a:lnTo>
                  <a:pt x="1529836" y="771982"/>
                </a:lnTo>
                <a:lnTo>
                  <a:pt x="1519151" y="780746"/>
                </a:lnTo>
                <a:lnTo>
                  <a:pt x="1497703" y="798142"/>
                </a:lnTo>
                <a:lnTo>
                  <a:pt x="1487019" y="806907"/>
                </a:lnTo>
                <a:lnTo>
                  <a:pt x="1462489" y="826891"/>
                </a:lnTo>
                <a:lnTo>
                  <a:pt x="1413641" y="866913"/>
                </a:lnTo>
                <a:lnTo>
                  <a:pt x="1355051" y="914678"/>
                </a:lnTo>
                <a:lnTo>
                  <a:pt x="1287012" y="970372"/>
                </a:lnTo>
                <a:lnTo>
                  <a:pt x="1252953" y="998152"/>
                </a:lnTo>
                <a:lnTo>
                  <a:pt x="1212633" y="1031075"/>
                </a:lnTo>
                <a:lnTo>
                  <a:pt x="1132207" y="1096975"/>
                </a:lnTo>
                <a:lnTo>
                  <a:pt x="1091888" y="1129898"/>
                </a:lnTo>
                <a:lnTo>
                  <a:pt x="1048567" y="1165317"/>
                </a:lnTo>
                <a:lnTo>
                  <a:pt x="961870" y="1236366"/>
                </a:lnTo>
                <a:lnTo>
                  <a:pt x="918549" y="1271785"/>
                </a:lnTo>
                <a:lnTo>
                  <a:pt x="747493" y="1411841"/>
                </a:lnTo>
                <a:lnTo>
                  <a:pt x="708594" y="1443774"/>
                </a:lnTo>
                <a:lnTo>
                  <a:pt x="630450" y="1507664"/>
                </a:lnTo>
                <a:lnTo>
                  <a:pt x="591351" y="1539716"/>
                </a:lnTo>
                <a:lnTo>
                  <a:pt x="559567" y="1565994"/>
                </a:lnTo>
                <a:lnTo>
                  <a:pt x="527622" y="1592231"/>
                </a:lnTo>
                <a:lnTo>
                  <a:pt x="495572" y="1618440"/>
                </a:lnTo>
                <a:lnTo>
                  <a:pt x="463468" y="1644636"/>
                </a:lnTo>
                <a:lnTo>
                  <a:pt x="441809" y="1662412"/>
                </a:lnTo>
                <a:lnTo>
                  <a:pt x="398279" y="1697909"/>
                </a:lnTo>
                <a:lnTo>
                  <a:pt x="376620" y="1715685"/>
                </a:lnTo>
                <a:lnTo>
                  <a:pt x="344864" y="1741668"/>
                </a:lnTo>
                <a:lnTo>
                  <a:pt x="331914" y="1749040"/>
                </a:lnTo>
                <a:lnTo>
                  <a:pt x="318952" y="1750495"/>
                </a:lnTo>
                <a:lnTo>
                  <a:pt x="306666" y="1746129"/>
                </a:lnTo>
                <a:lnTo>
                  <a:pt x="295854" y="1736023"/>
                </a:lnTo>
                <a:lnTo>
                  <a:pt x="51569" y="1407349"/>
                </a:lnTo>
                <a:lnTo>
                  <a:pt x="47410" y="1396398"/>
                </a:lnTo>
                <a:lnTo>
                  <a:pt x="48272" y="1383877"/>
                </a:lnTo>
                <a:lnTo>
                  <a:pt x="53425" y="1372515"/>
                </a:lnTo>
                <a:lnTo>
                  <a:pt x="62139" y="1365043"/>
                </a:lnTo>
                <a:lnTo>
                  <a:pt x="63062" y="1364978"/>
                </a:lnTo>
                <a:lnTo>
                  <a:pt x="64487" y="1364136"/>
                </a:lnTo>
                <a:lnTo>
                  <a:pt x="78314" y="1357638"/>
                </a:lnTo>
                <a:lnTo>
                  <a:pt x="94756" y="1350277"/>
                </a:lnTo>
                <a:lnTo>
                  <a:pt x="126264" y="1403580"/>
                </a:lnTo>
                <a:lnTo>
                  <a:pt x="129148" y="1407644"/>
                </a:lnTo>
                <a:lnTo>
                  <a:pt x="132388" y="1411499"/>
                </a:lnTo>
                <a:lnTo>
                  <a:pt x="135271" y="1415563"/>
                </a:lnTo>
                <a:lnTo>
                  <a:pt x="328124" y="1675122"/>
                </a:lnTo>
                <a:lnTo>
                  <a:pt x="348674" y="1658648"/>
                </a:lnTo>
                <a:lnTo>
                  <a:pt x="373204" y="1638664"/>
                </a:lnTo>
                <a:lnTo>
                  <a:pt x="422052" y="1598641"/>
                </a:lnTo>
                <a:lnTo>
                  <a:pt x="480641" y="1550877"/>
                </a:lnTo>
                <a:lnTo>
                  <a:pt x="548681" y="1495183"/>
                </a:lnTo>
                <a:lnTo>
                  <a:pt x="582740" y="1467403"/>
                </a:lnTo>
                <a:lnTo>
                  <a:pt x="623060" y="1434480"/>
                </a:lnTo>
                <a:lnTo>
                  <a:pt x="703485" y="1368579"/>
                </a:lnTo>
                <a:lnTo>
                  <a:pt x="743805" y="1335656"/>
                </a:lnTo>
                <a:lnTo>
                  <a:pt x="787126" y="1300238"/>
                </a:lnTo>
                <a:lnTo>
                  <a:pt x="873823" y="1229188"/>
                </a:lnTo>
                <a:lnTo>
                  <a:pt x="917144" y="1193770"/>
                </a:lnTo>
                <a:lnTo>
                  <a:pt x="1088200" y="1053713"/>
                </a:lnTo>
                <a:lnTo>
                  <a:pt x="1127099" y="1021780"/>
                </a:lnTo>
                <a:lnTo>
                  <a:pt x="1205242" y="957890"/>
                </a:lnTo>
                <a:lnTo>
                  <a:pt x="1261782" y="911563"/>
                </a:lnTo>
                <a:lnTo>
                  <a:pt x="1313635" y="869013"/>
                </a:lnTo>
                <a:lnTo>
                  <a:pt x="1282043" y="815568"/>
                </a:lnTo>
                <a:lnTo>
                  <a:pt x="1354160" y="783038"/>
                </a:lnTo>
                <a:lnTo>
                  <a:pt x="1406358" y="759815"/>
                </a:lnTo>
                <a:lnTo>
                  <a:pt x="1458665" y="736167"/>
                </a:lnTo>
                <a:lnTo>
                  <a:pt x="1468205" y="731693"/>
                </a:lnTo>
                <a:lnTo>
                  <a:pt x="1477737" y="727358"/>
                </a:lnTo>
                <a:lnTo>
                  <a:pt x="1513231" y="714752"/>
                </a:lnTo>
                <a:lnTo>
                  <a:pt x="1520553" y="715510"/>
                </a:lnTo>
                <a:lnTo>
                  <a:pt x="1527702" y="718263"/>
                </a:lnTo>
                <a:lnTo>
                  <a:pt x="1534557" y="723037"/>
                </a:lnTo>
                <a:lnTo>
                  <a:pt x="1537100" y="724899"/>
                </a:lnTo>
                <a:close/>
              </a:path>
              <a:path w="1809750" h="2390775">
                <a:moveTo>
                  <a:pt x="1282043" y="815568"/>
                </a:moveTo>
                <a:lnTo>
                  <a:pt x="1313635" y="869013"/>
                </a:lnTo>
                <a:lnTo>
                  <a:pt x="1282437" y="882850"/>
                </a:lnTo>
                <a:lnTo>
                  <a:pt x="1251230" y="896827"/>
                </a:lnTo>
                <a:lnTo>
                  <a:pt x="1220064" y="910870"/>
                </a:lnTo>
                <a:lnTo>
                  <a:pt x="1188984" y="924908"/>
                </a:lnTo>
                <a:lnTo>
                  <a:pt x="994565" y="1012428"/>
                </a:lnTo>
                <a:lnTo>
                  <a:pt x="952897" y="1031240"/>
                </a:lnTo>
                <a:lnTo>
                  <a:pt x="827790" y="1087504"/>
                </a:lnTo>
                <a:lnTo>
                  <a:pt x="786122" y="1106315"/>
                </a:lnTo>
                <a:lnTo>
                  <a:pt x="734804" y="1129439"/>
                </a:lnTo>
                <a:lnTo>
                  <a:pt x="580383" y="1199085"/>
                </a:lnTo>
                <a:lnTo>
                  <a:pt x="533206" y="1220406"/>
                </a:lnTo>
                <a:lnTo>
                  <a:pt x="438907" y="1262837"/>
                </a:lnTo>
                <a:lnTo>
                  <a:pt x="391730" y="1284159"/>
                </a:lnTo>
                <a:lnTo>
                  <a:pt x="211057" y="1365642"/>
                </a:lnTo>
                <a:lnTo>
                  <a:pt x="158732" y="1389030"/>
                </a:lnTo>
                <a:lnTo>
                  <a:pt x="132742" y="1400712"/>
                </a:lnTo>
                <a:lnTo>
                  <a:pt x="130394" y="1401619"/>
                </a:lnTo>
                <a:lnTo>
                  <a:pt x="128613" y="1402672"/>
                </a:lnTo>
                <a:lnTo>
                  <a:pt x="126264" y="1403580"/>
                </a:lnTo>
                <a:lnTo>
                  <a:pt x="94756" y="1350277"/>
                </a:lnTo>
                <a:lnTo>
                  <a:pt x="106806" y="1344940"/>
                </a:lnTo>
                <a:lnTo>
                  <a:pt x="120229" y="1338878"/>
                </a:lnTo>
                <a:lnTo>
                  <a:pt x="149882" y="1325602"/>
                </a:lnTo>
                <a:lnTo>
                  <a:pt x="209107" y="1298916"/>
                </a:lnTo>
                <a:lnTo>
                  <a:pt x="238759" y="1285640"/>
                </a:lnTo>
                <a:lnTo>
                  <a:pt x="596843" y="1124451"/>
                </a:lnTo>
                <a:lnTo>
                  <a:pt x="638511" y="1105640"/>
                </a:lnTo>
                <a:lnTo>
                  <a:pt x="763617" y="1049376"/>
                </a:lnTo>
                <a:lnTo>
                  <a:pt x="805286" y="1030564"/>
                </a:lnTo>
                <a:lnTo>
                  <a:pt x="856604" y="1007441"/>
                </a:lnTo>
                <a:lnTo>
                  <a:pt x="1011025" y="937795"/>
                </a:lnTo>
                <a:lnTo>
                  <a:pt x="1058202" y="916473"/>
                </a:lnTo>
                <a:lnTo>
                  <a:pt x="1152501" y="874042"/>
                </a:lnTo>
                <a:lnTo>
                  <a:pt x="1199678" y="852721"/>
                </a:lnTo>
                <a:lnTo>
                  <a:pt x="1282043" y="815568"/>
                </a:lnTo>
                <a:close/>
              </a:path>
              <a:path w="1809750" h="2390775">
                <a:moveTo>
                  <a:pt x="1350141" y="345992"/>
                </a:moveTo>
                <a:lnTo>
                  <a:pt x="1351745" y="350333"/>
                </a:lnTo>
                <a:lnTo>
                  <a:pt x="1352377" y="351402"/>
                </a:lnTo>
                <a:lnTo>
                  <a:pt x="1352231" y="351968"/>
                </a:lnTo>
                <a:lnTo>
                  <a:pt x="1352653" y="352681"/>
                </a:lnTo>
                <a:lnTo>
                  <a:pt x="1354597" y="359224"/>
                </a:lnTo>
                <a:lnTo>
                  <a:pt x="1354646" y="362560"/>
                </a:lnTo>
                <a:lnTo>
                  <a:pt x="1354906" y="366253"/>
                </a:lnTo>
                <a:lnTo>
                  <a:pt x="1354242" y="370010"/>
                </a:lnTo>
                <a:lnTo>
                  <a:pt x="1352802" y="373266"/>
                </a:lnTo>
                <a:lnTo>
                  <a:pt x="1352445" y="373476"/>
                </a:lnTo>
                <a:lnTo>
                  <a:pt x="1352154" y="374610"/>
                </a:lnTo>
                <a:lnTo>
                  <a:pt x="1349126" y="381688"/>
                </a:lnTo>
                <a:lnTo>
                  <a:pt x="1343054" y="387682"/>
                </a:lnTo>
                <a:lnTo>
                  <a:pt x="1335653" y="390614"/>
                </a:lnTo>
                <a:lnTo>
                  <a:pt x="1334940" y="391036"/>
                </a:lnTo>
                <a:lnTo>
                  <a:pt x="1334017" y="391100"/>
                </a:lnTo>
                <a:lnTo>
                  <a:pt x="1332948" y="391732"/>
                </a:lnTo>
                <a:lnTo>
                  <a:pt x="1332381" y="391587"/>
                </a:lnTo>
                <a:lnTo>
                  <a:pt x="1331669" y="392008"/>
                </a:lnTo>
                <a:lnTo>
                  <a:pt x="1331102" y="391862"/>
                </a:lnTo>
                <a:lnTo>
                  <a:pt x="1329677" y="392704"/>
                </a:lnTo>
                <a:lnTo>
                  <a:pt x="1329110" y="392559"/>
                </a:lnTo>
                <a:lnTo>
                  <a:pt x="1328754" y="392769"/>
                </a:lnTo>
                <a:lnTo>
                  <a:pt x="1328187" y="392624"/>
                </a:lnTo>
                <a:lnTo>
                  <a:pt x="1327831" y="392834"/>
                </a:lnTo>
                <a:lnTo>
                  <a:pt x="1326907" y="392899"/>
                </a:lnTo>
                <a:lnTo>
                  <a:pt x="1326551" y="393110"/>
                </a:lnTo>
                <a:lnTo>
                  <a:pt x="1325984" y="392964"/>
                </a:lnTo>
                <a:lnTo>
                  <a:pt x="1325061" y="393029"/>
                </a:lnTo>
                <a:lnTo>
                  <a:pt x="1324705" y="393239"/>
                </a:lnTo>
                <a:lnTo>
                  <a:pt x="1324138" y="393094"/>
                </a:lnTo>
                <a:lnTo>
                  <a:pt x="1323782" y="393304"/>
                </a:lnTo>
                <a:lnTo>
                  <a:pt x="1323215" y="393159"/>
                </a:lnTo>
                <a:lnTo>
                  <a:pt x="1322292" y="393224"/>
                </a:lnTo>
                <a:lnTo>
                  <a:pt x="1321725" y="393078"/>
                </a:lnTo>
                <a:lnTo>
                  <a:pt x="1309180" y="393206"/>
                </a:lnTo>
                <a:lnTo>
                  <a:pt x="1284013" y="393330"/>
                </a:lnTo>
                <a:lnTo>
                  <a:pt x="1271469" y="393458"/>
                </a:lnTo>
                <a:lnTo>
                  <a:pt x="1165207" y="394252"/>
                </a:lnTo>
                <a:lnTo>
                  <a:pt x="1128447" y="394422"/>
                </a:lnTo>
                <a:lnTo>
                  <a:pt x="360664" y="400390"/>
                </a:lnTo>
                <a:lnTo>
                  <a:pt x="298435" y="400847"/>
                </a:lnTo>
                <a:lnTo>
                  <a:pt x="263604" y="400966"/>
                </a:lnTo>
                <a:lnTo>
                  <a:pt x="65684" y="402373"/>
                </a:lnTo>
                <a:lnTo>
                  <a:pt x="56853" y="402545"/>
                </a:lnTo>
                <a:lnTo>
                  <a:pt x="48123" y="402657"/>
                </a:lnTo>
                <a:lnTo>
                  <a:pt x="30830" y="402783"/>
                </a:lnTo>
                <a:lnTo>
                  <a:pt x="17301" y="399415"/>
                </a:lnTo>
                <a:lnTo>
                  <a:pt x="6289" y="390547"/>
                </a:lnTo>
                <a:lnTo>
                  <a:pt x="0" y="378077"/>
                </a:lnTo>
                <a:lnTo>
                  <a:pt x="635" y="363902"/>
                </a:lnTo>
                <a:lnTo>
                  <a:pt x="4128" y="353468"/>
                </a:lnTo>
                <a:lnTo>
                  <a:pt x="10902" y="332547"/>
                </a:lnTo>
                <a:lnTo>
                  <a:pt x="14395" y="322114"/>
                </a:lnTo>
                <a:lnTo>
                  <a:pt x="31661" y="269177"/>
                </a:lnTo>
                <a:lnTo>
                  <a:pt x="73334" y="339677"/>
                </a:lnTo>
                <a:lnTo>
                  <a:pt x="76671" y="339628"/>
                </a:lnTo>
                <a:lnTo>
                  <a:pt x="79651" y="339790"/>
                </a:lnTo>
                <a:lnTo>
                  <a:pt x="82987" y="339741"/>
                </a:lnTo>
                <a:lnTo>
                  <a:pt x="323935" y="337950"/>
                </a:lnTo>
                <a:lnTo>
                  <a:pt x="1103864" y="331955"/>
                </a:lnTo>
                <a:lnTo>
                  <a:pt x="1059187" y="256375"/>
                </a:lnTo>
                <a:lnTo>
                  <a:pt x="1331562" y="332455"/>
                </a:lnTo>
                <a:lnTo>
                  <a:pt x="1331919" y="332245"/>
                </a:lnTo>
                <a:lnTo>
                  <a:pt x="1332129" y="332601"/>
                </a:lnTo>
                <a:lnTo>
                  <a:pt x="1334964" y="333330"/>
                </a:lnTo>
                <a:lnTo>
                  <a:pt x="1337652" y="334625"/>
                </a:lnTo>
                <a:lnTo>
                  <a:pt x="1340762" y="336633"/>
                </a:lnTo>
                <a:lnTo>
                  <a:pt x="1340973" y="336989"/>
                </a:lnTo>
                <a:lnTo>
                  <a:pt x="1341750" y="337491"/>
                </a:lnTo>
                <a:lnTo>
                  <a:pt x="1341961" y="337847"/>
                </a:lnTo>
                <a:lnTo>
                  <a:pt x="1342528" y="337993"/>
                </a:lnTo>
                <a:lnTo>
                  <a:pt x="1342739" y="338349"/>
                </a:lnTo>
                <a:lnTo>
                  <a:pt x="1343305" y="338495"/>
                </a:lnTo>
                <a:lnTo>
                  <a:pt x="1343516" y="338851"/>
                </a:lnTo>
                <a:lnTo>
                  <a:pt x="1346901" y="342138"/>
                </a:lnTo>
                <a:lnTo>
                  <a:pt x="1350141" y="345992"/>
                </a:lnTo>
                <a:close/>
              </a:path>
              <a:path w="1809750" h="2390775">
                <a:moveTo>
                  <a:pt x="1059187" y="256375"/>
                </a:moveTo>
                <a:lnTo>
                  <a:pt x="1103864" y="331955"/>
                </a:lnTo>
                <a:lnTo>
                  <a:pt x="1086761" y="327282"/>
                </a:lnTo>
                <a:lnTo>
                  <a:pt x="165820" y="69143"/>
                </a:lnTo>
                <a:lnTo>
                  <a:pt x="164686" y="68851"/>
                </a:lnTo>
                <a:lnTo>
                  <a:pt x="163342" y="68204"/>
                </a:lnTo>
                <a:lnTo>
                  <a:pt x="162208" y="67912"/>
                </a:lnTo>
                <a:lnTo>
                  <a:pt x="160832" y="72091"/>
                </a:lnTo>
                <a:lnTo>
                  <a:pt x="159602" y="75703"/>
                </a:lnTo>
                <a:lnTo>
                  <a:pt x="73334" y="339677"/>
                </a:lnTo>
                <a:lnTo>
                  <a:pt x="31661" y="269177"/>
                </a:lnTo>
                <a:lnTo>
                  <a:pt x="112107" y="23009"/>
                </a:lnTo>
                <a:lnTo>
                  <a:pt x="117751" y="12108"/>
                </a:lnTo>
                <a:lnTo>
                  <a:pt x="126452" y="4170"/>
                </a:lnTo>
                <a:lnTo>
                  <a:pt x="127212" y="3828"/>
                </a:lnTo>
                <a:lnTo>
                  <a:pt x="137651" y="0"/>
                </a:lnTo>
                <a:lnTo>
                  <a:pt x="150083" y="1042"/>
                </a:lnTo>
                <a:lnTo>
                  <a:pt x="150861" y="1544"/>
                </a:lnTo>
                <a:lnTo>
                  <a:pt x="163576" y="5085"/>
                </a:lnTo>
                <a:lnTo>
                  <a:pt x="1059187" y="256375"/>
                </a:lnTo>
                <a:close/>
              </a:path>
              <a:path w="1809750" h="2390775">
                <a:moveTo>
                  <a:pt x="1802656" y="1108759"/>
                </a:moveTo>
                <a:lnTo>
                  <a:pt x="1806296" y="1114931"/>
                </a:lnTo>
                <a:lnTo>
                  <a:pt x="1808455" y="1121798"/>
                </a:lnTo>
                <a:lnTo>
                  <a:pt x="1809141" y="1128994"/>
                </a:lnTo>
                <a:lnTo>
                  <a:pt x="1809125" y="1131408"/>
                </a:lnTo>
                <a:lnTo>
                  <a:pt x="1808898" y="1133464"/>
                </a:lnTo>
                <a:lnTo>
                  <a:pt x="1808316" y="1135732"/>
                </a:lnTo>
                <a:lnTo>
                  <a:pt x="1808381" y="1136655"/>
                </a:lnTo>
                <a:lnTo>
                  <a:pt x="1808089" y="1137789"/>
                </a:lnTo>
                <a:lnTo>
                  <a:pt x="1547341" y="2334708"/>
                </a:lnTo>
                <a:lnTo>
                  <a:pt x="1545634" y="2342928"/>
                </a:lnTo>
                <a:lnTo>
                  <a:pt x="1542088" y="2359447"/>
                </a:lnTo>
                <a:lnTo>
                  <a:pt x="1540382" y="2367668"/>
                </a:lnTo>
                <a:lnTo>
                  <a:pt x="1535140" y="2378676"/>
                </a:lnTo>
                <a:lnTo>
                  <a:pt x="1526000" y="2386445"/>
                </a:lnTo>
                <a:lnTo>
                  <a:pt x="1514610" y="2390406"/>
                </a:lnTo>
                <a:lnTo>
                  <a:pt x="1502616" y="2389991"/>
                </a:lnTo>
                <a:lnTo>
                  <a:pt x="1150391" y="2307333"/>
                </a:lnTo>
                <a:lnTo>
                  <a:pt x="1137568" y="2300775"/>
                </a:lnTo>
                <a:lnTo>
                  <a:pt x="1129560" y="2289478"/>
                </a:lnTo>
                <a:lnTo>
                  <a:pt x="1127091" y="2275808"/>
                </a:lnTo>
                <a:lnTo>
                  <a:pt x="1131029" y="2261566"/>
                </a:lnTo>
                <a:lnTo>
                  <a:pt x="1131531" y="2260789"/>
                </a:lnTo>
                <a:lnTo>
                  <a:pt x="1131677" y="2260222"/>
                </a:lnTo>
                <a:lnTo>
                  <a:pt x="1155818" y="2215663"/>
                </a:lnTo>
                <a:lnTo>
                  <a:pt x="1167030" y="2194777"/>
                </a:lnTo>
                <a:lnTo>
                  <a:pt x="1203813" y="2257004"/>
                </a:lnTo>
                <a:lnTo>
                  <a:pt x="1205303" y="2257085"/>
                </a:lnTo>
                <a:lnTo>
                  <a:pt x="1206648" y="2257732"/>
                </a:lnTo>
                <a:lnTo>
                  <a:pt x="1208138" y="2257813"/>
                </a:lnTo>
                <a:lnTo>
                  <a:pt x="1397361" y="2302209"/>
                </a:lnTo>
                <a:lnTo>
                  <a:pt x="1419340" y="2307532"/>
                </a:lnTo>
                <a:lnTo>
                  <a:pt x="1485665" y="2323089"/>
                </a:lnTo>
                <a:lnTo>
                  <a:pt x="1486846" y="2316140"/>
                </a:lnTo>
                <a:lnTo>
                  <a:pt x="1488594" y="2309338"/>
                </a:lnTo>
                <a:lnTo>
                  <a:pt x="1489986" y="2302746"/>
                </a:lnTo>
                <a:lnTo>
                  <a:pt x="1691823" y="1376227"/>
                </a:lnTo>
                <a:lnTo>
                  <a:pt x="1694033" y="1366545"/>
                </a:lnTo>
                <a:lnTo>
                  <a:pt x="1700385" y="1337032"/>
                </a:lnTo>
                <a:lnTo>
                  <a:pt x="1663468" y="1274579"/>
                </a:lnTo>
                <a:lnTo>
                  <a:pt x="1733945" y="1144117"/>
                </a:lnTo>
                <a:lnTo>
                  <a:pt x="1749036" y="1115966"/>
                </a:lnTo>
                <a:lnTo>
                  <a:pt x="1750476" y="1112710"/>
                </a:lnTo>
                <a:lnTo>
                  <a:pt x="1752484" y="1109600"/>
                </a:lnTo>
                <a:lnTo>
                  <a:pt x="1755270" y="1106992"/>
                </a:lnTo>
                <a:lnTo>
                  <a:pt x="1760630" y="1101420"/>
                </a:lnTo>
                <a:lnTo>
                  <a:pt x="1768031" y="1098488"/>
                </a:lnTo>
                <a:lnTo>
                  <a:pt x="1776485" y="1097336"/>
                </a:lnTo>
                <a:lnTo>
                  <a:pt x="1779611" y="1096931"/>
                </a:lnTo>
                <a:lnTo>
                  <a:pt x="1785992" y="1097966"/>
                </a:lnTo>
                <a:lnTo>
                  <a:pt x="1790527" y="1099132"/>
                </a:lnTo>
                <a:lnTo>
                  <a:pt x="1794350" y="1100719"/>
                </a:lnTo>
                <a:lnTo>
                  <a:pt x="1797524" y="1103650"/>
                </a:lnTo>
                <a:lnTo>
                  <a:pt x="1802656" y="1108759"/>
                </a:lnTo>
                <a:close/>
              </a:path>
              <a:path w="1809750" h="2390775">
                <a:moveTo>
                  <a:pt x="1663468" y="1274579"/>
                </a:moveTo>
                <a:lnTo>
                  <a:pt x="1700385" y="1337032"/>
                </a:lnTo>
                <a:lnTo>
                  <a:pt x="1550545" y="1613908"/>
                </a:lnTo>
                <a:lnTo>
                  <a:pt x="1394223" y="1904066"/>
                </a:lnTo>
                <a:lnTo>
                  <a:pt x="1373734" y="1941853"/>
                </a:lnTo>
                <a:lnTo>
                  <a:pt x="1333102" y="2017404"/>
                </a:lnTo>
                <a:lnTo>
                  <a:pt x="1203813" y="2257004"/>
                </a:lnTo>
                <a:lnTo>
                  <a:pt x="1167030" y="2194777"/>
                </a:lnTo>
                <a:lnTo>
                  <a:pt x="1296377" y="1954882"/>
                </a:lnTo>
                <a:lnTo>
                  <a:pt x="1663468" y="1274579"/>
                </a:lnTo>
                <a:close/>
              </a:path>
            </a:pathLst>
          </a:custGeom>
          <a:solidFill>
            <a:srgbClr val="0A4E7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4654006" y="1402822"/>
            <a:ext cx="1193800" cy="1289050"/>
            <a:chOff x="4273831" y="2760179"/>
            <a:chExt cx="1193800" cy="1289050"/>
          </a:xfrm>
        </p:grpSpPr>
        <p:sp>
          <p:nvSpPr>
            <p:cNvPr id="27" name="object 27"/>
            <p:cNvSpPr/>
            <p:nvPr/>
          </p:nvSpPr>
          <p:spPr>
            <a:xfrm>
              <a:off x="4706787" y="2770796"/>
              <a:ext cx="749935" cy="879475"/>
            </a:xfrm>
            <a:custGeom>
              <a:avLst/>
              <a:gdLst/>
              <a:ahLst/>
              <a:cxnLst/>
              <a:rect l="l" t="t" r="r" b="b"/>
              <a:pathLst>
                <a:path w="749935" h="879475">
                  <a:moveTo>
                    <a:pt x="401012" y="879441"/>
                  </a:moveTo>
                  <a:lnTo>
                    <a:pt x="413398" y="871644"/>
                  </a:lnTo>
                  <a:lnTo>
                    <a:pt x="422883" y="849750"/>
                  </a:lnTo>
                  <a:lnTo>
                    <a:pt x="431461" y="816373"/>
                  </a:lnTo>
                  <a:lnTo>
                    <a:pt x="441128" y="774129"/>
                  </a:lnTo>
                  <a:lnTo>
                    <a:pt x="453879" y="725634"/>
                  </a:lnTo>
                  <a:lnTo>
                    <a:pt x="471708" y="673504"/>
                  </a:lnTo>
                  <a:lnTo>
                    <a:pt x="496612" y="620353"/>
                  </a:lnTo>
                  <a:lnTo>
                    <a:pt x="530584" y="568797"/>
                  </a:lnTo>
                  <a:lnTo>
                    <a:pt x="575620" y="521453"/>
                  </a:lnTo>
                  <a:lnTo>
                    <a:pt x="626061" y="484967"/>
                  </a:lnTo>
                  <a:lnTo>
                    <a:pt x="673781" y="459329"/>
                  </a:lnTo>
                  <a:lnTo>
                    <a:pt x="713690" y="440092"/>
                  </a:lnTo>
                  <a:lnTo>
                    <a:pt x="740699" y="422812"/>
                  </a:lnTo>
                  <a:lnTo>
                    <a:pt x="749717" y="403043"/>
                  </a:lnTo>
                  <a:lnTo>
                    <a:pt x="735830" y="383689"/>
                  </a:lnTo>
                  <a:lnTo>
                    <a:pt x="701797" y="370315"/>
                  </a:lnTo>
                  <a:lnTo>
                    <a:pt x="653569" y="356047"/>
                  </a:lnTo>
                  <a:lnTo>
                    <a:pt x="597092" y="334014"/>
                  </a:lnTo>
                  <a:lnTo>
                    <a:pt x="538315" y="297342"/>
                  </a:lnTo>
                  <a:lnTo>
                    <a:pt x="494090" y="253610"/>
                  </a:lnTo>
                  <a:lnTo>
                    <a:pt x="460834" y="205139"/>
                  </a:lnTo>
                  <a:lnTo>
                    <a:pt x="436458" y="155235"/>
                  </a:lnTo>
                  <a:lnTo>
                    <a:pt x="418871" y="107208"/>
                  </a:lnTo>
                  <a:lnTo>
                    <a:pt x="405981" y="64363"/>
                  </a:lnTo>
                  <a:lnTo>
                    <a:pt x="395697" y="30008"/>
                  </a:lnTo>
                  <a:lnTo>
                    <a:pt x="385930" y="7451"/>
                  </a:lnTo>
                  <a:lnTo>
                    <a:pt x="374587" y="0"/>
                  </a:lnTo>
                  <a:lnTo>
                    <a:pt x="363999" y="11594"/>
                  </a:lnTo>
                  <a:lnTo>
                    <a:pt x="358573" y="40628"/>
                  </a:lnTo>
                  <a:lnTo>
                    <a:pt x="354535" y="82542"/>
                  </a:lnTo>
                  <a:lnTo>
                    <a:pt x="348109" y="132775"/>
                  </a:lnTo>
                  <a:lnTo>
                    <a:pt x="335521" y="186768"/>
                  </a:lnTo>
                  <a:lnTo>
                    <a:pt x="312996" y="239961"/>
                  </a:lnTo>
                  <a:lnTo>
                    <a:pt x="276759" y="287794"/>
                  </a:lnTo>
                  <a:lnTo>
                    <a:pt x="230050" y="322221"/>
                  </a:lnTo>
                  <a:lnTo>
                    <a:pt x="178965" y="343207"/>
                  </a:lnTo>
                  <a:lnTo>
                    <a:pt x="127564" y="354705"/>
                  </a:lnTo>
                  <a:lnTo>
                    <a:pt x="79907" y="360668"/>
                  </a:lnTo>
                  <a:lnTo>
                    <a:pt x="40054" y="365050"/>
                  </a:lnTo>
                  <a:lnTo>
                    <a:pt x="12065" y="371802"/>
                  </a:lnTo>
                  <a:lnTo>
                    <a:pt x="0" y="384878"/>
                  </a:lnTo>
                  <a:lnTo>
                    <a:pt x="6874" y="400296"/>
                  </a:lnTo>
                  <a:lnTo>
                    <a:pt x="30240" y="414686"/>
                  </a:lnTo>
                  <a:lnTo>
                    <a:pt x="111411" y="450381"/>
                  </a:lnTo>
                  <a:lnTo>
                    <a:pt x="161699" y="476686"/>
                  </a:lnTo>
                  <a:lnTo>
                    <a:pt x="213444" y="511963"/>
                  </a:lnTo>
                  <a:lnTo>
                    <a:pt x="262888" y="558711"/>
                  </a:lnTo>
                  <a:lnTo>
                    <a:pt x="302078" y="611994"/>
                  </a:lnTo>
                  <a:lnTo>
                    <a:pt x="330183" y="666842"/>
                  </a:lnTo>
                  <a:lnTo>
                    <a:pt x="349612" y="720588"/>
                  </a:lnTo>
                  <a:lnTo>
                    <a:pt x="362777" y="770565"/>
                  </a:lnTo>
                  <a:lnTo>
                    <a:pt x="372089" y="814106"/>
                  </a:lnTo>
                  <a:lnTo>
                    <a:pt x="379958" y="848544"/>
                  </a:lnTo>
                  <a:lnTo>
                    <a:pt x="388795" y="871211"/>
                  </a:lnTo>
                  <a:lnTo>
                    <a:pt x="401012" y="879441"/>
                  </a:lnTo>
                  <a:close/>
                </a:path>
              </a:pathLst>
            </a:custGeom>
            <a:solidFill>
              <a:srgbClr val="155C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96232" y="2760179"/>
              <a:ext cx="771525" cy="901065"/>
            </a:xfrm>
            <a:custGeom>
              <a:avLst/>
              <a:gdLst/>
              <a:ahLst/>
              <a:cxnLst/>
              <a:rect l="l" t="t" r="r" b="b"/>
              <a:pathLst>
                <a:path w="771525" h="901064">
                  <a:moveTo>
                    <a:pt x="411458" y="900721"/>
                  </a:moveTo>
                  <a:lnTo>
                    <a:pt x="411763" y="900721"/>
                  </a:lnTo>
                  <a:lnTo>
                    <a:pt x="427281" y="894875"/>
                  </a:lnTo>
                  <a:lnTo>
                    <a:pt x="438399" y="877988"/>
                  </a:lnTo>
                  <a:lnTo>
                    <a:pt x="447152" y="851122"/>
                  </a:lnTo>
                  <a:lnTo>
                    <a:pt x="455614" y="815323"/>
                  </a:lnTo>
                  <a:lnTo>
                    <a:pt x="465339" y="773764"/>
                  </a:lnTo>
                  <a:lnTo>
                    <a:pt x="478177" y="727707"/>
                  </a:lnTo>
                  <a:lnTo>
                    <a:pt x="495754" y="679233"/>
                  </a:lnTo>
                  <a:lnTo>
                    <a:pt x="519694" y="630426"/>
                  </a:lnTo>
                  <a:lnTo>
                    <a:pt x="551622" y="583369"/>
                  </a:lnTo>
                  <a:lnTo>
                    <a:pt x="593165" y="540144"/>
                  </a:lnTo>
                  <a:lnTo>
                    <a:pt x="651758" y="499045"/>
                  </a:lnTo>
                  <a:lnTo>
                    <a:pt x="717715" y="465679"/>
                  </a:lnTo>
                  <a:lnTo>
                    <a:pt x="732715" y="458326"/>
                  </a:lnTo>
                  <a:lnTo>
                    <a:pt x="753729" y="445327"/>
                  </a:lnTo>
                  <a:lnTo>
                    <a:pt x="767069" y="430752"/>
                  </a:lnTo>
                  <a:lnTo>
                    <a:pt x="770919" y="412853"/>
                  </a:lnTo>
                  <a:lnTo>
                    <a:pt x="764528" y="395814"/>
                  </a:lnTo>
                  <a:lnTo>
                    <a:pt x="749363" y="383654"/>
                  </a:lnTo>
                  <a:lnTo>
                    <a:pt x="726935" y="374342"/>
                  </a:lnTo>
                  <a:lnTo>
                    <a:pt x="666527" y="356208"/>
                  </a:lnTo>
                  <a:lnTo>
                    <a:pt x="630668" y="343169"/>
                  </a:lnTo>
                  <a:lnTo>
                    <a:pt x="593004" y="324879"/>
                  </a:lnTo>
                  <a:lnTo>
                    <a:pt x="555534" y="299604"/>
                  </a:lnTo>
                  <a:lnTo>
                    <a:pt x="512278" y="256740"/>
                  </a:lnTo>
                  <a:lnTo>
                    <a:pt x="479846" y="209146"/>
                  </a:lnTo>
                  <a:lnTo>
                    <a:pt x="456107" y="160009"/>
                  </a:lnTo>
                  <a:lnTo>
                    <a:pt x="438930" y="112516"/>
                  </a:lnTo>
                  <a:lnTo>
                    <a:pt x="417189" y="39754"/>
                  </a:lnTo>
                  <a:lnTo>
                    <a:pt x="408355" y="17374"/>
                  </a:lnTo>
                  <a:lnTo>
                    <a:pt x="397923" y="3770"/>
                  </a:lnTo>
                  <a:lnTo>
                    <a:pt x="384134" y="0"/>
                  </a:lnTo>
                  <a:lnTo>
                    <a:pt x="371314" y="6140"/>
                  </a:lnTo>
                  <a:lnTo>
                    <a:pt x="363653" y="21099"/>
                  </a:lnTo>
                  <a:lnTo>
                    <a:pt x="363496" y="21915"/>
                  </a:lnTo>
                  <a:lnTo>
                    <a:pt x="386196" y="21915"/>
                  </a:lnTo>
                  <a:lnTo>
                    <a:pt x="390760" y="29748"/>
                  </a:lnTo>
                  <a:lnTo>
                    <a:pt x="395735" y="42929"/>
                  </a:lnTo>
                  <a:lnTo>
                    <a:pt x="400803" y="59060"/>
                  </a:lnTo>
                  <a:lnTo>
                    <a:pt x="405646" y="75742"/>
                  </a:lnTo>
                  <a:lnTo>
                    <a:pt x="416520" y="112516"/>
                  </a:lnTo>
                  <a:lnTo>
                    <a:pt x="430239" y="152748"/>
                  </a:lnTo>
                  <a:lnTo>
                    <a:pt x="448374" y="195250"/>
                  </a:lnTo>
                  <a:lnTo>
                    <a:pt x="472186" y="237921"/>
                  </a:lnTo>
                  <a:lnTo>
                    <a:pt x="503012" y="278889"/>
                  </a:lnTo>
                  <a:lnTo>
                    <a:pt x="542190" y="316281"/>
                  </a:lnTo>
                  <a:lnTo>
                    <a:pt x="582029" y="343231"/>
                  </a:lnTo>
                  <a:lnTo>
                    <a:pt x="621648" y="362568"/>
                  </a:lnTo>
                  <a:lnTo>
                    <a:pt x="659203" y="376278"/>
                  </a:lnTo>
                  <a:lnTo>
                    <a:pt x="714765" y="392822"/>
                  </a:lnTo>
                  <a:lnTo>
                    <a:pt x="732607" y="399230"/>
                  </a:lnTo>
                  <a:lnTo>
                    <a:pt x="744764" y="406219"/>
                  </a:lnTo>
                  <a:lnTo>
                    <a:pt x="749624" y="414434"/>
                  </a:lnTo>
                  <a:lnTo>
                    <a:pt x="745970" y="423496"/>
                  </a:lnTo>
                  <a:lnTo>
                    <a:pt x="734784" y="432562"/>
                  </a:lnTo>
                  <a:lnTo>
                    <a:pt x="717786" y="442003"/>
                  </a:lnTo>
                  <a:lnTo>
                    <a:pt x="669748" y="465211"/>
                  </a:lnTo>
                  <a:lnTo>
                    <a:pt x="640579" y="480796"/>
                  </a:lnTo>
                  <a:lnTo>
                    <a:pt x="579185" y="523979"/>
                  </a:lnTo>
                  <a:lnTo>
                    <a:pt x="540930" y="562680"/>
                  </a:lnTo>
                  <a:lnTo>
                    <a:pt x="510376" y="604343"/>
                  </a:lnTo>
                  <a:lnTo>
                    <a:pt x="486427" y="647639"/>
                  </a:lnTo>
                  <a:lnTo>
                    <a:pt x="467989" y="691240"/>
                  </a:lnTo>
                  <a:lnTo>
                    <a:pt x="453966" y="733819"/>
                  </a:lnTo>
                  <a:lnTo>
                    <a:pt x="443263" y="774046"/>
                  </a:lnTo>
                  <a:lnTo>
                    <a:pt x="429632" y="832894"/>
                  </a:lnTo>
                  <a:lnTo>
                    <a:pt x="423757" y="855250"/>
                  </a:lnTo>
                  <a:lnTo>
                    <a:pt x="417614" y="872470"/>
                  </a:lnTo>
                  <a:lnTo>
                    <a:pt x="411660" y="879364"/>
                  </a:lnTo>
                  <a:lnTo>
                    <a:pt x="386032" y="879364"/>
                  </a:lnTo>
                  <a:lnTo>
                    <a:pt x="396423" y="895147"/>
                  </a:lnTo>
                  <a:lnTo>
                    <a:pt x="411458" y="900721"/>
                  </a:lnTo>
                  <a:close/>
                </a:path>
                <a:path w="771525" h="901064">
                  <a:moveTo>
                    <a:pt x="386032" y="879364"/>
                  </a:moveTo>
                  <a:lnTo>
                    <a:pt x="411660" y="879364"/>
                  </a:lnTo>
                  <a:lnTo>
                    <a:pt x="406401" y="873038"/>
                  </a:lnTo>
                  <a:lnTo>
                    <a:pt x="401127" y="857311"/>
                  </a:lnTo>
                  <a:lnTo>
                    <a:pt x="396163" y="836913"/>
                  </a:lnTo>
                  <a:lnTo>
                    <a:pt x="391853" y="816578"/>
                  </a:lnTo>
                  <a:lnTo>
                    <a:pt x="384090" y="780348"/>
                  </a:lnTo>
                  <a:lnTo>
                    <a:pt x="373828" y="739791"/>
                  </a:lnTo>
                  <a:lnTo>
                    <a:pt x="359749" y="696305"/>
                  </a:lnTo>
                  <a:lnTo>
                    <a:pt x="340536" y="651287"/>
                  </a:lnTo>
                  <a:lnTo>
                    <a:pt x="314872" y="606134"/>
                  </a:lnTo>
                  <a:lnTo>
                    <a:pt x="281440" y="562245"/>
                  </a:lnTo>
                  <a:lnTo>
                    <a:pt x="240699" y="522480"/>
                  </a:lnTo>
                  <a:lnTo>
                    <a:pt x="197932" y="490722"/>
                  </a:lnTo>
                  <a:lnTo>
                    <a:pt x="155318" y="465679"/>
                  </a:lnTo>
                  <a:lnTo>
                    <a:pt x="115039" y="446059"/>
                  </a:lnTo>
                  <a:lnTo>
                    <a:pt x="58238" y="421533"/>
                  </a:lnTo>
                  <a:lnTo>
                    <a:pt x="39240" y="412532"/>
                  </a:lnTo>
                  <a:lnTo>
                    <a:pt x="25714" y="404188"/>
                  </a:lnTo>
                  <a:lnTo>
                    <a:pt x="21093" y="397122"/>
                  </a:lnTo>
                  <a:lnTo>
                    <a:pt x="27562" y="391738"/>
                  </a:lnTo>
                  <a:lnTo>
                    <a:pt x="42567" y="387804"/>
                  </a:lnTo>
                  <a:lnTo>
                    <a:pt x="62430" y="384921"/>
                  </a:lnTo>
                  <a:lnTo>
                    <a:pt x="122114" y="378388"/>
                  </a:lnTo>
                  <a:lnTo>
                    <a:pt x="165284" y="370962"/>
                  </a:lnTo>
                  <a:lnTo>
                    <a:pt x="210265" y="358020"/>
                  </a:lnTo>
                  <a:lnTo>
                    <a:pt x="254338" y="337166"/>
                  </a:lnTo>
                  <a:lnTo>
                    <a:pt x="294784" y="306005"/>
                  </a:lnTo>
                  <a:lnTo>
                    <a:pt x="328785" y="262818"/>
                  </a:lnTo>
                  <a:lnTo>
                    <a:pt x="351369" y="215185"/>
                  </a:lnTo>
                  <a:lnTo>
                    <a:pt x="365208" y="166207"/>
                  </a:lnTo>
                  <a:lnTo>
                    <a:pt x="372976" y="118987"/>
                  </a:lnTo>
                  <a:lnTo>
                    <a:pt x="377430" y="75742"/>
                  </a:lnTo>
                  <a:lnTo>
                    <a:pt x="378933" y="59914"/>
                  </a:lnTo>
                  <a:lnTo>
                    <a:pt x="380839" y="43673"/>
                  </a:lnTo>
                  <a:lnTo>
                    <a:pt x="383207" y="30230"/>
                  </a:lnTo>
                  <a:lnTo>
                    <a:pt x="386180" y="21915"/>
                  </a:lnTo>
                  <a:lnTo>
                    <a:pt x="363496" y="21915"/>
                  </a:lnTo>
                  <a:lnTo>
                    <a:pt x="359223" y="44180"/>
                  </a:lnTo>
                  <a:lnTo>
                    <a:pt x="351952" y="115012"/>
                  </a:lnTo>
                  <a:lnTo>
                    <a:pt x="344682" y="159848"/>
                  </a:lnTo>
                  <a:lnTo>
                    <a:pt x="331857" y="206132"/>
                  </a:lnTo>
                  <a:lnTo>
                    <a:pt x="311045" y="250804"/>
                  </a:lnTo>
                  <a:lnTo>
                    <a:pt x="279813" y="290801"/>
                  </a:lnTo>
                  <a:lnTo>
                    <a:pt x="232901" y="324879"/>
                  </a:lnTo>
                  <a:lnTo>
                    <a:pt x="181313" y="345126"/>
                  </a:lnTo>
                  <a:lnTo>
                    <a:pt x="129355" y="355879"/>
                  </a:lnTo>
                  <a:lnTo>
                    <a:pt x="50187" y="364967"/>
                  </a:lnTo>
                  <a:lnTo>
                    <a:pt x="25237" y="370114"/>
                  </a:lnTo>
                  <a:lnTo>
                    <a:pt x="8003" y="379035"/>
                  </a:lnTo>
                  <a:lnTo>
                    <a:pt x="0" y="393852"/>
                  </a:lnTo>
                  <a:lnTo>
                    <a:pt x="3115" y="410434"/>
                  </a:lnTo>
                  <a:lnTo>
                    <a:pt x="17127" y="424196"/>
                  </a:lnTo>
                  <a:lnTo>
                    <a:pt x="40314" y="436886"/>
                  </a:lnTo>
                  <a:lnTo>
                    <a:pt x="106749" y="465741"/>
                  </a:lnTo>
                  <a:lnTo>
                    <a:pt x="145802" y="484713"/>
                  </a:lnTo>
                  <a:lnTo>
                    <a:pt x="186403" y="508553"/>
                  </a:lnTo>
                  <a:lnTo>
                    <a:pt x="226843" y="538647"/>
                  </a:lnTo>
                  <a:lnTo>
                    <a:pt x="265414" y="576380"/>
                  </a:lnTo>
                  <a:lnTo>
                    <a:pt x="302659" y="626807"/>
                  </a:lnTo>
                  <a:lnTo>
                    <a:pt x="329693" y="678879"/>
                  </a:lnTo>
                  <a:lnTo>
                    <a:pt x="348658" y="730192"/>
                  </a:lnTo>
                  <a:lnTo>
                    <a:pt x="361694" y="778340"/>
                  </a:lnTo>
                  <a:lnTo>
                    <a:pt x="378221" y="854302"/>
                  </a:lnTo>
                  <a:lnTo>
                    <a:pt x="386032" y="879364"/>
                  </a:lnTo>
                  <a:close/>
                </a:path>
                <a:path w="771525" h="901064">
                  <a:moveTo>
                    <a:pt x="411722" y="900736"/>
                  </a:moveTo>
                  <a:close/>
                </a:path>
              </a:pathLst>
            </a:custGeom>
            <a:solidFill>
              <a:srgbClr val="0A4E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84401" y="3371109"/>
              <a:ext cx="568960" cy="667385"/>
            </a:xfrm>
            <a:custGeom>
              <a:avLst/>
              <a:gdLst/>
              <a:ahLst/>
              <a:cxnLst/>
              <a:rect l="l" t="t" r="r" b="b"/>
              <a:pathLst>
                <a:path w="568960" h="667385">
                  <a:moveTo>
                    <a:pt x="304130" y="666966"/>
                  </a:moveTo>
                  <a:lnTo>
                    <a:pt x="315738" y="657313"/>
                  </a:lnTo>
                  <a:lnTo>
                    <a:pt x="324422" y="630922"/>
                  </a:lnTo>
                  <a:lnTo>
                    <a:pt x="333399" y="592011"/>
                  </a:lnTo>
                  <a:lnTo>
                    <a:pt x="345884" y="544794"/>
                  </a:lnTo>
                  <a:lnTo>
                    <a:pt x="365094" y="493486"/>
                  </a:lnTo>
                  <a:lnTo>
                    <a:pt x="394244" y="442303"/>
                  </a:lnTo>
                  <a:lnTo>
                    <a:pt x="436551" y="395460"/>
                  </a:lnTo>
                  <a:lnTo>
                    <a:pt x="484196" y="362289"/>
                  </a:lnTo>
                  <a:lnTo>
                    <a:pt x="527112" y="340657"/>
                  </a:lnTo>
                  <a:lnTo>
                    <a:pt x="557755" y="323977"/>
                  </a:lnTo>
                  <a:lnTo>
                    <a:pt x="568584" y="305661"/>
                  </a:lnTo>
                  <a:lnTo>
                    <a:pt x="552851" y="288226"/>
                  </a:lnTo>
                  <a:lnTo>
                    <a:pt x="515013" y="275840"/>
                  </a:lnTo>
                  <a:lnTo>
                    <a:pt x="463876" y="258324"/>
                  </a:lnTo>
                  <a:lnTo>
                    <a:pt x="408250" y="225502"/>
                  </a:lnTo>
                  <a:lnTo>
                    <a:pt x="365455" y="180360"/>
                  </a:lnTo>
                  <a:lnTo>
                    <a:pt x="336514" y="130312"/>
                  </a:lnTo>
                  <a:lnTo>
                    <a:pt x="317666" y="81306"/>
                  </a:lnTo>
                  <a:lnTo>
                    <a:pt x="305151" y="39287"/>
                  </a:lnTo>
                  <a:lnTo>
                    <a:pt x="295207" y="10202"/>
                  </a:lnTo>
                  <a:lnTo>
                    <a:pt x="284079" y="0"/>
                  </a:lnTo>
                  <a:lnTo>
                    <a:pt x="274107" y="16184"/>
                  </a:lnTo>
                  <a:lnTo>
                    <a:pt x="269551" y="55604"/>
                  </a:lnTo>
                  <a:lnTo>
                    <a:pt x="262568" y="108749"/>
                  </a:lnTo>
                  <a:lnTo>
                    <a:pt x="245302" y="166127"/>
                  </a:lnTo>
                  <a:lnTo>
                    <a:pt x="209898" y="218248"/>
                  </a:lnTo>
                  <a:lnTo>
                    <a:pt x="159201" y="251778"/>
                  </a:lnTo>
                  <a:lnTo>
                    <a:pt x="104414" y="267682"/>
                  </a:lnTo>
                  <a:lnTo>
                    <a:pt x="53985" y="274185"/>
                  </a:lnTo>
                  <a:lnTo>
                    <a:pt x="16364" y="279511"/>
                  </a:lnTo>
                  <a:lnTo>
                    <a:pt x="0" y="291883"/>
                  </a:lnTo>
                  <a:lnTo>
                    <a:pt x="10958" y="307928"/>
                  </a:lnTo>
                  <a:lnTo>
                    <a:pt x="44297" y="323977"/>
                  </a:lnTo>
                  <a:lnTo>
                    <a:pt x="91894" y="345098"/>
                  </a:lnTo>
                  <a:lnTo>
                    <a:pt x="146228" y="376625"/>
                  </a:lnTo>
                  <a:lnTo>
                    <a:pt x="199375" y="423714"/>
                  </a:lnTo>
                  <a:lnTo>
                    <a:pt x="237046" y="477959"/>
                  </a:lnTo>
                  <a:lnTo>
                    <a:pt x="260854" y="533114"/>
                  </a:lnTo>
                  <a:lnTo>
                    <a:pt x="275134" y="584385"/>
                  </a:lnTo>
                  <a:lnTo>
                    <a:pt x="284218" y="626980"/>
                  </a:lnTo>
                  <a:lnTo>
                    <a:pt x="292439" y="656105"/>
                  </a:lnTo>
                  <a:lnTo>
                    <a:pt x="304130" y="666966"/>
                  </a:lnTo>
                  <a:close/>
                </a:path>
              </a:pathLst>
            </a:custGeom>
            <a:solidFill>
              <a:srgbClr val="155C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73831" y="3360474"/>
              <a:ext cx="589915" cy="688340"/>
            </a:xfrm>
            <a:custGeom>
              <a:avLst/>
              <a:gdLst/>
              <a:ahLst/>
              <a:cxnLst/>
              <a:rect l="l" t="t" r="r" b="b"/>
              <a:pathLst>
                <a:path w="589914" h="688339">
                  <a:moveTo>
                    <a:pt x="314809" y="688265"/>
                  </a:moveTo>
                  <a:lnTo>
                    <a:pt x="327876" y="683481"/>
                  </a:lnTo>
                  <a:lnTo>
                    <a:pt x="337086" y="669944"/>
                  </a:lnTo>
                  <a:lnTo>
                    <a:pt x="344108" y="648870"/>
                  </a:lnTo>
                  <a:lnTo>
                    <a:pt x="359655" y="583414"/>
                  </a:lnTo>
                  <a:lnTo>
                    <a:pt x="372420" y="540923"/>
                  </a:lnTo>
                  <a:lnTo>
                    <a:pt x="391013" y="496733"/>
                  </a:lnTo>
                  <a:lnTo>
                    <a:pt x="417541" y="453569"/>
                  </a:lnTo>
                  <a:lnTo>
                    <a:pt x="454111" y="414155"/>
                  </a:lnTo>
                  <a:lnTo>
                    <a:pt x="498208" y="383233"/>
                  </a:lnTo>
                  <a:lnTo>
                    <a:pt x="538982" y="362483"/>
                  </a:lnTo>
                  <a:lnTo>
                    <a:pt x="559518" y="352394"/>
                  </a:lnTo>
                  <a:lnTo>
                    <a:pt x="575998" y="342079"/>
                  </a:lnTo>
                  <a:lnTo>
                    <a:pt x="586676" y="330217"/>
                  </a:lnTo>
                  <a:lnTo>
                    <a:pt x="589802" y="315491"/>
                  </a:lnTo>
                  <a:lnTo>
                    <a:pt x="584576" y="301444"/>
                  </a:lnTo>
                  <a:lnTo>
                    <a:pt x="572395" y="291504"/>
                  </a:lnTo>
                  <a:lnTo>
                    <a:pt x="554771" y="284073"/>
                  </a:lnTo>
                  <a:lnTo>
                    <a:pt x="508947" y="270290"/>
                  </a:lnTo>
                  <a:lnTo>
                    <a:pt x="481954" y="260484"/>
                  </a:lnTo>
                  <a:lnTo>
                    <a:pt x="425485" y="227784"/>
                  </a:lnTo>
                  <a:lnTo>
                    <a:pt x="386221" y="186873"/>
                  </a:lnTo>
                  <a:lnTo>
                    <a:pt x="358999" y="141276"/>
                  </a:lnTo>
                  <a:lnTo>
                    <a:pt x="340711" y="95699"/>
                  </a:lnTo>
                  <a:lnTo>
                    <a:pt x="328246" y="54849"/>
                  </a:lnTo>
                  <a:lnTo>
                    <a:pt x="321156" y="31173"/>
                  </a:lnTo>
                  <a:lnTo>
                    <a:pt x="314047" y="13598"/>
                  </a:lnTo>
                  <a:lnTo>
                    <a:pt x="305390" y="2936"/>
                  </a:lnTo>
                  <a:lnTo>
                    <a:pt x="293653" y="0"/>
                  </a:lnTo>
                  <a:lnTo>
                    <a:pt x="282670" y="5093"/>
                  </a:lnTo>
                  <a:lnTo>
                    <a:pt x="276163" y="17205"/>
                  </a:lnTo>
                  <a:lnTo>
                    <a:pt x="274609" y="24952"/>
                  </a:lnTo>
                  <a:lnTo>
                    <a:pt x="295993" y="24952"/>
                  </a:lnTo>
                  <a:lnTo>
                    <a:pt x="298905" y="32112"/>
                  </a:lnTo>
                  <a:lnTo>
                    <a:pt x="301916" y="41100"/>
                  </a:lnTo>
                  <a:lnTo>
                    <a:pt x="304915" y="51004"/>
                  </a:lnTo>
                  <a:lnTo>
                    <a:pt x="307783" y="60909"/>
                  </a:lnTo>
                  <a:lnTo>
                    <a:pt x="320501" y="102435"/>
                  </a:lnTo>
                  <a:lnTo>
                    <a:pt x="340023" y="150755"/>
                  </a:lnTo>
                  <a:lnTo>
                    <a:pt x="369504" y="199994"/>
                  </a:lnTo>
                  <a:lnTo>
                    <a:pt x="412156" y="244460"/>
                  </a:lnTo>
                  <a:lnTo>
                    <a:pt x="472942" y="279896"/>
                  </a:lnTo>
                  <a:lnTo>
                    <a:pt x="542492" y="302539"/>
                  </a:lnTo>
                  <a:lnTo>
                    <a:pt x="555546" y="307073"/>
                  </a:lnTo>
                  <a:lnTo>
                    <a:pt x="564781" y="311860"/>
                  </a:lnTo>
                  <a:lnTo>
                    <a:pt x="568506" y="317087"/>
                  </a:lnTo>
                  <a:lnTo>
                    <a:pt x="565538" y="322994"/>
                  </a:lnTo>
                  <a:lnTo>
                    <a:pt x="556948" y="329378"/>
                  </a:lnTo>
                  <a:lnTo>
                    <a:pt x="544471" y="336145"/>
                  </a:lnTo>
                  <a:lnTo>
                    <a:pt x="509864" y="352860"/>
                  </a:lnTo>
                  <a:lnTo>
                    <a:pt x="487547" y="364784"/>
                  </a:lnTo>
                  <a:lnTo>
                    <a:pt x="440131" y="398037"/>
                  </a:lnTo>
                  <a:lnTo>
                    <a:pt x="400873" y="440138"/>
                  </a:lnTo>
                  <a:lnTo>
                    <a:pt x="372512" y="485831"/>
                  </a:lnTo>
                  <a:lnTo>
                    <a:pt x="352746" y="532349"/>
                  </a:lnTo>
                  <a:lnTo>
                    <a:pt x="339274" y="576923"/>
                  </a:lnTo>
                  <a:lnTo>
                    <a:pt x="329796" y="616785"/>
                  </a:lnTo>
                  <a:lnTo>
                    <a:pt x="326269" y="632141"/>
                  </a:lnTo>
                  <a:lnTo>
                    <a:pt x="322506" y="647000"/>
                  </a:lnTo>
                  <a:lnTo>
                    <a:pt x="318652" y="659150"/>
                  </a:lnTo>
                  <a:lnTo>
                    <a:pt x="314855" y="666381"/>
                  </a:lnTo>
                  <a:lnTo>
                    <a:pt x="291799" y="666381"/>
                  </a:lnTo>
                  <a:lnTo>
                    <a:pt x="293275" y="671003"/>
                  </a:lnTo>
                  <a:lnTo>
                    <a:pt x="301922" y="683700"/>
                  </a:lnTo>
                  <a:lnTo>
                    <a:pt x="314592" y="688265"/>
                  </a:lnTo>
                  <a:lnTo>
                    <a:pt x="314809" y="688265"/>
                  </a:lnTo>
                  <a:close/>
                </a:path>
                <a:path w="589914" h="688339">
                  <a:moveTo>
                    <a:pt x="291799" y="666381"/>
                  </a:moveTo>
                  <a:lnTo>
                    <a:pt x="314855" y="666381"/>
                  </a:lnTo>
                  <a:lnTo>
                    <a:pt x="311570" y="659638"/>
                  </a:lnTo>
                  <a:lnTo>
                    <a:pt x="308313" y="648588"/>
                  </a:lnTo>
                  <a:lnTo>
                    <a:pt x="305180" y="635179"/>
                  </a:lnTo>
                  <a:lnTo>
                    <a:pt x="302270" y="621357"/>
                  </a:lnTo>
                  <a:lnTo>
                    <a:pt x="292738" y="578616"/>
                  </a:lnTo>
                  <a:lnTo>
                    <a:pt x="277774" y="529638"/>
                  </a:lnTo>
                  <a:lnTo>
                    <a:pt x="253977" y="478000"/>
                  </a:lnTo>
                  <a:lnTo>
                    <a:pt x="217942" y="427283"/>
                  </a:lnTo>
                  <a:lnTo>
                    <a:pt x="178733" y="390288"/>
                  </a:lnTo>
                  <a:lnTo>
                    <a:pt x="137776" y="362483"/>
                  </a:lnTo>
                  <a:lnTo>
                    <a:pt x="98374" y="341960"/>
                  </a:lnTo>
                  <a:lnTo>
                    <a:pt x="49958" y="320861"/>
                  </a:lnTo>
                  <a:lnTo>
                    <a:pt x="36473" y="314640"/>
                  </a:lnTo>
                  <a:lnTo>
                    <a:pt x="25976" y="308805"/>
                  </a:lnTo>
                  <a:lnTo>
                    <a:pt x="21093" y="304022"/>
                  </a:lnTo>
                  <a:lnTo>
                    <a:pt x="26851" y="301049"/>
                  </a:lnTo>
                  <a:lnTo>
                    <a:pt x="38027" y="298698"/>
                  </a:lnTo>
                  <a:lnTo>
                    <a:pt x="51996" y="296847"/>
                  </a:lnTo>
                  <a:lnTo>
                    <a:pt x="66132" y="295373"/>
                  </a:lnTo>
                  <a:lnTo>
                    <a:pt x="103676" y="290949"/>
                  </a:lnTo>
                  <a:lnTo>
                    <a:pt x="145850" y="282060"/>
                  </a:lnTo>
                  <a:lnTo>
                    <a:pt x="188621" y="265101"/>
                  </a:lnTo>
                  <a:lnTo>
                    <a:pt x="227938" y="236478"/>
                  </a:lnTo>
                  <a:lnTo>
                    <a:pt x="259134" y="194437"/>
                  </a:lnTo>
                  <a:lnTo>
                    <a:pt x="277422" y="148095"/>
                  </a:lnTo>
                  <a:lnTo>
                    <a:pt x="286811" y="102053"/>
                  </a:lnTo>
                  <a:lnTo>
                    <a:pt x="291330" y="60723"/>
                  </a:lnTo>
                  <a:lnTo>
                    <a:pt x="292269" y="50773"/>
                  </a:lnTo>
                  <a:lnTo>
                    <a:pt x="293338" y="40856"/>
                  </a:lnTo>
                  <a:lnTo>
                    <a:pt x="294575" y="31930"/>
                  </a:lnTo>
                  <a:lnTo>
                    <a:pt x="295993" y="24952"/>
                  </a:lnTo>
                  <a:lnTo>
                    <a:pt x="274609" y="24952"/>
                  </a:lnTo>
                  <a:lnTo>
                    <a:pt x="272503" y="35458"/>
                  </a:lnTo>
                  <a:lnTo>
                    <a:pt x="269853" y="60909"/>
                  </a:lnTo>
                  <a:lnTo>
                    <a:pt x="265872" y="97507"/>
                  </a:lnTo>
                  <a:lnTo>
                    <a:pt x="257324" y="140419"/>
                  </a:lnTo>
                  <a:lnTo>
                    <a:pt x="240872" y="183184"/>
                  </a:lnTo>
                  <a:lnTo>
                    <a:pt x="212967" y="221274"/>
                  </a:lnTo>
                  <a:lnTo>
                    <a:pt x="177848" y="246744"/>
                  </a:lnTo>
                  <a:lnTo>
                    <a:pt x="139137" y="261888"/>
                  </a:lnTo>
                  <a:lnTo>
                    <a:pt x="100097" y="269942"/>
                  </a:lnTo>
                  <a:lnTo>
                    <a:pt x="39568" y="276896"/>
                  </a:lnTo>
                  <a:lnTo>
                    <a:pt x="19983" y="281078"/>
                  </a:lnTo>
                  <a:lnTo>
                    <a:pt x="6405" y="288470"/>
                  </a:lnTo>
                  <a:lnTo>
                    <a:pt x="0" y="300860"/>
                  </a:lnTo>
                  <a:lnTo>
                    <a:pt x="2324" y="314650"/>
                  </a:lnTo>
                  <a:lnTo>
                    <a:pt x="13226" y="325826"/>
                  </a:lnTo>
                  <a:lnTo>
                    <a:pt x="31365" y="335917"/>
                  </a:lnTo>
                  <a:lnTo>
                    <a:pt x="89543" y="361379"/>
                  </a:lnTo>
                  <a:lnTo>
                    <a:pt x="127052" y="380852"/>
                  </a:lnTo>
                  <a:lnTo>
                    <a:pt x="165354" y="406852"/>
                  </a:lnTo>
                  <a:lnTo>
                    <a:pt x="201916" y="441402"/>
                  </a:lnTo>
                  <a:lnTo>
                    <a:pt x="235676" y="489109"/>
                  </a:lnTo>
                  <a:lnTo>
                    <a:pt x="258076" y="538098"/>
                  </a:lnTo>
                  <a:lnTo>
                    <a:pt x="272258" y="584809"/>
                  </a:lnTo>
                  <a:lnTo>
                    <a:pt x="281362" y="625681"/>
                  </a:lnTo>
                  <a:lnTo>
                    <a:pt x="286980" y="651292"/>
                  </a:lnTo>
                  <a:lnTo>
                    <a:pt x="291799" y="666381"/>
                  </a:lnTo>
                  <a:close/>
                </a:path>
              </a:pathLst>
            </a:custGeom>
            <a:solidFill>
              <a:srgbClr val="0A4E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2693557" y="7092049"/>
            <a:ext cx="1135380" cy="1226185"/>
            <a:chOff x="12724720" y="6513667"/>
            <a:chExt cx="1135380" cy="1226185"/>
          </a:xfrm>
        </p:grpSpPr>
        <p:sp>
          <p:nvSpPr>
            <p:cNvPr id="32" name="object 32"/>
            <p:cNvSpPr/>
            <p:nvPr/>
          </p:nvSpPr>
          <p:spPr>
            <a:xfrm>
              <a:off x="12734848" y="6523766"/>
              <a:ext cx="713740" cy="836930"/>
            </a:xfrm>
            <a:custGeom>
              <a:avLst/>
              <a:gdLst/>
              <a:ahLst/>
              <a:cxnLst/>
              <a:rect l="l" t="t" r="r" b="b"/>
              <a:pathLst>
                <a:path w="713740" h="836929">
                  <a:moveTo>
                    <a:pt x="331687" y="836523"/>
                  </a:moveTo>
                  <a:lnTo>
                    <a:pt x="319905" y="829107"/>
                  </a:lnTo>
                  <a:lnTo>
                    <a:pt x="310884" y="808280"/>
                  </a:lnTo>
                  <a:lnTo>
                    <a:pt x="302724" y="776532"/>
                  </a:lnTo>
                  <a:lnTo>
                    <a:pt x="293529" y="736350"/>
                  </a:lnTo>
                  <a:lnTo>
                    <a:pt x="281401" y="690222"/>
                  </a:lnTo>
                  <a:lnTo>
                    <a:pt x="264441" y="640636"/>
                  </a:lnTo>
                  <a:lnTo>
                    <a:pt x="240753" y="590079"/>
                  </a:lnTo>
                  <a:lnTo>
                    <a:pt x="208439" y="541039"/>
                  </a:lnTo>
                  <a:lnTo>
                    <a:pt x="165600" y="496005"/>
                  </a:lnTo>
                  <a:lnTo>
                    <a:pt x="117621" y="461300"/>
                  </a:lnTo>
                  <a:lnTo>
                    <a:pt x="72230" y="436913"/>
                  </a:lnTo>
                  <a:lnTo>
                    <a:pt x="34268" y="418615"/>
                  </a:lnTo>
                  <a:lnTo>
                    <a:pt x="8578" y="402178"/>
                  </a:lnTo>
                  <a:lnTo>
                    <a:pt x="0" y="383373"/>
                  </a:lnTo>
                  <a:lnTo>
                    <a:pt x="13209" y="364965"/>
                  </a:lnTo>
                  <a:lnTo>
                    <a:pt x="45581" y="352243"/>
                  </a:lnTo>
                  <a:lnTo>
                    <a:pt x="91456" y="338672"/>
                  </a:lnTo>
                  <a:lnTo>
                    <a:pt x="145177" y="317713"/>
                  </a:lnTo>
                  <a:lnTo>
                    <a:pt x="201085" y="282831"/>
                  </a:lnTo>
                  <a:lnTo>
                    <a:pt x="248263" y="234849"/>
                  </a:lnTo>
                  <a:lnTo>
                    <a:pt x="282184" y="181567"/>
                  </a:lnTo>
                  <a:lnTo>
                    <a:pt x="305815" y="127679"/>
                  </a:lnTo>
                  <a:lnTo>
                    <a:pt x="322126" y="77882"/>
                  </a:lnTo>
                  <a:lnTo>
                    <a:pt x="334085" y="36873"/>
                  </a:lnTo>
                  <a:lnTo>
                    <a:pt x="344661" y="9347"/>
                  </a:lnTo>
                  <a:lnTo>
                    <a:pt x="356823" y="0"/>
                  </a:lnTo>
                  <a:lnTo>
                    <a:pt x="366894" y="11028"/>
                  </a:lnTo>
                  <a:lnTo>
                    <a:pt x="372055" y="38646"/>
                  </a:lnTo>
                  <a:lnTo>
                    <a:pt x="375896" y="78514"/>
                  </a:lnTo>
                  <a:lnTo>
                    <a:pt x="382008" y="126296"/>
                  </a:lnTo>
                  <a:lnTo>
                    <a:pt x="393982" y="177654"/>
                  </a:lnTo>
                  <a:lnTo>
                    <a:pt x="415408" y="228251"/>
                  </a:lnTo>
                  <a:lnTo>
                    <a:pt x="449876" y="273750"/>
                  </a:lnTo>
                  <a:lnTo>
                    <a:pt x="494306" y="306496"/>
                  </a:lnTo>
                  <a:lnTo>
                    <a:pt x="542898" y="326458"/>
                  </a:lnTo>
                  <a:lnTo>
                    <a:pt x="591791" y="337395"/>
                  </a:lnTo>
                  <a:lnTo>
                    <a:pt x="637122" y="343067"/>
                  </a:lnTo>
                  <a:lnTo>
                    <a:pt x="675030" y="347235"/>
                  </a:lnTo>
                  <a:lnTo>
                    <a:pt x="701653" y="353658"/>
                  </a:lnTo>
                  <a:lnTo>
                    <a:pt x="713130" y="366095"/>
                  </a:lnTo>
                  <a:lnTo>
                    <a:pt x="706590" y="380761"/>
                  </a:lnTo>
                  <a:lnTo>
                    <a:pt x="684365" y="394448"/>
                  </a:lnTo>
                  <a:lnTo>
                    <a:pt x="607156" y="428401"/>
                  </a:lnTo>
                  <a:lnTo>
                    <a:pt x="559322" y="453423"/>
                  </a:lnTo>
                  <a:lnTo>
                    <a:pt x="510102" y="486978"/>
                  </a:lnTo>
                  <a:lnTo>
                    <a:pt x="463070" y="531445"/>
                  </a:lnTo>
                  <a:lnTo>
                    <a:pt x="425793" y="582127"/>
                  </a:lnTo>
                  <a:lnTo>
                    <a:pt x="399060" y="634299"/>
                  </a:lnTo>
                  <a:lnTo>
                    <a:pt x="380579" y="685422"/>
                  </a:lnTo>
                  <a:lnTo>
                    <a:pt x="368056" y="732960"/>
                  </a:lnTo>
                  <a:lnTo>
                    <a:pt x="359199" y="774376"/>
                  </a:lnTo>
                  <a:lnTo>
                    <a:pt x="351714" y="807133"/>
                  </a:lnTo>
                  <a:lnTo>
                    <a:pt x="343308" y="828695"/>
                  </a:lnTo>
                  <a:lnTo>
                    <a:pt x="331687" y="836523"/>
                  </a:lnTo>
                  <a:close/>
                </a:path>
              </a:pathLst>
            </a:custGeom>
            <a:solidFill>
              <a:srgbClr val="155C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724720" y="6513667"/>
              <a:ext cx="733425" cy="857250"/>
            </a:xfrm>
            <a:custGeom>
              <a:avLst/>
              <a:gdLst/>
              <a:ahLst/>
              <a:cxnLst/>
              <a:rect l="l" t="t" r="r" b="b"/>
              <a:pathLst>
                <a:path w="733425" h="857250">
                  <a:moveTo>
                    <a:pt x="341918" y="856764"/>
                  </a:moveTo>
                  <a:lnTo>
                    <a:pt x="341628" y="856764"/>
                  </a:lnTo>
                  <a:lnTo>
                    <a:pt x="326868" y="851203"/>
                  </a:lnTo>
                  <a:lnTo>
                    <a:pt x="316292" y="835141"/>
                  </a:lnTo>
                  <a:lnTo>
                    <a:pt x="307967" y="809586"/>
                  </a:lnTo>
                  <a:lnTo>
                    <a:pt x="299917" y="775534"/>
                  </a:lnTo>
                  <a:lnTo>
                    <a:pt x="290667" y="736003"/>
                  </a:lnTo>
                  <a:lnTo>
                    <a:pt x="278455" y="692193"/>
                  </a:lnTo>
                  <a:lnTo>
                    <a:pt x="261736" y="646085"/>
                  </a:lnTo>
                  <a:lnTo>
                    <a:pt x="238965" y="599660"/>
                  </a:lnTo>
                  <a:lnTo>
                    <a:pt x="208594" y="554899"/>
                  </a:lnTo>
                  <a:lnTo>
                    <a:pt x="169079" y="513784"/>
                  </a:lnTo>
                  <a:lnTo>
                    <a:pt x="113346" y="474691"/>
                  </a:lnTo>
                  <a:lnTo>
                    <a:pt x="36340" y="435959"/>
                  </a:lnTo>
                  <a:lnTo>
                    <a:pt x="16351" y="423594"/>
                  </a:lnTo>
                  <a:lnTo>
                    <a:pt x="3662" y="409731"/>
                  </a:lnTo>
                  <a:lnTo>
                    <a:pt x="0" y="392705"/>
                  </a:lnTo>
                  <a:lnTo>
                    <a:pt x="6079" y="376498"/>
                  </a:lnTo>
                  <a:lnTo>
                    <a:pt x="20504" y="364931"/>
                  </a:lnTo>
                  <a:lnTo>
                    <a:pt x="41838" y="356073"/>
                  </a:lnTo>
                  <a:lnTo>
                    <a:pt x="99297" y="338825"/>
                  </a:lnTo>
                  <a:lnTo>
                    <a:pt x="133406" y="326422"/>
                  </a:lnTo>
                  <a:lnTo>
                    <a:pt x="169232" y="309024"/>
                  </a:lnTo>
                  <a:lnTo>
                    <a:pt x="204873" y="284983"/>
                  </a:lnTo>
                  <a:lnTo>
                    <a:pt x="246019" y="244210"/>
                  </a:lnTo>
                  <a:lnTo>
                    <a:pt x="276868" y="198939"/>
                  </a:lnTo>
                  <a:lnTo>
                    <a:pt x="299448" y="152200"/>
                  </a:lnTo>
                  <a:lnTo>
                    <a:pt x="315788" y="107025"/>
                  </a:lnTo>
                  <a:lnTo>
                    <a:pt x="336468" y="37814"/>
                  </a:lnTo>
                  <a:lnTo>
                    <a:pt x="344870" y="16526"/>
                  </a:lnTo>
                  <a:lnTo>
                    <a:pt x="354793" y="3586"/>
                  </a:lnTo>
                  <a:lnTo>
                    <a:pt x="367909" y="0"/>
                  </a:lnTo>
                  <a:lnTo>
                    <a:pt x="380103" y="5840"/>
                  </a:lnTo>
                  <a:lnTo>
                    <a:pt x="387391" y="20069"/>
                  </a:lnTo>
                  <a:lnTo>
                    <a:pt x="387540" y="20845"/>
                  </a:lnTo>
                  <a:lnTo>
                    <a:pt x="365948" y="20845"/>
                  </a:lnTo>
                  <a:lnTo>
                    <a:pt x="361606" y="28296"/>
                  </a:lnTo>
                  <a:lnTo>
                    <a:pt x="356874" y="40834"/>
                  </a:lnTo>
                  <a:lnTo>
                    <a:pt x="352054" y="56178"/>
                  </a:lnTo>
                  <a:lnTo>
                    <a:pt x="347446" y="72045"/>
                  </a:lnTo>
                  <a:lnTo>
                    <a:pt x="334822" y="114264"/>
                  </a:lnTo>
                  <a:lnTo>
                    <a:pt x="317720" y="161332"/>
                  </a:lnTo>
                  <a:lnTo>
                    <a:pt x="293943" y="210169"/>
                  </a:lnTo>
                  <a:lnTo>
                    <a:pt x="261291" y="257700"/>
                  </a:lnTo>
                  <a:lnTo>
                    <a:pt x="217567" y="300846"/>
                  </a:lnTo>
                  <a:lnTo>
                    <a:pt x="179630" y="326501"/>
                  </a:lnTo>
                  <a:lnTo>
                    <a:pt x="141986" y="344874"/>
                  </a:lnTo>
                  <a:lnTo>
                    <a:pt x="53413" y="373652"/>
                  </a:lnTo>
                  <a:lnTo>
                    <a:pt x="36442" y="379747"/>
                  </a:lnTo>
                  <a:lnTo>
                    <a:pt x="24879" y="386395"/>
                  </a:lnTo>
                  <a:lnTo>
                    <a:pt x="20255" y="394209"/>
                  </a:lnTo>
                  <a:lnTo>
                    <a:pt x="23731" y="402828"/>
                  </a:lnTo>
                  <a:lnTo>
                    <a:pt x="34371" y="411452"/>
                  </a:lnTo>
                  <a:lnTo>
                    <a:pt x="50540" y="420432"/>
                  </a:lnTo>
                  <a:lnTo>
                    <a:pt x="96234" y="442508"/>
                  </a:lnTo>
                  <a:lnTo>
                    <a:pt x="123979" y="457332"/>
                  </a:lnTo>
                  <a:lnTo>
                    <a:pt x="182377" y="498408"/>
                  </a:lnTo>
                  <a:lnTo>
                    <a:pt x="224089" y="541664"/>
                  </a:lnTo>
                  <a:lnTo>
                    <a:pt x="256068" y="588468"/>
                  </a:lnTo>
                  <a:lnTo>
                    <a:pt x="279967" y="636812"/>
                  </a:lnTo>
                  <a:lnTo>
                    <a:pt x="297441" y="684693"/>
                  </a:lnTo>
                  <a:lnTo>
                    <a:pt x="310144" y="730103"/>
                  </a:lnTo>
                  <a:lnTo>
                    <a:pt x="319731" y="771037"/>
                  </a:lnTo>
                  <a:lnTo>
                    <a:pt x="324631" y="792248"/>
                  </a:lnTo>
                  <a:lnTo>
                    <a:pt x="330220" y="813512"/>
                  </a:lnTo>
                  <a:lnTo>
                    <a:pt x="336063" y="829892"/>
                  </a:lnTo>
                  <a:lnTo>
                    <a:pt x="341726" y="836449"/>
                  </a:lnTo>
                  <a:lnTo>
                    <a:pt x="366104" y="836449"/>
                  </a:lnTo>
                  <a:lnTo>
                    <a:pt x="356220" y="851463"/>
                  </a:lnTo>
                  <a:lnTo>
                    <a:pt x="341918" y="856764"/>
                  </a:lnTo>
                  <a:close/>
                </a:path>
                <a:path w="733425" h="857250">
                  <a:moveTo>
                    <a:pt x="366104" y="836449"/>
                  </a:moveTo>
                  <a:lnTo>
                    <a:pt x="341726" y="836449"/>
                  </a:lnTo>
                  <a:lnTo>
                    <a:pt x="346729" y="830433"/>
                  </a:lnTo>
                  <a:lnTo>
                    <a:pt x="351746" y="815473"/>
                  </a:lnTo>
                  <a:lnTo>
                    <a:pt x="356467" y="796071"/>
                  </a:lnTo>
                  <a:lnTo>
                    <a:pt x="360567" y="776728"/>
                  </a:lnTo>
                  <a:lnTo>
                    <a:pt x="369672" y="734837"/>
                  </a:lnTo>
                  <a:lnTo>
                    <a:pt x="382563" y="687402"/>
                  </a:lnTo>
                  <a:lnTo>
                    <a:pt x="401403" y="636721"/>
                  </a:lnTo>
                  <a:lnTo>
                    <a:pt x="428358" y="585090"/>
                  </a:lnTo>
                  <a:lnTo>
                    <a:pt x="465591" y="534807"/>
                  </a:lnTo>
                  <a:lnTo>
                    <a:pt x="504344" y="496982"/>
                  </a:lnTo>
                  <a:lnTo>
                    <a:pt x="545024" y="466774"/>
                  </a:lnTo>
                  <a:lnTo>
                    <a:pt x="585558" y="442953"/>
                  </a:lnTo>
                  <a:lnTo>
                    <a:pt x="623871" y="424290"/>
                  </a:lnTo>
                  <a:lnTo>
                    <a:pt x="677900" y="400961"/>
                  </a:lnTo>
                  <a:lnTo>
                    <a:pt x="695971" y="392399"/>
                  </a:lnTo>
                  <a:lnTo>
                    <a:pt x="708837" y="384463"/>
                  </a:lnTo>
                  <a:lnTo>
                    <a:pt x="713233" y="377742"/>
                  </a:lnTo>
                  <a:lnTo>
                    <a:pt x="707079" y="372620"/>
                  </a:lnTo>
                  <a:lnTo>
                    <a:pt x="692807" y="368878"/>
                  </a:lnTo>
                  <a:lnTo>
                    <a:pt x="673914" y="366136"/>
                  </a:lnTo>
                  <a:lnTo>
                    <a:pt x="653895" y="364017"/>
                  </a:lnTo>
                  <a:lnTo>
                    <a:pt x="607179" y="358523"/>
                  </a:lnTo>
                  <a:lnTo>
                    <a:pt x="554740" y="347502"/>
                  </a:lnTo>
                  <a:lnTo>
                    <a:pt x="501629" y="326501"/>
                  </a:lnTo>
                  <a:lnTo>
                    <a:pt x="452898" y="291072"/>
                  </a:lnTo>
                  <a:lnTo>
                    <a:pt x="420557" y="249992"/>
                  </a:lnTo>
                  <a:lnTo>
                    <a:pt x="399075" y="204683"/>
                  </a:lnTo>
                  <a:lnTo>
                    <a:pt x="385911" y="158096"/>
                  </a:lnTo>
                  <a:lnTo>
                    <a:pt x="378522" y="113180"/>
                  </a:lnTo>
                  <a:lnTo>
                    <a:pt x="374286" y="72045"/>
                  </a:lnTo>
                  <a:lnTo>
                    <a:pt x="372856" y="56990"/>
                  </a:lnTo>
                  <a:lnTo>
                    <a:pt x="371043" y="41542"/>
                  </a:lnTo>
                  <a:lnTo>
                    <a:pt x="368791" y="28755"/>
                  </a:lnTo>
                  <a:lnTo>
                    <a:pt x="365963" y="20845"/>
                  </a:lnTo>
                  <a:lnTo>
                    <a:pt x="387540" y="20845"/>
                  </a:lnTo>
                  <a:lnTo>
                    <a:pt x="391605" y="42024"/>
                  </a:lnTo>
                  <a:lnTo>
                    <a:pt x="398521" y="109399"/>
                  </a:lnTo>
                  <a:lnTo>
                    <a:pt x="405435" y="152047"/>
                  </a:lnTo>
                  <a:lnTo>
                    <a:pt x="417634" y="196073"/>
                  </a:lnTo>
                  <a:lnTo>
                    <a:pt x="437431" y="238565"/>
                  </a:lnTo>
                  <a:lnTo>
                    <a:pt x="467139" y="276610"/>
                  </a:lnTo>
                  <a:lnTo>
                    <a:pt x="511761" y="309024"/>
                  </a:lnTo>
                  <a:lnTo>
                    <a:pt x="560832" y="328283"/>
                  </a:lnTo>
                  <a:lnTo>
                    <a:pt x="610254" y="338511"/>
                  </a:lnTo>
                  <a:lnTo>
                    <a:pt x="685559" y="347156"/>
                  </a:lnTo>
                  <a:lnTo>
                    <a:pt x="709291" y="352052"/>
                  </a:lnTo>
                  <a:lnTo>
                    <a:pt x="725684" y="360538"/>
                  </a:lnTo>
                  <a:lnTo>
                    <a:pt x="733297" y="374631"/>
                  </a:lnTo>
                  <a:lnTo>
                    <a:pt x="730333" y="390404"/>
                  </a:lnTo>
                  <a:lnTo>
                    <a:pt x="717005" y="403495"/>
                  </a:lnTo>
                  <a:lnTo>
                    <a:pt x="694950" y="415565"/>
                  </a:lnTo>
                  <a:lnTo>
                    <a:pt x="622698" y="447161"/>
                  </a:lnTo>
                  <a:lnTo>
                    <a:pt x="575383" y="471735"/>
                  </a:lnTo>
                  <a:lnTo>
                    <a:pt x="527037" y="504574"/>
                  </a:lnTo>
                  <a:lnTo>
                    <a:pt x="480835" y="548252"/>
                  </a:lnTo>
                  <a:lnTo>
                    <a:pt x="445407" y="596217"/>
                  </a:lnTo>
                  <a:lnTo>
                    <a:pt x="419693" y="645748"/>
                  </a:lnTo>
                  <a:lnTo>
                    <a:pt x="401654" y="694557"/>
                  </a:lnTo>
                  <a:lnTo>
                    <a:pt x="389254" y="740355"/>
                  </a:lnTo>
                  <a:lnTo>
                    <a:pt x="373533" y="812610"/>
                  </a:lnTo>
                  <a:lnTo>
                    <a:pt x="366104" y="836449"/>
                  </a:lnTo>
                  <a:close/>
                </a:path>
                <a:path w="733425" h="857250">
                  <a:moveTo>
                    <a:pt x="341667" y="856779"/>
                  </a:moveTo>
                  <a:close/>
                </a:path>
              </a:pathLst>
            </a:custGeom>
            <a:solidFill>
              <a:srgbClr val="0A4E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308914" y="7094783"/>
              <a:ext cx="541020" cy="635000"/>
            </a:xfrm>
            <a:custGeom>
              <a:avLst/>
              <a:gdLst/>
              <a:ahLst/>
              <a:cxnLst/>
              <a:rect l="l" t="t" r="r" b="b"/>
              <a:pathLst>
                <a:path w="541019" h="635000">
                  <a:moveTo>
                    <a:pt x="251548" y="634417"/>
                  </a:moveTo>
                  <a:lnTo>
                    <a:pt x="240506" y="625235"/>
                  </a:lnTo>
                  <a:lnTo>
                    <a:pt x="232246" y="600132"/>
                  </a:lnTo>
                  <a:lnTo>
                    <a:pt x="223707" y="563120"/>
                  </a:lnTo>
                  <a:lnTo>
                    <a:pt x="211831" y="518207"/>
                  </a:lnTo>
                  <a:lnTo>
                    <a:pt x="193559" y="469403"/>
                  </a:lnTo>
                  <a:lnTo>
                    <a:pt x="165831" y="420718"/>
                  </a:lnTo>
                  <a:lnTo>
                    <a:pt x="125589" y="376161"/>
                  </a:lnTo>
                  <a:lnTo>
                    <a:pt x="80269" y="344609"/>
                  </a:lnTo>
                  <a:lnTo>
                    <a:pt x="39448" y="324032"/>
                  </a:lnTo>
                  <a:lnTo>
                    <a:pt x="10300" y="308166"/>
                  </a:lnTo>
                  <a:lnTo>
                    <a:pt x="0" y="290744"/>
                  </a:lnTo>
                  <a:lnTo>
                    <a:pt x="14964" y="274160"/>
                  </a:lnTo>
                  <a:lnTo>
                    <a:pt x="50956" y="262378"/>
                  </a:lnTo>
                  <a:lnTo>
                    <a:pt x="99597" y="245718"/>
                  </a:lnTo>
                  <a:lnTo>
                    <a:pt x="152509" y="214497"/>
                  </a:lnTo>
                  <a:lnTo>
                    <a:pt x="193215" y="171558"/>
                  </a:lnTo>
                  <a:lnTo>
                    <a:pt x="220744" y="123953"/>
                  </a:lnTo>
                  <a:lnTo>
                    <a:pt x="238672" y="77338"/>
                  </a:lnTo>
                  <a:lnTo>
                    <a:pt x="250577" y="37370"/>
                  </a:lnTo>
                  <a:lnTo>
                    <a:pt x="260035" y="9704"/>
                  </a:lnTo>
                  <a:lnTo>
                    <a:pt x="270621" y="0"/>
                  </a:lnTo>
                  <a:lnTo>
                    <a:pt x="280106" y="15395"/>
                  </a:lnTo>
                  <a:lnTo>
                    <a:pt x="284439" y="52891"/>
                  </a:lnTo>
                  <a:lnTo>
                    <a:pt x="291082" y="103442"/>
                  </a:lnTo>
                  <a:lnTo>
                    <a:pt x="307505" y="158020"/>
                  </a:lnTo>
                  <a:lnTo>
                    <a:pt x="341181" y="207598"/>
                  </a:lnTo>
                  <a:lnTo>
                    <a:pt x="389404" y="239490"/>
                  </a:lnTo>
                  <a:lnTo>
                    <a:pt x="441518" y="254619"/>
                  </a:lnTo>
                  <a:lnTo>
                    <a:pt x="489485" y="260805"/>
                  </a:lnTo>
                  <a:lnTo>
                    <a:pt x="525270" y="265871"/>
                  </a:lnTo>
                  <a:lnTo>
                    <a:pt x="540836" y="277638"/>
                  </a:lnTo>
                  <a:lnTo>
                    <a:pt x="530413" y="292900"/>
                  </a:lnTo>
                  <a:lnTo>
                    <a:pt x="498700" y="308166"/>
                  </a:lnTo>
                  <a:lnTo>
                    <a:pt x="453426" y="328257"/>
                  </a:lnTo>
                  <a:lnTo>
                    <a:pt x="401744" y="358245"/>
                  </a:lnTo>
                  <a:lnTo>
                    <a:pt x="351191" y="403036"/>
                  </a:lnTo>
                  <a:lnTo>
                    <a:pt x="315358" y="454634"/>
                  </a:lnTo>
                  <a:lnTo>
                    <a:pt x="292712" y="507097"/>
                  </a:lnTo>
                  <a:lnTo>
                    <a:pt x="279129" y="555866"/>
                  </a:lnTo>
                  <a:lnTo>
                    <a:pt x="270488" y="596383"/>
                  </a:lnTo>
                  <a:lnTo>
                    <a:pt x="262668" y="624086"/>
                  </a:lnTo>
                  <a:lnTo>
                    <a:pt x="251548" y="634417"/>
                  </a:lnTo>
                  <a:close/>
                </a:path>
              </a:pathLst>
            </a:custGeom>
            <a:solidFill>
              <a:srgbClr val="155C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298786" y="7084666"/>
              <a:ext cx="561340" cy="654685"/>
            </a:xfrm>
            <a:custGeom>
              <a:avLst/>
              <a:gdLst/>
              <a:ahLst/>
              <a:cxnLst/>
              <a:rect l="l" t="t" r="r" b="b"/>
              <a:pathLst>
                <a:path w="561340" h="654684">
                  <a:moveTo>
                    <a:pt x="261572" y="654676"/>
                  </a:moveTo>
                  <a:lnTo>
                    <a:pt x="249143" y="650126"/>
                  </a:lnTo>
                  <a:lnTo>
                    <a:pt x="240382" y="637249"/>
                  </a:lnTo>
                  <a:lnTo>
                    <a:pt x="233703" y="617204"/>
                  </a:lnTo>
                  <a:lnTo>
                    <a:pt x="218915" y="554943"/>
                  </a:lnTo>
                  <a:lnTo>
                    <a:pt x="206773" y="514525"/>
                  </a:lnTo>
                  <a:lnTo>
                    <a:pt x="189087" y="472492"/>
                  </a:lnTo>
                  <a:lnTo>
                    <a:pt x="163854" y="431434"/>
                  </a:lnTo>
                  <a:lnTo>
                    <a:pt x="129069" y="393944"/>
                  </a:lnTo>
                  <a:lnTo>
                    <a:pt x="87123" y="364531"/>
                  </a:lnTo>
                  <a:lnTo>
                    <a:pt x="48340" y="344793"/>
                  </a:lnTo>
                  <a:lnTo>
                    <a:pt x="28806" y="335196"/>
                  </a:lnTo>
                  <a:lnTo>
                    <a:pt x="13129" y="325385"/>
                  </a:lnTo>
                  <a:lnTo>
                    <a:pt x="2973" y="314102"/>
                  </a:lnTo>
                  <a:lnTo>
                    <a:pt x="0" y="300094"/>
                  </a:lnTo>
                  <a:lnTo>
                    <a:pt x="4970" y="286733"/>
                  </a:lnTo>
                  <a:lnTo>
                    <a:pt x="16557" y="277279"/>
                  </a:lnTo>
                  <a:lnTo>
                    <a:pt x="33321" y="270210"/>
                  </a:lnTo>
                  <a:lnTo>
                    <a:pt x="76909" y="257100"/>
                  </a:lnTo>
                  <a:lnTo>
                    <a:pt x="102584" y="247772"/>
                  </a:lnTo>
                  <a:lnTo>
                    <a:pt x="156298" y="216667"/>
                  </a:lnTo>
                  <a:lnTo>
                    <a:pt x="193645" y="177753"/>
                  </a:lnTo>
                  <a:lnTo>
                    <a:pt x="219538" y="134381"/>
                  </a:lnTo>
                  <a:lnTo>
                    <a:pt x="236934" y="91029"/>
                  </a:lnTo>
                  <a:lnTo>
                    <a:pt x="248791" y="52173"/>
                  </a:lnTo>
                  <a:lnTo>
                    <a:pt x="255535" y="29652"/>
                  </a:lnTo>
                  <a:lnTo>
                    <a:pt x="262297" y="12934"/>
                  </a:lnTo>
                  <a:lnTo>
                    <a:pt x="270532" y="2792"/>
                  </a:lnTo>
                  <a:lnTo>
                    <a:pt x="281696" y="0"/>
                  </a:lnTo>
                  <a:lnTo>
                    <a:pt x="292143" y="4844"/>
                  </a:lnTo>
                  <a:lnTo>
                    <a:pt x="298332" y="16365"/>
                  </a:lnTo>
                  <a:lnTo>
                    <a:pt x="299810" y="23735"/>
                  </a:lnTo>
                  <a:lnTo>
                    <a:pt x="279470" y="23735"/>
                  </a:lnTo>
                  <a:lnTo>
                    <a:pt x="276700" y="30545"/>
                  </a:lnTo>
                  <a:lnTo>
                    <a:pt x="273836" y="39094"/>
                  </a:lnTo>
                  <a:lnTo>
                    <a:pt x="270983" y="48515"/>
                  </a:lnTo>
                  <a:lnTo>
                    <a:pt x="268255" y="57937"/>
                  </a:lnTo>
                  <a:lnTo>
                    <a:pt x="256158" y="97436"/>
                  </a:lnTo>
                  <a:lnTo>
                    <a:pt x="237589" y="143398"/>
                  </a:lnTo>
                  <a:lnTo>
                    <a:pt x="209547" y="190234"/>
                  </a:lnTo>
                  <a:lnTo>
                    <a:pt x="168976" y="232530"/>
                  </a:lnTo>
                  <a:lnTo>
                    <a:pt x="111157" y="266237"/>
                  </a:lnTo>
                  <a:lnTo>
                    <a:pt x="45000" y="287774"/>
                  </a:lnTo>
                  <a:lnTo>
                    <a:pt x="32584" y="292087"/>
                  </a:lnTo>
                  <a:lnTo>
                    <a:pt x="23799" y="296641"/>
                  </a:lnTo>
                  <a:lnTo>
                    <a:pt x="20255" y="301613"/>
                  </a:lnTo>
                  <a:lnTo>
                    <a:pt x="23080" y="307231"/>
                  </a:lnTo>
                  <a:lnTo>
                    <a:pt x="31250" y="313303"/>
                  </a:lnTo>
                  <a:lnTo>
                    <a:pt x="43118" y="319740"/>
                  </a:lnTo>
                  <a:lnTo>
                    <a:pt x="76036" y="335640"/>
                  </a:lnTo>
                  <a:lnTo>
                    <a:pt x="97264" y="346982"/>
                  </a:lnTo>
                  <a:lnTo>
                    <a:pt x="142366" y="378612"/>
                  </a:lnTo>
                  <a:lnTo>
                    <a:pt x="179708" y="418658"/>
                  </a:lnTo>
                  <a:lnTo>
                    <a:pt x="206686" y="462122"/>
                  </a:lnTo>
                  <a:lnTo>
                    <a:pt x="225487" y="506370"/>
                  </a:lnTo>
                  <a:lnTo>
                    <a:pt x="238301" y="548768"/>
                  </a:lnTo>
                  <a:lnTo>
                    <a:pt x="247317" y="586685"/>
                  </a:lnTo>
                  <a:lnTo>
                    <a:pt x="250671" y="601291"/>
                  </a:lnTo>
                  <a:lnTo>
                    <a:pt x="254251" y="615425"/>
                  </a:lnTo>
                  <a:lnTo>
                    <a:pt x="257917" y="626983"/>
                  </a:lnTo>
                  <a:lnTo>
                    <a:pt x="261528" y="633860"/>
                  </a:lnTo>
                  <a:lnTo>
                    <a:pt x="283459" y="633860"/>
                  </a:lnTo>
                  <a:lnTo>
                    <a:pt x="282055" y="638257"/>
                  </a:lnTo>
                  <a:lnTo>
                    <a:pt x="273830" y="650334"/>
                  </a:lnTo>
                  <a:lnTo>
                    <a:pt x="261779" y="654676"/>
                  </a:lnTo>
                  <a:lnTo>
                    <a:pt x="261572" y="654676"/>
                  </a:lnTo>
                  <a:close/>
                </a:path>
                <a:path w="561340" h="654684">
                  <a:moveTo>
                    <a:pt x="283459" y="633860"/>
                  </a:moveTo>
                  <a:lnTo>
                    <a:pt x="261528" y="633860"/>
                  </a:lnTo>
                  <a:lnTo>
                    <a:pt x="264653" y="627446"/>
                  </a:lnTo>
                  <a:lnTo>
                    <a:pt x="267751" y="616936"/>
                  </a:lnTo>
                  <a:lnTo>
                    <a:pt x="270731" y="604181"/>
                  </a:lnTo>
                  <a:lnTo>
                    <a:pt x="273499" y="591034"/>
                  </a:lnTo>
                  <a:lnTo>
                    <a:pt x="282566" y="550379"/>
                  </a:lnTo>
                  <a:lnTo>
                    <a:pt x="296799" y="503791"/>
                  </a:lnTo>
                  <a:lnTo>
                    <a:pt x="319436" y="454673"/>
                  </a:lnTo>
                  <a:lnTo>
                    <a:pt x="353712" y="406431"/>
                  </a:lnTo>
                  <a:lnTo>
                    <a:pt x="391007" y="371242"/>
                  </a:lnTo>
                  <a:lnTo>
                    <a:pt x="429966" y="344793"/>
                  </a:lnTo>
                  <a:lnTo>
                    <a:pt x="467444" y="325271"/>
                  </a:lnTo>
                  <a:lnTo>
                    <a:pt x="513498" y="305202"/>
                  </a:lnTo>
                  <a:lnTo>
                    <a:pt x="526325" y="299285"/>
                  </a:lnTo>
                  <a:lnTo>
                    <a:pt x="536309" y="293735"/>
                  </a:lnTo>
                  <a:lnTo>
                    <a:pt x="540954" y="289185"/>
                  </a:lnTo>
                  <a:lnTo>
                    <a:pt x="535477" y="286357"/>
                  </a:lnTo>
                  <a:lnTo>
                    <a:pt x="524846" y="284121"/>
                  </a:lnTo>
                  <a:lnTo>
                    <a:pt x="511559" y="282360"/>
                  </a:lnTo>
                  <a:lnTo>
                    <a:pt x="498113" y="280959"/>
                  </a:lnTo>
                  <a:lnTo>
                    <a:pt x="462401" y="276750"/>
                  </a:lnTo>
                  <a:lnTo>
                    <a:pt x="422286" y="268295"/>
                  </a:lnTo>
                  <a:lnTo>
                    <a:pt x="381602" y="252163"/>
                  </a:lnTo>
                  <a:lnTo>
                    <a:pt x="344203" y="224938"/>
                  </a:lnTo>
                  <a:lnTo>
                    <a:pt x="314530" y="184948"/>
                  </a:lnTo>
                  <a:lnTo>
                    <a:pt x="297135" y="140868"/>
                  </a:lnTo>
                  <a:lnTo>
                    <a:pt x="288204" y="97073"/>
                  </a:lnTo>
                  <a:lnTo>
                    <a:pt x="283905" y="57760"/>
                  </a:lnTo>
                  <a:lnTo>
                    <a:pt x="283012" y="48295"/>
                  </a:lnTo>
                  <a:lnTo>
                    <a:pt x="281996" y="38862"/>
                  </a:lnTo>
                  <a:lnTo>
                    <a:pt x="280818" y="30372"/>
                  </a:lnTo>
                  <a:lnTo>
                    <a:pt x="279470" y="23735"/>
                  </a:lnTo>
                  <a:lnTo>
                    <a:pt x="299810" y="23735"/>
                  </a:lnTo>
                  <a:lnTo>
                    <a:pt x="301813" y="33727"/>
                  </a:lnTo>
                  <a:lnTo>
                    <a:pt x="304334" y="57937"/>
                  </a:lnTo>
                  <a:lnTo>
                    <a:pt x="308121" y="92748"/>
                  </a:lnTo>
                  <a:lnTo>
                    <a:pt x="316252" y="133567"/>
                  </a:lnTo>
                  <a:lnTo>
                    <a:pt x="331901" y="174244"/>
                  </a:lnTo>
                  <a:lnTo>
                    <a:pt x="358444" y="210476"/>
                  </a:lnTo>
                  <a:lnTo>
                    <a:pt x="391849" y="234702"/>
                  </a:lnTo>
                  <a:lnTo>
                    <a:pt x="428671" y="249108"/>
                  </a:lnTo>
                  <a:lnTo>
                    <a:pt x="523381" y="263383"/>
                  </a:lnTo>
                  <a:lnTo>
                    <a:pt x="542010" y="267361"/>
                  </a:lnTo>
                  <a:lnTo>
                    <a:pt x="554926" y="274392"/>
                  </a:lnTo>
                  <a:lnTo>
                    <a:pt x="561018" y="286177"/>
                  </a:lnTo>
                  <a:lnTo>
                    <a:pt x="558808" y="299294"/>
                  </a:lnTo>
                  <a:lnTo>
                    <a:pt x="548438" y="309925"/>
                  </a:lnTo>
                  <a:lnTo>
                    <a:pt x="531184" y="319524"/>
                  </a:lnTo>
                  <a:lnTo>
                    <a:pt x="475844" y="343743"/>
                  </a:lnTo>
                  <a:lnTo>
                    <a:pt x="440166" y="362266"/>
                  </a:lnTo>
                  <a:lnTo>
                    <a:pt x="403734" y="386997"/>
                  </a:lnTo>
                  <a:lnTo>
                    <a:pt x="368955" y="419861"/>
                  </a:lnTo>
                  <a:lnTo>
                    <a:pt x="336843" y="465240"/>
                  </a:lnTo>
                  <a:lnTo>
                    <a:pt x="315537" y="511838"/>
                  </a:lnTo>
                  <a:lnTo>
                    <a:pt x="302047" y="556269"/>
                  </a:lnTo>
                  <a:lnTo>
                    <a:pt x="293386" y="595147"/>
                  </a:lnTo>
                  <a:lnTo>
                    <a:pt x="288043" y="619508"/>
                  </a:lnTo>
                  <a:lnTo>
                    <a:pt x="283459" y="633860"/>
                  </a:lnTo>
                  <a:close/>
                </a:path>
              </a:pathLst>
            </a:custGeom>
            <a:solidFill>
              <a:srgbClr val="0A4E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5A8E331-319F-4942-A145-E3B7D3A27066}"/>
              </a:ext>
            </a:extLst>
          </p:cNvPr>
          <p:cNvSpPr txBox="1"/>
          <p:nvPr/>
        </p:nvSpPr>
        <p:spPr>
          <a:xfrm>
            <a:off x="6912783" y="1924877"/>
            <a:ext cx="5658436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dirty="0">
                <a:latin typeface="Comic Sans MS" panose="030F0702030302020204" pitchFamily="66" charset="0"/>
              </a:rPr>
              <a:t>Thank</a:t>
            </a:r>
          </a:p>
          <a:p>
            <a:r>
              <a:rPr lang="en-IN" sz="11500" dirty="0">
                <a:latin typeface="Comic Sans MS" panose="030F0702030302020204" pitchFamily="66" charset="0"/>
              </a:rPr>
              <a:t>You</a:t>
            </a:r>
          </a:p>
          <a:p>
            <a:r>
              <a:rPr lang="en-IN" sz="11500" dirty="0">
                <a:latin typeface="Comic Sans MS" panose="030F0702030302020204" pitchFamily="66" charset="0"/>
              </a:rPr>
              <a:t>Very</a:t>
            </a:r>
          </a:p>
          <a:p>
            <a:r>
              <a:rPr lang="en-IN" sz="11500" dirty="0">
                <a:latin typeface="Comic Sans MS" panose="030F0702030302020204" pitchFamily="66" charset="0"/>
              </a:rPr>
              <a:t>Much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363178" y="2171700"/>
            <a:ext cx="11561642" cy="2772554"/>
          </a:xfrm>
          <a:prstGeom prst="rect">
            <a:avLst/>
          </a:prstGeom>
        </p:spPr>
        <p:txBody>
          <a:bodyPr vert="horz" wrap="square" lIns="0" tIns="307340" rIns="0" bIns="0" rtlCol="0">
            <a:spAutoFit/>
          </a:bodyPr>
          <a:lstStyle/>
          <a:p>
            <a:pPr marL="2796540" marR="5080" indent="-2784475">
              <a:lnSpc>
                <a:spcPts val="9600"/>
              </a:lnSpc>
              <a:spcBef>
                <a:spcPts val="2420"/>
              </a:spcBef>
            </a:pPr>
            <a:r>
              <a:rPr lang="en-IN" sz="10000" dirty="0">
                <a:solidFill>
                  <a:schemeClr val="bg1"/>
                </a:solidFill>
              </a:rPr>
              <a:t>INTRODUCTION TO PROJECT</a:t>
            </a:r>
            <a:endParaRPr sz="100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2125871" y="5448300"/>
            <a:ext cx="14036256" cy="79284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0800"/>
              </a:lnSpc>
              <a:spcBef>
                <a:spcPts val="90"/>
              </a:spcBef>
            </a:pPr>
            <a:r>
              <a:rPr sz="2400" dirty="0"/>
              <a:t>A</a:t>
            </a:r>
            <a:r>
              <a:rPr sz="2400" spc="45" dirty="0"/>
              <a:t> </a:t>
            </a:r>
            <a:r>
              <a:rPr sz="2400" spc="85" dirty="0"/>
              <a:t>web</a:t>
            </a:r>
            <a:r>
              <a:rPr sz="2400" spc="45" dirty="0"/>
              <a:t> </a:t>
            </a:r>
            <a:r>
              <a:rPr sz="2400" spc="150" dirty="0"/>
              <a:t>application</a:t>
            </a:r>
            <a:r>
              <a:rPr sz="2400" spc="45" dirty="0"/>
              <a:t> </a:t>
            </a:r>
            <a:r>
              <a:rPr sz="2400" spc="75" dirty="0"/>
              <a:t>made</a:t>
            </a:r>
            <a:r>
              <a:rPr sz="2400" spc="45" dirty="0"/>
              <a:t> </a:t>
            </a:r>
            <a:r>
              <a:rPr sz="2400" spc="65" dirty="0"/>
              <a:t>using</a:t>
            </a:r>
            <a:r>
              <a:rPr sz="2400" spc="45" dirty="0"/>
              <a:t> </a:t>
            </a:r>
            <a:r>
              <a:rPr sz="2400" spc="100" dirty="0"/>
              <a:t>the</a:t>
            </a:r>
            <a:r>
              <a:rPr sz="2400" spc="45" dirty="0"/>
              <a:t> </a:t>
            </a:r>
            <a:r>
              <a:rPr sz="2400" spc="70" dirty="0"/>
              <a:t>Flask</a:t>
            </a:r>
            <a:r>
              <a:rPr sz="2400" spc="45" dirty="0"/>
              <a:t> </a:t>
            </a:r>
            <a:r>
              <a:rPr sz="2400" spc="120" dirty="0"/>
              <a:t>library</a:t>
            </a:r>
            <a:r>
              <a:rPr sz="2400" spc="45" dirty="0"/>
              <a:t> </a:t>
            </a:r>
            <a:r>
              <a:rPr sz="2400" spc="114" dirty="0"/>
              <a:t>from</a:t>
            </a:r>
            <a:r>
              <a:rPr sz="2400" spc="45" dirty="0"/>
              <a:t> </a:t>
            </a:r>
            <a:r>
              <a:rPr sz="2400" spc="114" dirty="0"/>
              <a:t>Python,</a:t>
            </a:r>
            <a:r>
              <a:rPr sz="2400" spc="45" dirty="0"/>
              <a:t> </a:t>
            </a:r>
            <a:r>
              <a:rPr sz="2400" spc="125" dirty="0"/>
              <a:t>JavaScript,</a:t>
            </a:r>
            <a:r>
              <a:rPr sz="2400" spc="45" dirty="0"/>
              <a:t> </a:t>
            </a:r>
            <a:r>
              <a:rPr sz="2400" spc="114" dirty="0"/>
              <a:t>HTML,</a:t>
            </a:r>
            <a:r>
              <a:rPr sz="2400" spc="45" dirty="0"/>
              <a:t> </a:t>
            </a:r>
            <a:r>
              <a:rPr sz="2400" spc="-20" dirty="0"/>
              <a:t>CSS, </a:t>
            </a:r>
            <a:r>
              <a:rPr sz="2400" spc="80" dirty="0"/>
              <a:t>etc.</a:t>
            </a:r>
            <a:r>
              <a:rPr sz="2400" spc="40" dirty="0"/>
              <a:t> </a:t>
            </a:r>
            <a:r>
              <a:rPr sz="2400" spc="114" dirty="0"/>
              <a:t>that</a:t>
            </a:r>
            <a:r>
              <a:rPr sz="2400" spc="40" dirty="0"/>
              <a:t> </a:t>
            </a:r>
            <a:r>
              <a:rPr lang="en-IN" sz="2400" spc="90" dirty="0"/>
              <a:t>generates ID cards for students , employees.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2249" y="974757"/>
            <a:ext cx="7448550" cy="2772554"/>
          </a:xfrm>
          <a:prstGeom prst="rect">
            <a:avLst/>
          </a:prstGeom>
        </p:spPr>
        <p:txBody>
          <a:bodyPr vert="horz" wrap="square" lIns="0" tIns="307340" rIns="0" bIns="0" rtlCol="0">
            <a:spAutoFit/>
          </a:bodyPr>
          <a:lstStyle/>
          <a:p>
            <a:pPr marL="12700" marR="5080">
              <a:lnSpc>
                <a:spcPts val="9600"/>
              </a:lnSpc>
              <a:spcBef>
                <a:spcPts val="2420"/>
              </a:spcBef>
            </a:pPr>
            <a:r>
              <a:rPr lang="en-IN" sz="10000" dirty="0"/>
              <a:t>The idea for the project.</a:t>
            </a:r>
            <a:endParaRPr sz="100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599" y="4277462"/>
            <a:ext cx="104775" cy="104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599" y="5506187"/>
            <a:ext cx="104775" cy="104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3686" y="6734912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599" y="7554062"/>
            <a:ext cx="104775" cy="1047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11660" y="4078205"/>
            <a:ext cx="8154670" cy="45773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70510">
              <a:lnSpc>
                <a:spcPct val="112000"/>
              </a:lnSpc>
              <a:spcBef>
                <a:spcPts val="95"/>
              </a:spcBef>
            </a:pPr>
            <a:r>
              <a:rPr sz="2400" spc="70" dirty="0">
                <a:solidFill>
                  <a:srgbClr val="0A4E7C"/>
                </a:solidFill>
                <a:latin typeface="Verdana"/>
                <a:cs typeface="Verdana"/>
              </a:rPr>
              <a:t>Reviewing</a:t>
            </a:r>
            <a:r>
              <a:rPr sz="2400" spc="2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400" spc="100" dirty="0">
                <a:solidFill>
                  <a:srgbClr val="0A4E7C"/>
                </a:solidFill>
                <a:latin typeface="Verdana"/>
                <a:cs typeface="Verdana"/>
              </a:rPr>
              <a:t>all</a:t>
            </a:r>
            <a:r>
              <a:rPr sz="2400" spc="2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0A4E7C"/>
                </a:solidFill>
                <a:latin typeface="Verdana"/>
                <a:cs typeface="Verdana"/>
              </a:rPr>
              <a:t>the</a:t>
            </a:r>
            <a:r>
              <a:rPr sz="2400" spc="2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400" spc="110" dirty="0">
                <a:solidFill>
                  <a:srgbClr val="0A4E7C"/>
                </a:solidFill>
                <a:latin typeface="Verdana"/>
                <a:cs typeface="Verdana"/>
              </a:rPr>
              <a:t>problems</a:t>
            </a:r>
            <a:r>
              <a:rPr sz="2400" spc="2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0A4E7C"/>
                </a:solidFill>
                <a:latin typeface="Verdana"/>
                <a:cs typeface="Verdana"/>
              </a:rPr>
              <a:t>that</a:t>
            </a:r>
            <a:r>
              <a:rPr sz="2400" spc="2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A4E7C"/>
                </a:solidFill>
                <a:latin typeface="Verdana"/>
                <a:cs typeface="Verdana"/>
              </a:rPr>
              <a:t>a</a:t>
            </a:r>
            <a:r>
              <a:rPr sz="2400" spc="2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400" spc="110" dirty="0" err="1">
                <a:solidFill>
                  <a:srgbClr val="0A4E7C"/>
                </a:solidFill>
                <a:latin typeface="Verdana"/>
                <a:cs typeface="Verdana"/>
              </a:rPr>
              <a:t>stude</a:t>
            </a:r>
            <a:r>
              <a:rPr lang="en-IN" sz="2400" spc="110" dirty="0" err="1">
                <a:solidFill>
                  <a:srgbClr val="0A4E7C"/>
                </a:solidFill>
                <a:latin typeface="Verdana"/>
                <a:cs typeface="Verdana"/>
              </a:rPr>
              <a:t>nt</a:t>
            </a:r>
            <a:r>
              <a:rPr lang="en-IN" sz="2400" spc="110" dirty="0">
                <a:solidFill>
                  <a:srgbClr val="0A4E7C"/>
                </a:solidFill>
                <a:latin typeface="Verdana"/>
                <a:cs typeface="Verdana"/>
              </a:rPr>
              <a:t> faces during college fests.</a:t>
            </a:r>
          </a:p>
          <a:p>
            <a:pPr marL="12700" marR="270510">
              <a:lnSpc>
                <a:spcPct val="112000"/>
              </a:lnSpc>
              <a:spcBef>
                <a:spcPts val="95"/>
              </a:spcBef>
            </a:pPr>
            <a:endParaRPr lang="en-IN" sz="2400" spc="110" dirty="0">
              <a:solidFill>
                <a:srgbClr val="0A4E7C"/>
              </a:solidFill>
              <a:latin typeface="Verdana"/>
              <a:cs typeface="Verdana"/>
            </a:endParaRPr>
          </a:p>
          <a:p>
            <a:pPr marL="12700" marR="270510">
              <a:lnSpc>
                <a:spcPct val="112000"/>
              </a:lnSpc>
              <a:spcBef>
                <a:spcPts val="95"/>
              </a:spcBef>
            </a:pPr>
            <a:r>
              <a:rPr lang="en-IN" sz="2400" spc="110" dirty="0">
                <a:solidFill>
                  <a:srgbClr val="0A4E7C"/>
                </a:solidFill>
                <a:latin typeface="Verdana"/>
                <a:cs typeface="Verdana"/>
              </a:rPr>
              <a:t>The process of manually typing for ID cards is automated. </a:t>
            </a: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70" dirty="0">
                <a:solidFill>
                  <a:srgbClr val="0A4E7C"/>
                </a:solidFill>
                <a:latin typeface="Verdana"/>
                <a:cs typeface="Verdana"/>
              </a:rPr>
              <a:t>Coming</a:t>
            </a:r>
            <a:r>
              <a:rPr sz="2400" spc="1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0A4E7C"/>
                </a:solidFill>
                <a:latin typeface="Verdana"/>
                <a:cs typeface="Verdana"/>
              </a:rPr>
              <a:t>up</a:t>
            </a:r>
            <a:r>
              <a:rPr sz="2400" spc="2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0A4E7C"/>
                </a:solidFill>
                <a:latin typeface="Verdana"/>
                <a:cs typeface="Verdana"/>
              </a:rPr>
              <a:t>with</a:t>
            </a:r>
            <a:r>
              <a:rPr sz="2400" spc="2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A4E7C"/>
                </a:solidFill>
                <a:latin typeface="Verdana"/>
                <a:cs typeface="Verdana"/>
              </a:rPr>
              <a:t>a</a:t>
            </a:r>
            <a:r>
              <a:rPr sz="2400" spc="2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0A4E7C"/>
                </a:solidFill>
                <a:latin typeface="Verdana"/>
                <a:cs typeface="Verdana"/>
              </a:rPr>
              <a:t>programming</a:t>
            </a:r>
            <a:r>
              <a:rPr sz="2400" spc="2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400" spc="125" dirty="0">
                <a:solidFill>
                  <a:srgbClr val="0A4E7C"/>
                </a:solidFill>
                <a:latin typeface="Verdana"/>
                <a:cs typeface="Verdana"/>
              </a:rPr>
              <a:t>solution</a:t>
            </a:r>
            <a:r>
              <a:rPr sz="2400" spc="2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400" spc="120" dirty="0">
                <a:solidFill>
                  <a:srgbClr val="0A4E7C"/>
                </a:solidFill>
                <a:latin typeface="Verdana"/>
                <a:cs typeface="Verdana"/>
              </a:rPr>
              <a:t>for</a:t>
            </a:r>
            <a:r>
              <a:rPr sz="2400" spc="2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lang="en-IN" sz="2400" spc="-10" dirty="0">
                <a:solidFill>
                  <a:srgbClr val="0A4E7C"/>
                </a:solidFill>
                <a:latin typeface="Verdana"/>
                <a:cs typeface="Verdana"/>
              </a:rPr>
              <a:t>this</a:t>
            </a:r>
            <a:r>
              <a:rPr sz="2400" spc="-10" dirty="0">
                <a:solidFill>
                  <a:srgbClr val="0A4E7C"/>
                </a:solidFill>
                <a:latin typeface="Verdana"/>
                <a:cs typeface="Verdana"/>
              </a:rPr>
              <a:t>.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2400" dirty="0">
              <a:latin typeface="Verdana"/>
              <a:cs typeface="Verdana"/>
            </a:endParaRPr>
          </a:p>
          <a:p>
            <a:pPr marL="12700" marR="189865">
              <a:lnSpc>
                <a:spcPct val="112000"/>
              </a:lnSpc>
              <a:spcBef>
                <a:spcPts val="5"/>
              </a:spcBef>
            </a:pPr>
            <a:r>
              <a:rPr sz="2400" spc="110" dirty="0">
                <a:solidFill>
                  <a:srgbClr val="0A4E7C"/>
                </a:solidFill>
                <a:latin typeface="Verdana"/>
                <a:cs typeface="Verdana"/>
              </a:rPr>
              <a:t>Applying</a:t>
            </a:r>
            <a:r>
              <a:rPr sz="2400" spc="3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0A4E7C"/>
                </a:solidFill>
                <a:latin typeface="Verdana"/>
                <a:cs typeface="Verdana"/>
              </a:rPr>
              <a:t>the</a:t>
            </a:r>
            <a:r>
              <a:rPr sz="2400" spc="3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400" spc="135" dirty="0">
                <a:solidFill>
                  <a:srgbClr val="0A4E7C"/>
                </a:solidFill>
                <a:latin typeface="Verdana"/>
                <a:cs typeface="Verdana"/>
              </a:rPr>
              <a:t>concepts</a:t>
            </a:r>
            <a:r>
              <a:rPr sz="2400" spc="3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400" spc="100" dirty="0">
                <a:solidFill>
                  <a:srgbClr val="0A4E7C"/>
                </a:solidFill>
                <a:latin typeface="Verdana"/>
                <a:cs typeface="Verdana"/>
              </a:rPr>
              <a:t>learnt</a:t>
            </a:r>
            <a:r>
              <a:rPr sz="2400" spc="3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0A4E7C"/>
                </a:solidFill>
                <a:latin typeface="Verdana"/>
                <a:cs typeface="Verdana"/>
              </a:rPr>
              <a:t>in</a:t>
            </a:r>
            <a:r>
              <a:rPr sz="2400" spc="3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400" spc="105" dirty="0">
                <a:solidFill>
                  <a:srgbClr val="0A4E7C"/>
                </a:solidFill>
                <a:latin typeface="Verdana"/>
                <a:cs typeface="Verdana"/>
              </a:rPr>
              <a:t>Object</a:t>
            </a:r>
            <a:r>
              <a:rPr sz="2400" spc="3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400" spc="100" dirty="0">
                <a:solidFill>
                  <a:srgbClr val="0A4E7C"/>
                </a:solidFill>
                <a:latin typeface="Verdana"/>
                <a:cs typeface="Verdana"/>
              </a:rPr>
              <a:t>Oriented </a:t>
            </a:r>
            <a:r>
              <a:rPr sz="2400" spc="75" dirty="0">
                <a:solidFill>
                  <a:srgbClr val="0A4E7C"/>
                </a:solidFill>
                <a:latin typeface="Verdana"/>
                <a:cs typeface="Verdana"/>
              </a:rPr>
              <a:t>Programming</a:t>
            </a:r>
            <a:r>
              <a:rPr sz="2400" spc="2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400" spc="100" dirty="0">
                <a:solidFill>
                  <a:srgbClr val="0A4E7C"/>
                </a:solidFill>
                <a:latin typeface="Verdana"/>
                <a:cs typeface="Verdana"/>
              </a:rPr>
              <a:t>to</a:t>
            </a:r>
            <a:r>
              <a:rPr sz="2400" spc="2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0A4E7C"/>
                </a:solidFill>
                <a:latin typeface="Verdana"/>
                <a:cs typeface="Verdana"/>
              </a:rPr>
              <a:t>the</a:t>
            </a:r>
            <a:r>
              <a:rPr sz="2400" spc="2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0A4E7C"/>
                </a:solidFill>
                <a:latin typeface="Verdana"/>
                <a:cs typeface="Verdana"/>
              </a:rPr>
              <a:t>solution.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2400" dirty="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992957" y="2212115"/>
            <a:ext cx="6262370" cy="5862955"/>
            <a:chOff x="10992957" y="2212115"/>
            <a:chExt cx="6262370" cy="5862955"/>
          </a:xfrm>
        </p:grpSpPr>
        <p:sp>
          <p:nvSpPr>
            <p:cNvPr id="9" name="object 9"/>
            <p:cNvSpPr/>
            <p:nvPr/>
          </p:nvSpPr>
          <p:spPr>
            <a:xfrm>
              <a:off x="10992955" y="2212123"/>
              <a:ext cx="6262370" cy="5862955"/>
            </a:xfrm>
            <a:custGeom>
              <a:avLst/>
              <a:gdLst/>
              <a:ahLst/>
              <a:cxnLst/>
              <a:rect l="l" t="t" r="r" b="b"/>
              <a:pathLst>
                <a:path w="6262369" h="5862955">
                  <a:moveTo>
                    <a:pt x="6261874" y="37058"/>
                  </a:moveTo>
                  <a:lnTo>
                    <a:pt x="6258953" y="22631"/>
                  </a:lnTo>
                  <a:lnTo>
                    <a:pt x="6251016" y="10858"/>
                  </a:lnTo>
                  <a:lnTo>
                    <a:pt x="6239230" y="2908"/>
                  </a:lnTo>
                  <a:lnTo>
                    <a:pt x="6224803" y="0"/>
                  </a:lnTo>
                  <a:lnTo>
                    <a:pt x="2030984" y="0"/>
                  </a:lnTo>
                  <a:lnTo>
                    <a:pt x="2016556" y="2908"/>
                  </a:lnTo>
                  <a:lnTo>
                    <a:pt x="2004783" y="10858"/>
                  </a:lnTo>
                  <a:lnTo>
                    <a:pt x="1996833" y="22631"/>
                  </a:lnTo>
                  <a:lnTo>
                    <a:pt x="1993925" y="37058"/>
                  </a:lnTo>
                  <a:lnTo>
                    <a:pt x="1993925" y="2293518"/>
                  </a:lnTo>
                  <a:lnTo>
                    <a:pt x="1945932" y="2294801"/>
                  </a:lnTo>
                  <a:lnTo>
                    <a:pt x="1894370" y="2301202"/>
                  </a:lnTo>
                  <a:lnTo>
                    <a:pt x="1840242" y="2313228"/>
                  </a:lnTo>
                  <a:lnTo>
                    <a:pt x="1784553" y="2331326"/>
                  </a:lnTo>
                  <a:lnTo>
                    <a:pt x="1728317" y="2356002"/>
                  </a:lnTo>
                  <a:lnTo>
                    <a:pt x="1697189" y="2340508"/>
                  </a:lnTo>
                  <a:lnTo>
                    <a:pt x="1662874" y="2328329"/>
                  </a:lnTo>
                  <a:lnTo>
                    <a:pt x="1625612" y="2319718"/>
                  </a:lnTo>
                  <a:lnTo>
                    <a:pt x="1585645" y="2314867"/>
                  </a:lnTo>
                  <a:lnTo>
                    <a:pt x="1543164" y="2313927"/>
                  </a:lnTo>
                  <a:lnTo>
                    <a:pt x="1497164" y="2317165"/>
                  </a:lnTo>
                  <a:lnTo>
                    <a:pt x="1448473" y="2324963"/>
                  </a:lnTo>
                  <a:lnTo>
                    <a:pt x="1397889" y="2337689"/>
                  </a:lnTo>
                  <a:lnTo>
                    <a:pt x="1346212" y="2355735"/>
                  </a:lnTo>
                  <a:lnTo>
                    <a:pt x="1294269" y="2379484"/>
                  </a:lnTo>
                  <a:lnTo>
                    <a:pt x="1242834" y="2409291"/>
                  </a:lnTo>
                  <a:lnTo>
                    <a:pt x="1223124" y="2401354"/>
                  </a:lnTo>
                  <a:lnTo>
                    <a:pt x="1202436" y="2394877"/>
                  </a:lnTo>
                  <a:lnTo>
                    <a:pt x="1180807" y="2389924"/>
                  </a:lnTo>
                  <a:lnTo>
                    <a:pt x="1158278" y="2386571"/>
                  </a:lnTo>
                  <a:lnTo>
                    <a:pt x="1116545" y="2384552"/>
                  </a:lnTo>
                  <a:lnTo>
                    <a:pt x="1073975" y="2387485"/>
                  </a:lnTo>
                  <a:lnTo>
                    <a:pt x="1030960" y="2395207"/>
                  </a:lnTo>
                  <a:lnTo>
                    <a:pt x="987844" y="2407564"/>
                  </a:lnTo>
                  <a:lnTo>
                    <a:pt x="945007" y="2424366"/>
                  </a:lnTo>
                  <a:lnTo>
                    <a:pt x="902804" y="2445461"/>
                  </a:lnTo>
                  <a:lnTo>
                    <a:pt x="861618" y="2470683"/>
                  </a:lnTo>
                  <a:lnTo>
                    <a:pt x="821804" y="2499880"/>
                  </a:lnTo>
                  <a:lnTo>
                    <a:pt x="783742" y="2532862"/>
                  </a:lnTo>
                  <a:lnTo>
                    <a:pt x="747801" y="2569476"/>
                  </a:lnTo>
                  <a:lnTo>
                    <a:pt x="720991" y="2599118"/>
                  </a:lnTo>
                  <a:lnTo>
                    <a:pt x="693712" y="2629624"/>
                  </a:lnTo>
                  <a:lnTo>
                    <a:pt x="666165" y="2661107"/>
                  </a:lnTo>
                  <a:lnTo>
                    <a:pt x="638568" y="2693670"/>
                  </a:lnTo>
                  <a:lnTo>
                    <a:pt x="611136" y="2727426"/>
                  </a:lnTo>
                  <a:lnTo>
                    <a:pt x="584060" y="2762491"/>
                  </a:lnTo>
                  <a:lnTo>
                    <a:pt x="557568" y="2798978"/>
                  </a:lnTo>
                  <a:lnTo>
                    <a:pt x="531863" y="2836976"/>
                  </a:lnTo>
                  <a:lnTo>
                    <a:pt x="507149" y="2876613"/>
                  </a:lnTo>
                  <a:lnTo>
                    <a:pt x="483641" y="2918002"/>
                  </a:lnTo>
                  <a:lnTo>
                    <a:pt x="461543" y="2961259"/>
                  </a:lnTo>
                  <a:lnTo>
                    <a:pt x="441071" y="3006471"/>
                  </a:lnTo>
                  <a:lnTo>
                    <a:pt x="422440" y="3053753"/>
                  </a:lnTo>
                  <a:lnTo>
                    <a:pt x="405853" y="3103232"/>
                  </a:lnTo>
                  <a:lnTo>
                    <a:pt x="391515" y="3155010"/>
                  </a:lnTo>
                  <a:lnTo>
                    <a:pt x="379641" y="3209201"/>
                  </a:lnTo>
                  <a:lnTo>
                    <a:pt x="370446" y="3265906"/>
                  </a:lnTo>
                  <a:lnTo>
                    <a:pt x="364134" y="3325241"/>
                  </a:lnTo>
                  <a:lnTo>
                    <a:pt x="360908" y="3387318"/>
                  </a:lnTo>
                  <a:lnTo>
                    <a:pt x="359384" y="3435693"/>
                  </a:lnTo>
                  <a:lnTo>
                    <a:pt x="357200" y="3487750"/>
                  </a:lnTo>
                  <a:lnTo>
                    <a:pt x="354418" y="3542969"/>
                  </a:lnTo>
                  <a:lnTo>
                    <a:pt x="351104" y="3600869"/>
                  </a:lnTo>
                  <a:lnTo>
                    <a:pt x="347319" y="3660940"/>
                  </a:lnTo>
                  <a:lnTo>
                    <a:pt x="343128" y="3722674"/>
                  </a:lnTo>
                  <a:lnTo>
                    <a:pt x="338607" y="3785552"/>
                  </a:lnTo>
                  <a:lnTo>
                    <a:pt x="333806" y="3849103"/>
                  </a:lnTo>
                  <a:lnTo>
                    <a:pt x="328790" y="3912793"/>
                  </a:lnTo>
                  <a:lnTo>
                    <a:pt x="323621" y="3976141"/>
                  </a:lnTo>
                  <a:lnTo>
                    <a:pt x="318363" y="4038625"/>
                  </a:lnTo>
                  <a:lnTo>
                    <a:pt x="313093" y="4099763"/>
                  </a:lnTo>
                  <a:lnTo>
                    <a:pt x="307860" y="4159021"/>
                  </a:lnTo>
                  <a:lnTo>
                    <a:pt x="302742" y="4215917"/>
                  </a:lnTo>
                  <a:lnTo>
                    <a:pt x="297789" y="4269943"/>
                  </a:lnTo>
                  <a:lnTo>
                    <a:pt x="293065" y="4320603"/>
                  </a:lnTo>
                  <a:lnTo>
                    <a:pt x="288632" y="4367365"/>
                  </a:lnTo>
                  <a:lnTo>
                    <a:pt x="284568" y="4409757"/>
                  </a:lnTo>
                  <a:lnTo>
                    <a:pt x="277774" y="4479379"/>
                  </a:lnTo>
                  <a:lnTo>
                    <a:pt x="273189" y="4525416"/>
                  </a:lnTo>
                  <a:lnTo>
                    <a:pt x="3009" y="5163553"/>
                  </a:lnTo>
                  <a:lnTo>
                    <a:pt x="736" y="5170817"/>
                  </a:lnTo>
                  <a:lnTo>
                    <a:pt x="17830" y="5209870"/>
                  </a:lnTo>
                  <a:lnTo>
                    <a:pt x="1860702" y="5862244"/>
                  </a:lnTo>
                  <a:lnTo>
                    <a:pt x="1864868" y="5862955"/>
                  </a:lnTo>
                  <a:lnTo>
                    <a:pt x="1874913" y="5862955"/>
                  </a:lnTo>
                  <a:lnTo>
                    <a:pt x="1904682" y="5836043"/>
                  </a:lnTo>
                  <a:lnTo>
                    <a:pt x="1979168" y="5574525"/>
                  </a:lnTo>
                  <a:lnTo>
                    <a:pt x="2198154" y="5218176"/>
                  </a:lnTo>
                  <a:lnTo>
                    <a:pt x="3331362" y="5218176"/>
                  </a:lnTo>
                  <a:lnTo>
                    <a:pt x="3334410" y="5232412"/>
                  </a:lnTo>
                  <a:lnTo>
                    <a:pt x="3342373" y="5244008"/>
                  </a:lnTo>
                  <a:lnTo>
                    <a:pt x="3354070" y="5251831"/>
                  </a:lnTo>
                  <a:lnTo>
                    <a:pt x="3368357" y="5254688"/>
                  </a:lnTo>
                  <a:lnTo>
                    <a:pt x="6224816" y="5254688"/>
                  </a:lnTo>
                  <a:lnTo>
                    <a:pt x="6258966" y="5232057"/>
                  </a:lnTo>
                  <a:lnTo>
                    <a:pt x="6261874" y="2643390"/>
                  </a:lnTo>
                  <a:lnTo>
                    <a:pt x="6261874" y="2642793"/>
                  </a:lnTo>
                  <a:lnTo>
                    <a:pt x="6261874" y="2409291"/>
                  </a:lnTo>
                  <a:lnTo>
                    <a:pt x="6261874" y="2356002"/>
                  </a:lnTo>
                  <a:lnTo>
                    <a:pt x="6261874" y="370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406695" y="2286232"/>
              <a:ext cx="4774565" cy="5478145"/>
            </a:xfrm>
            <a:custGeom>
              <a:avLst/>
              <a:gdLst/>
              <a:ahLst/>
              <a:cxnLst/>
              <a:rect l="l" t="t" r="r" b="b"/>
              <a:pathLst>
                <a:path w="4774565" h="5478145">
                  <a:moveTo>
                    <a:pt x="4774010" y="303730"/>
                  </a:moveTo>
                  <a:lnTo>
                    <a:pt x="3758387" y="303730"/>
                  </a:lnTo>
                  <a:lnTo>
                    <a:pt x="3755474" y="289310"/>
                  </a:lnTo>
                  <a:lnTo>
                    <a:pt x="3747529" y="277530"/>
                  </a:lnTo>
                  <a:lnTo>
                    <a:pt x="3735750" y="269585"/>
                  </a:lnTo>
                  <a:lnTo>
                    <a:pt x="3721329" y="266672"/>
                  </a:lnTo>
                  <a:lnTo>
                    <a:pt x="654303" y="266672"/>
                  </a:lnTo>
                  <a:lnTo>
                    <a:pt x="654303" y="0"/>
                  </a:lnTo>
                  <a:lnTo>
                    <a:pt x="4774010" y="0"/>
                  </a:lnTo>
                  <a:lnTo>
                    <a:pt x="4774010" y="303730"/>
                  </a:lnTo>
                  <a:close/>
                </a:path>
                <a:path w="4774565" h="5478145">
                  <a:moveTo>
                    <a:pt x="2774691" y="303730"/>
                  </a:moveTo>
                  <a:lnTo>
                    <a:pt x="1563901" y="303730"/>
                  </a:lnTo>
                  <a:lnTo>
                    <a:pt x="1560987" y="289310"/>
                  </a:lnTo>
                  <a:lnTo>
                    <a:pt x="1553043" y="277530"/>
                  </a:lnTo>
                  <a:lnTo>
                    <a:pt x="1541263" y="269585"/>
                  </a:lnTo>
                  <a:lnTo>
                    <a:pt x="1526842" y="266672"/>
                  </a:lnTo>
                  <a:lnTo>
                    <a:pt x="2811749" y="266672"/>
                  </a:lnTo>
                  <a:lnTo>
                    <a:pt x="2797329" y="269585"/>
                  </a:lnTo>
                  <a:lnTo>
                    <a:pt x="2785549" y="277530"/>
                  </a:lnTo>
                  <a:lnTo>
                    <a:pt x="2777605" y="289310"/>
                  </a:lnTo>
                  <a:lnTo>
                    <a:pt x="2774691" y="303730"/>
                  </a:lnTo>
                  <a:close/>
                </a:path>
                <a:path w="4774565" h="5478145">
                  <a:moveTo>
                    <a:pt x="492116" y="5478100"/>
                  </a:moveTo>
                  <a:lnTo>
                    <a:pt x="0" y="5175685"/>
                  </a:lnTo>
                  <a:lnTo>
                    <a:pt x="120977" y="4978813"/>
                  </a:lnTo>
                  <a:lnTo>
                    <a:pt x="613093" y="5281227"/>
                  </a:lnTo>
                  <a:lnTo>
                    <a:pt x="492116" y="5478100"/>
                  </a:lnTo>
                  <a:close/>
                </a:path>
                <a:path w="4774565" h="5478145">
                  <a:moveTo>
                    <a:pt x="3088131" y="795143"/>
                  </a:moveTo>
                  <a:lnTo>
                    <a:pt x="2208402" y="795143"/>
                  </a:lnTo>
                  <a:lnTo>
                    <a:pt x="2193974" y="792229"/>
                  </a:lnTo>
                  <a:lnTo>
                    <a:pt x="2182195" y="784285"/>
                  </a:lnTo>
                  <a:lnTo>
                    <a:pt x="2174254" y="772505"/>
                  </a:lnTo>
                  <a:lnTo>
                    <a:pt x="2171343" y="758084"/>
                  </a:lnTo>
                  <a:lnTo>
                    <a:pt x="2174257" y="743664"/>
                  </a:lnTo>
                  <a:lnTo>
                    <a:pt x="2182201" y="731884"/>
                  </a:lnTo>
                  <a:lnTo>
                    <a:pt x="2193981" y="723940"/>
                  </a:lnTo>
                  <a:lnTo>
                    <a:pt x="2208402" y="721026"/>
                  </a:lnTo>
                  <a:lnTo>
                    <a:pt x="3088131" y="721026"/>
                  </a:lnTo>
                  <a:lnTo>
                    <a:pt x="3102551" y="723940"/>
                  </a:lnTo>
                  <a:lnTo>
                    <a:pt x="3114331" y="731884"/>
                  </a:lnTo>
                  <a:lnTo>
                    <a:pt x="3122276" y="743664"/>
                  </a:lnTo>
                  <a:lnTo>
                    <a:pt x="3125189" y="758084"/>
                  </a:lnTo>
                  <a:lnTo>
                    <a:pt x="3122276" y="772505"/>
                  </a:lnTo>
                  <a:lnTo>
                    <a:pt x="3114331" y="784285"/>
                  </a:lnTo>
                  <a:lnTo>
                    <a:pt x="3102551" y="792229"/>
                  </a:lnTo>
                  <a:lnTo>
                    <a:pt x="3088131" y="795143"/>
                  </a:lnTo>
                  <a:close/>
                </a:path>
                <a:path w="4774565" h="5478145">
                  <a:moveTo>
                    <a:pt x="4402907" y="1007839"/>
                  </a:moveTo>
                  <a:lnTo>
                    <a:pt x="2208402" y="1007839"/>
                  </a:lnTo>
                  <a:lnTo>
                    <a:pt x="2193981" y="1004926"/>
                  </a:lnTo>
                  <a:lnTo>
                    <a:pt x="2182201" y="996981"/>
                  </a:lnTo>
                  <a:lnTo>
                    <a:pt x="2174257" y="985201"/>
                  </a:lnTo>
                  <a:lnTo>
                    <a:pt x="2171343" y="970781"/>
                  </a:lnTo>
                  <a:lnTo>
                    <a:pt x="2174257" y="956361"/>
                  </a:lnTo>
                  <a:lnTo>
                    <a:pt x="2182201" y="944581"/>
                  </a:lnTo>
                  <a:lnTo>
                    <a:pt x="2193981" y="936636"/>
                  </a:lnTo>
                  <a:lnTo>
                    <a:pt x="2208402" y="933723"/>
                  </a:lnTo>
                  <a:lnTo>
                    <a:pt x="4402888" y="933723"/>
                  </a:lnTo>
                  <a:lnTo>
                    <a:pt x="4417319" y="936636"/>
                  </a:lnTo>
                  <a:lnTo>
                    <a:pt x="4429105" y="944581"/>
                  </a:lnTo>
                  <a:lnTo>
                    <a:pt x="4437051" y="956361"/>
                  </a:lnTo>
                  <a:lnTo>
                    <a:pt x="4439965" y="970781"/>
                  </a:lnTo>
                  <a:lnTo>
                    <a:pt x="4437052" y="985201"/>
                  </a:lnTo>
                  <a:lnTo>
                    <a:pt x="4429107" y="996981"/>
                  </a:lnTo>
                  <a:lnTo>
                    <a:pt x="4417327" y="1004926"/>
                  </a:lnTo>
                  <a:lnTo>
                    <a:pt x="4402907" y="1007839"/>
                  </a:lnTo>
                  <a:close/>
                </a:path>
                <a:path w="4774565" h="5478145">
                  <a:moveTo>
                    <a:pt x="4402907" y="1220518"/>
                  </a:moveTo>
                  <a:lnTo>
                    <a:pt x="2208402" y="1220518"/>
                  </a:lnTo>
                  <a:lnTo>
                    <a:pt x="2193981" y="1217604"/>
                  </a:lnTo>
                  <a:lnTo>
                    <a:pt x="2182201" y="1209660"/>
                  </a:lnTo>
                  <a:lnTo>
                    <a:pt x="2174257" y="1197880"/>
                  </a:lnTo>
                  <a:lnTo>
                    <a:pt x="2171343" y="1183459"/>
                  </a:lnTo>
                  <a:lnTo>
                    <a:pt x="2174257" y="1169039"/>
                  </a:lnTo>
                  <a:lnTo>
                    <a:pt x="2182201" y="1157259"/>
                  </a:lnTo>
                  <a:lnTo>
                    <a:pt x="2193981" y="1149315"/>
                  </a:lnTo>
                  <a:lnTo>
                    <a:pt x="2208402" y="1146401"/>
                  </a:lnTo>
                  <a:lnTo>
                    <a:pt x="4402888" y="1146401"/>
                  </a:lnTo>
                  <a:lnTo>
                    <a:pt x="4417319" y="1149315"/>
                  </a:lnTo>
                  <a:lnTo>
                    <a:pt x="4429105" y="1157259"/>
                  </a:lnTo>
                  <a:lnTo>
                    <a:pt x="4437051" y="1169039"/>
                  </a:lnTo>
                  <a:lnTo>
                    <a:pt x="4439965" y="1183459"/>
                  </a:lnTo>
                  <a:lnTo>
                    <a:pt x="4437052" y="1197880"/>
                  </a:lnTo>
                  <a:lnTo>
                    <a:pt x="4429107" y="1209660"/>
                  </a:lnTo>
                  <a:lnTo>
                    <a:pt x="4417327" y="1217604"/>
                  </a:lnTo>
                  <a:lnTo>
                    <a:pt x="4402907" y="1220518"/>
                  </a:lnTo>
                  <a:close/>
                </a:path>
                <a:path w="4774565" h="5478145">
                  <a:moveTo>
                    <a:pt x="4402888" y="3618029"/>
                  </a:moveTo>
                  <a:lnTo>
                    <a:pt x="3523159" y="3618029"/>
                  </a:lnTo>
                  <a:lnTo>
                    <a:pt x="3508739" y="3615115"/>
                  </a:lnTo>
                  <a:lnTo>
                    <a:pt x="3496959" y="3607171"/>
                  </a:lnTo>
                  <a:lnTo>
                    <a:pt x="3489015" y="3595391"/>
                  </a:lnTo>
                  <a:lnTo>
                    <a:pt x="3486101" y="3580970"/>
                  </a:lnTo>
                  <a:lnTo>
                    <a:pt x="3489015" y="3566550"/>
                  </a:lnTo>
                  <a:lnTo>
                    <a:pt x="3496959" y="3554770"/>
                  </a:lnTo>
                  <a:lnTo>
                    <a:pt x="3508739" y="3546826"/>
                  </a:lnTo>
                  <a:lnTo>
                    <a:pt x="3523159" y="3543912"/>
                  </a:lnTo>
                  <a:lnTo>
                    <a:pt x="4402888" y="3543912"/>
                  </a:lnTo>
                  <a:lnTo>
                    <a:pt x="4417317" y="3546826"/>
                  </a:lnTo>
                  <a:lnTo>
                    <a:pt x="4429096" y="3554770"/>
                  </a:lnTo>
                  <a:lnTo>
                    <a:pt x="4437036" y="3566550"/>
                  </a:lnTo>
                  <a:lnTo>
                    <a:pt x="4439947" y="3580970"/>
                  </a:lnTo>
                  <a:lnTo>
                    <a:pt x="4437033" y="3595391"/>
                  </a:lnTo>
                  <a:lnTo>
                    <a:pt x="4429089" y="3607171"/>
                  </a:lnTo>
                  <a:lnTo>
                    <a:pt x="4417309" y="3615115"/>
                  </a:lnTo>
                  <a:lnTo>
                    <a:pt x="4402888" y="3618029"/>
                  </a:lnTo>
                  <a:close/>
                </a:path>
                <a:path w="4774565" h="5478145">
                  <a:moveTo>
                    <a:pt x="4402907" y="3830707"/>
                  </a:moveTo>
                  <a:lnTo>
                    <a:pt x="2208402" y="3830707"/>
                  </a:lnTo>
                  <a:lnTo>
                    <a:pt x="2193981" y="3827793"/>
                  </a:lnTo>
                  <a:lnTo>
                    <a:pt x="2182201" y="3819849"/>
                  </a:lnTo>
                  <a:lnTo>
                    <a:pt x="2174257" y="3808069"/>
                  </a:lnTo>
                  <a:lnTo>
                    <a:pt x="2171343" y="3793648"/>
                  </a:lnTo>
                  <a:lnTo>
                    <a:pt x="2174257" y="3779228"/>
                  </a:lnTo>
                  <a:lnTo>
                    <a:pt x="2182201" y="3767448"/>
                  </a:lnTo>
                  <a:lnTo>
                    <a:pt x="2193981" y="3759504"/>
                  </a:lnTo>
                  <a:lnTo>
                    <a:pt x="2208402" y="3756590"/>
                  </a:lnTo>
                  <a:lnTo>
                    <a:pt x="4402888" y="3756590"/>
                  </a:lnTo>
                  <a:lnTo>
                    <a:pt x="4417319" y="3759504"/>
                  </a:lnTo>
                  <a:lnTo>
                    <a:pt x="4429105" y="3767448"/>
                  </a:lnTo>
                  <a:lnTo>
                    <a:pt x="4437051" y="3779228"/>
                  </a:lnTo>
                  <a:lnTo>
                    <a:pt x="4439965" y="3793648"/>
                  </a:lnTo>
                  <a:lnTo>
                    <a:pt x="4437052" y="3808069"/>
                  </a:lnTo>
                  <a:lnTo>
                    <a:pt x="4429107" y="3819849"/>
                  </a:lnTo>
                  <a:lnTo>
                    <a:pt x="4417327" y="3827793"/>
                  </a:lnTo>
                  <a:lnTo>
                    <a:pt x="4402907" y="3830707"/>
                  </a:lnTo>
                  <a:close/>
                </a:path>
                <a:path w="4774565" h="5478145">
                  <a:moveTo>
                    <a:pt x="4402907" y="4043404"/>
                  </a:moveTo>
                  <a:lnTo>
                    <a:pt x="2208402" y="4043404"/>
                  </a:lnTo>
                  <a:lnTo>
                    <a:pt x="2193981" y="4040490"/>
                  </a:lnTo>
                  <a:lnTo>
                    <a:pt x="2182201" y="4032545"/>
                  </a:lnTo>
                  <a:lnTo>
                    <a:pt x="2174257" y="4020766"/>
                  </a:lnTo>
                  <a:lnTo>
                    <a:pt x="2171343" y="4006345"/>
                  </a:lnTo>
                  <a:lnTo>
                    <a:pt x="2174257" y="3991925"/>
                  </a:lnTo>
                  <a:lnTo>
                    <a:pt x="2182201" y="3980145"/>
                  </a:lnTo>
                  <a:lnTo>
                    <a:pt x="2193981" y="3972200"/>
                  </a:lnTo>
                  <a:lnTo>
                    <a:pt x="2208402" y="3969287"/>
                  </a:lnTo>
                  <a:lnTo>
                    <a:pt x="4402888" y="3969287"/>
                  </a:lnTo>
                  <a:lnTo>
                    <a:pt x="4417319" y="3972200"/>
                  </a:lnTo>
                  <a:lnTo>
                    <a:pt x="4429105" y="3980145"/>
                  </a:lnTo>
                  <a:lnTo>
                    <a:pt x="4437051" y="3991925"/>
                  </a:lnTo>
                  <a:lnTo>
                    <a:pt x="4439965" y="4006345"/>
                  </a:lnTo>
                  <a:lnTo>
                    <a:pt x="4437052" y="4020766"/>
                  </a:lnTo>
                  <a:lnTo>
                    <a:pt x="4429107" y="4032545"/>
                  </a:lnTo>
                  <a:lnTo>
                    <a:pt x="4417327" y="4040490"/>
                  </a:lnTo>
                  <a:lnTo>
                    <a:pt x="4402907" y="4043404"/>
                  </a:lnTo>
                  <a:close/>
                </a:path>
                <a:path w="4774565" h="5478145">
                  <a:moveTo>
                    <a:pt x="2918366" y="3078996"/>
                  </a:moveTo>
                  <a:lnTo>
                    <a:pt x="2585415" y="3078996"/>
                  </a:lnTo>
                  <a:lnTo>
                    <a:pt x="2585415" y="2746045"/>
                  </a:lnTo>
                  <a:lnTo>
                    <a:pt x="2918366" y="2746045"/>
                  </a:lnTo>
                  <a:lnTo>
                    <a:pt x="2918366" y="3078996"/>
                  </a:lnTo>
                  <a:close/>
                </a:path>
                <a:path w="4774565" h="5478145">
                  <a:moveTo>
                    <a:pt x="3472111" y="3078996"/>
                  </a:moveTo>
                  <a:lnTo>
                    <a:pt x="3139160" y="3078996"/>
                  </a:lnTo>
                  <a:lnTo>
                    <a:pt x="3139160" y="2746045"/>
                  </a:lnTo>
                  <a:lnTo>
                    <a:pt x="3472111" y="2746045"/>
                  </a:lnTo>
                  <a:lnTo>
                    <a:pt x="3472111" y="3078996"/>
                  </a:lnTo>
                  <a:close/>
                </a:path>
              </a:pathLst>
            </a:custGeom>
            <a:solidFill>
              <a:srgbClr val="155C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588318" y="2883094"/>
              <a:ext cx="4318000" cy="4521835"/>
            </a:xfrm>
            <a:custGeom>
              <a:avLst/>
              <a:gdLst/>
              <a:ahLst/>
              <a:cxnLst/>
              <a:rect l="l" t="t" r="r" b="b"/>
              <a:pathLst>
                <a:path w="4318000" h="4521834">
                  <a:moveTo>
                    <a:pt x="1826005" y="1170190"/>
                  </a:moveTo>
                  <a:lnTo>
                    <a:pt x="1828053" y="1166857"/>
                  </a:lnTo>
                  <a:lnTo>
                    <a:pt x="1828201" y="1166745"/>
                  </a:lnTo>
                  <a:lnTo>
                    <a:pt x="1828312" y="1166579"/>
                  </a:lnTo>
                  <a:lnTo>
                    <a:pt x="1826005" y="1170190"/>
                  </a:lnTo>
                  <a:close/>
                </a:path>
                <a:path w="4318000" h="4521834">
                  <a:moveTo>
                    <a:pt x="1824552" y="1172554"/>
                  </a:moveTo>
                  <a:lnTo>
                    <a:pt x="1824606" y="1172378"/>
                  </a:lnTo>
                  <a:lnTo>
                    <a:pt x="1826005" y="1170190"/>
                  </a:lnTo>
                  <a:lnTo>
                    <a:pt x="1824552" y="1172554"/>
                  </a:lnTo>
                  <a:close/>
                </a:path>
                <a:path w="4318000" h="4521834">
                  <a:moveTo>
                    <a:pt x="0" y="4141682"/>
                  </a:moveTo>
                  <a:lnTo>
                    <a:pt x="655062" y="3075679"/>
                  </a:lnTo>
                  <a:lnTo>
                    <a:pt x="657286" y="3072955"/>
                  </a:lnTo>
                  <a:lnTo>
                    <a:pt x="659176" y="3069990"/>
                  </a:lnTo>
                  <a:lnTo>
                    <a:pt x="660565" y="3066729"/>
                  </a:lnTo>
                  <a:lnTo>
                    <a:pt x="1145159" y="2278145"/>
                  </a:lnTo>
                  <a:lnTo>
                    <a:pt x="1154972" y="2263936"/>
                  </a:lnTo>
                  <a:lnTo>
                    <a:pt x="1163290" y="2251618"/>
                  </a:lnTo>
                  <a:lnTo>
                    <a:pt x="1170080" y="2241340"/>
                  </a:lnTo>
                  <a:lnTo>
                    <a:pt x="1175306" y="2233249"/>
                  </a:lnTo>
                  <a:lnTo>
                    <a:pt x="1193753" y="2224259"/>
                  </a:lnTo>
                  <a:lnTo>
                    <a:pt x="1252945" y="2194122"/>
                  </a:lnTo>
                  <a:lnTo>
                    <a:pt x="1291452" y="2173582"/>
                  </a:lnTo>
                  <a:lnTo>
                    <a:pt x="1334408" y="2149797"/>
                  </a:lnTo>
                  <a:lnTo>
                    <a:pt x="1380694" y="2123073"/>
                  </a:lnTo>
                  <a:lnTo>
                    <a:pt x="1429191" y="2093713"/>
                  </a:lnTo>
                  <a:lnTo>
                    <a:pt x="1478779" y="2062019"/>
                  </a:lnTo>
                  <a:lnTo>
                    <a:pt x="1528340" y="2028296"/>
                  </a:lnTo>
                  <a:lnTo>
                    <a:pt x="1576756" y="1992847"/>
                  </a:lnTo>
                  <a:lnTo>
                    <a:pt x="1622906" y="1955975"/>
                  </a:lnTo>
                  <a:lnTo>
                    <a:pt x="1665672" y="1917985"/>
                  </a:lnTo>
                  <a:lnTo>
                    <a:pt x="1703936" y="1879178"/>
                  </a:lnTo>
                  <a:lnTo>
                    <a:pt x="1736577" y="1839860"/>
                  </a:lnTo>
                  <a:lnTo>
                    <a:pt x="1762478" y="1800333"/>
                  </a:lnTo>
                  <a:lnTo>
                    <a:pt x="1792468" y="1742984"/>
                  </a:lnTo>
                  <a:lnTo>
                    <a:pt x="1815449" y="1690346"/>
                  </a:lnTo>
                  <a:lnTo>
                    <a:pt x="1831475" y="1642163"/>
                  </a:lnTo>
                  <a:lnTo>
                    <a:pt x="1840597" y="1598183"/>
                  </a:lnTo>
                  <a:lnTo>
                    <a:pt x="1842869" y="1558150"/>
                  </a:lnTo>
                  <a:lnTo>
                    <a:pt x="1838343" y="1521812"/>
                  </a:lnTo>
                  <a:lnTo>
                    <a:pt x="1806146" y="1455699"/>
                  </a:lnTo>
                  <a:lnTo>
                    <a:pt x="1776882" y="1427697"/>
                  </a:lnTo>
                  <a:lnTo>
                    <a:pt x="1739179" y="1404760"/>
                  </a:lnTo>
                  <a:lnTo>
                    <a:pt x="1692938" y="1386743"/>
                  </a:lnTo>
                  <a:lnTo>
                    <a:pt x="1824552" y="1172554"/>
                  </a:lnTo>
                  <a:lnTo>
                    <a:pt x="1822512" y="1179160"/>
                  </a:lnTo>
                  <a:lnTo>
                    <a:pt x="1822538" y="1186757"/>
                  </a:lnTo>
                  <a:lnTo>
                    <a:pt x="1823661" y="1195721"/>
                  </a:lnTo>
                  <a:lnTo>
                    <a:pt x="2401328" y="1562862"/>
                  </a:lnTo>
                  <a:lnTo>
                    <a:pt x="2408072" y="1564715"/>
                  </a:lnTo>
                  <a:lnTo>
                    <a:pt x="2435529" y="1564715"/>
                  </a:lnTo>
                  <a:lnTo>
                    <a:pt x="1894270" y="2445518"/>
                  </a:lnTo>
                  <a:lnTo>
                    <a:pt x="1615865" y="2445518"/>
                  </a:lnTo>
                  <a:lnTo>
                    <a:pt x="1601673" y="2446120"/>
                  </a:lnTo>
                  <a:lnTo>
                    <a:pt x="1588731" y="2451985"/>
                  </a:lnTo>
                  <a:lnTo>
                    <a:pt x="1578687" y="2462733"/>
                  </a:lnTo>
                  <a:lnTo>
                    <a:pt x="952530" y="3481672"/>
                  </a:lnTo>
                  <a:lnTo>
                    <a:pt x="947462" y="3495479"/>
                  </a:lnTo>
                  <a:lnTo>
                    <a:pt x="948062" y="3509675"/>
                  </a:lnTo>
                  <a:lnTo>
                    <a:pt x="953939" y="3522613"/>
                  </a:lnTo>
                  <a:lnTo>
                    <a:pt x="964703" y="3532646"/>
                  </a:lnTo>
                  <a:lnTo>
                    <a:pt x="970744" y="3536352"/>
                  </a:lnTo>
                  <a:lnTo>
                    <a:pt x="977452" y="3538131"/>
                  </a:lnTo>
                  <a:lnTo>
                    <a:pt x="1222837" y="3538131"/>
                  </a:lnTo>
                  <a:lnTo>
                    <a:pt x="980131" y="3933081"/>
                  </a:lnTo>
                  <a:lnTo>
                    <a:pt x="215198" y="3933081"/>
                  </a:lnTo>
                  <a:lnTo>
                    <a:pt x="176398" y="3996228"/>
                  </a:lnTo>
                  <a:lnTo>
                    <a:pt x="385073" y="4124458"/>
                  </a:lnTo>
                  <a:lnTo>
                    <a:pt x="37177" y="4124458"/>
                  </a:lnTo>
                  <a:lnTo>
                    <a:pt x="22985" y="4125061"/>
                  </a:lnTo>
                  <a:lnTo>
                    <a:pt x="10043" y="4130931"/>
                  </a:lnTo>
                  <a:lnTo>
                    <a:pt x="0" y="4141682"/>
                  </a:lnTo>
                  <a:close/>
                </a:path>
                <a:path w="4318000" h="4521834">
                  <a:moveTo>
                    <a:pt x="2444244" y="1550534"/>
                  </a:moveTo>
                  <a:lnTo>
                    <a:pt x="2446613" y="1546557"/>
                  </a:lnTo>
                  <a:lnTo>
                    <a:pt x="2446520" y="1546723"/>
                  </a:lnTo>
                  <a:lnTo>
                    <a:pt x="2446483" y="1546890"/>
                  </a:lnTo>
                  <a:lnTo>
                    <a:pt x="2444244" y="1550534"/>
                  </a:lnTo>
                  <a:close/>
                </a:path>
                <a:path w="4318000" h="4521834">
                  <a:moveTo>
                    <a:pt x="2443002" y="1552554"/>
                  </a:moveTo>
                  <a:lnTo>
                    <a:pt x="2444244" y="1550534"/>
                  </a:lnTo>
                  <a:lnTo>
                    <a:pt x="2443092" y="1552467"/>
                  </a:lnTo>
                  <a:close/>
                </a:path>
                <a:path w="4318000" h="4521834">
                  <a:moveTo>
                    <a:pt x="2435529" y="1564715"/>
                  </a:moveTo>
                  <a:lnTo>
                    <a:pt x="2420579" y="1564715"/>
                  </a:lnTo>
                  <a:lnTo>
                    <a:pt x="2426379" y="1563363"/>
                  </a:lnTo>
                  <a:lnTo>
                    <a:pt x="2437997" y="1557396"/>
                  </a:lnTo>
                  <a:lnTo>
                    <a:pt x="2443002" y="1552554"/>
                  </a:lnTo>
                  <a:lnTo>
                    <a:pt x="2435529" y="1564715"/>
                  </a:lnTo>
                  <a:close/>
                </a:path>
                <a:path w="4318000" h="4521834">
                  <a:moveTo>
                    <a:pt x="1222837" y="3538131"/>
                  </a:moveTo>
                  <a:lnTo>
                    <a:pt x="984066" y="3538131"/>
                  </a:lnTo>
                  <a:lnTo>
                    <a:pt x="993274" y="3536972"/>
                  </a:lnTo>
                  <a:lnTo>
                    <a:pt x="1001915" y="3533568"/>
                  </a:lnTo>
                  <a:lnTo>
                    <a:pt x="1009534" y="3528031"/>
                  </a:lnTo>
                  <a:lnTo>
                    <a:pt x="1015677" y="3520473"/>
                  </a:lnTo>
                  <a:lnTo>
                    <a:pt x="1641834" y="2501534"/>
                  </a:lnTo>
                  <a:lnTo>
                    <a:pt x="1646913" y="2487719"/>
                  </a:lnTo>
                  <a:lnTo>
                    <a:pt x="1646316" y="2473524"/>
                  </a:lnTo>
                  <a:lnTo>
                    <a:pt x="1640435" y="2460591"/>
                  </a:lnTo>
                  <a:lnTo>
                    <a:pt x="1629661" y="2450560"/>
                  </a:lnTo>
                  <a:lnTo>
                    <a:pt x="1615865" y="2445518"/>
                  </a:lnTo>
                  <a:lnTo>
                    <a:pt x="1894270" y="2445518"/>
                  </a:lnTo>
                  <a:lnTo>
                    <a:pt x="1222837" y="3538131"/>
                  </a:lnTo>
                  <a:close/>
                </a:path>
                <a:path w="4318000" h="4521834">
                  <a:moveTo>
                    <a:pt x="3471982" y="4216707"/>
                  </a:moveTo>
                  <a:lnTo>
                    <a:pt x="877413" y="4216707"/>
                  </a:lnTo>
                  <a:lnTo>
                    <a:pt x="916189" y="4192995"/>
                  </a:lnTo>
                  <a:lnTo>
                    <a:pt x="955818" y="4168344"/>
                  </a:lnTo>
                  <a:lnTo>
                    <a:pt x="996134" y="4142807"/>
                  </a:lnTo>
                  <a:lnTo>
                    <a:pt x="1036975" y="4116435"/>
                  </a:lnTo>
                  <a:lnTo>
                    <a:pt x="1078177" y="4089284"/>
                  </a:lnTo>
                  <a:lnTo>
                    <a:pt x="1119577" y="4061404"/>
                  </a:lnTo>
                  <a:lnTo>
                    <a:pt x="1161010" y="4032850"/>
                  </a:lnTo>
                  <a:lnTo>
                    <a:pt x="1202313" y="4003673"/>
                  </a:lnTo>
                  <a:lnTo>
                    <a:pt x="1243322" y="3973927"/>
                  </a:lnTo>
                  <a:lnTo>
                    <a:pt x="1283875" y="3943665"/>
                  </a:lnTo>
                  <a:lnTo>
                    <a:pt x="1323806" y="3912939"/>
                  </a:lnTo>
                  <a:lnTo>
                    <a:pt x="1362953" y="3881803"/>
                  </a:lnTo>
                  <a:lnTo>
                    <a:pt x="1401153" y="3850309"/>
                  </a:lnTo>
                  <a:lnTo>
                    <a:pt x="1438240" y="3818510"/>
                  </a:lnTo>
                  <a:lnTo>
                    <a:pt x="1474053" y="3786459"/>
                  </a:lnTo>
                  <a:lnTo>
                    <a:pt x="3471982" y="3786459"/>
                  </a:lnTo>
                  <a:lnTo>
                    <a:pt x="3498369" y="3791789"/>
                  </a:lnTo>
                  <a:lnTo>
                    <a:pt x="3519926" y="3806309"/>
                  </a:lnTo>
                  <a:lnTo>
                    <a:pt x="3534466" y="3827811"/>
                  </a:lnTo>
                  <a:lnTo>
                    <a:pt x="3539799" y="3854091"/>
                  </a:lnTo>
                  <a:lnTo>
                    <a:pt x="3539799" y="4149075"/>
                  </a:lnTo>
                  <a:lnTo>
                    <a:pt x="3534466" y="4175355"/>
                  </a:lnTo>
                  <a:lnTo>
                    <a:pt x="3519926" y="4196858"/>
                  </a:lnTo>
                  <a:lnTo>
                    <a:pt x="3498369" y="4211377"/>
                  </a:lnTo>
                  <a:lnTo>
                    <a:pt x="3471982" y="4216707"/>
                  </a:lnTo>
                  <a:close/>
                </a:path>
                <a:path w="4318000" h="4521834">
                  <a:moveTo>
                    <a:pt x="755483" y="4298644"/>
                  </a:moveTo>
                  <a:lnTo>
                    <a:pt x="668533" y="4298644"/>
                  </a:lnTo>
                  <a:lnTo>
                    <a:pt x="707333" y="4235496"/>
                  </a:lnTo>
                  <a:lnTo>
                    <a:pt x="215198" y="3933081"/>
                  </a:lnTo>
                  <a:lnTo>
                    <a:pt x="980131" y="3933081"/>
                  </a:lnTo>
                  <a:lnTo>
                    <a:pt x="755483" y="4298644"/>
                  </a:lnTo>
                  <a:close/>
                </a:path>
                <a:path w="4318000" h="4521834">
                  <a:moveTo>
                    <a:pt x="618412" y="4521697"/>
                  </a:moveTo>
                  <a:lnTo>
                    <a:pt x="621595" y="4515134"/>
                  </a:lnTo>
                  <a:lnTo>
                    <a:pt x="623424" y="4508141"/>
                  </a:lnTo>
                  <a:lnTo>
                    <a:pt x="623863" y="4500922"/>
                  </a:lnTo>
                  <a:lnTo>
                    <a:pt x="622877" y="4493681"/>
                  </a:lnTo>
                  <a:lnTo>
                    <a:pt x="50973" y="4129508"/>
                  </a:lnTo>
                  <a:lnTo>
                    <a:pt x="37177" y="4124458"/>
                  </a:lnTo>
                  <a:lnTo>
                    <a:pt x="385073" y="4124458"/>
                  </a:lnTo>
                  <a:lnTo>
                    <a:pt x="668533" y="4298644"/>
                  </a:lnTo>
                  <a:lnTo>
                    <a:pt x="755483" y="4298644"/>
                  </a:lnTo>
                  <a:lnTo>
                    <a:pt x="618412" y="4521697"/>
                  </a:lnTo>
                  <a:close/>
                </a:path>
                <a:path w="4318000" h="4521834">
                  <a:moveTo>
                    <a:pt x="1610279" y="747819"/>
                  </a:moveTo>
                  <a:lnTo>
                    <a:pt x="719507" y="747819"/>
                  </a:lnTo>
                  <a:lnTo>
                    <a:pt x="705075" y="744906"/>
                  </a:lnTo>
                  <a:lnTo>
                    <a:pt x="693295" y="736961"/>
                  </a:lnTo>
                  <a:lnTo>
                    <a:pt x="685358" y="725181"/>
                  </a:lnTo>
                  <a:lnTo>
                    <a:pt x="682448" y="710761"/>
                  </a:lnTo>
                  <a:lnTo>
                    <a:pt x="682448" y="37058"/>
                  </a:lnTo>
                  <a:lnTo>
                    <a:pt x="685362" y="22638"/>
                  </a:lnTo>
                  <a:lnTo>
                    <a:pt x="693307" y="10858"/>
                  </a:lnTo>
                  <a:lnTo>
                    <a:pt x="705087" y="2913"/>
                  </a:lnTo>
                  <a:lnTo>
                    <a:pt x="719507" y="0"/>
                  </a:lnTo>
                  <a:lnTo>
                    <a:pt x="1610279" y="0"/>
                  </a:lnTo>
                  <a:lnTo>
                    <a:pt x="1624700" y="2913"/>
                  </a:lnTo>
                  <a:lnTo>
                    <a:pt x="1636480" y="10858"/>
                  </a:lnTo>
                  <a:lnTo>
                    <a:pt x="1644424" y="22638"/>
                  </a:lnTo>
                  <a:lnTo>
                    <a:pt x="1647338" y="37058"/>
                  </a:lnTo>
                  <a:lnTo>
                    <a:pt x="1647338" y="74116"/>
                  </a:lnTo>
                  <a:lnTo>
                    <a:pt x="756565" y="74116"/>
                  </a:lnTo>
                  <a:lnTo>
                    <a:pt x="756565" y="673702"/>
                  </a:lnTo>
                  <a:lnTo>
                    <a:pt x="1647338" y="673702"/>
                  </a:lnTo>
                  <a:lnTo>
                    <a:pt x="1647338" y="710761"/>
                  </a:lnTo>
                  <a:lnTo>
                    <a:pt x="1644419" y="725189"/>
                  </a:lnTo>
                  <a:lnTo>
                    <a:pt x="1636469" y="736968"/>
                  </a:lnTo>
                  <a:lnTo>
                    <a:pt x="1624687" y="744908"/>
                  </a:lnTo>
                  <a:lnTo>
                    <a:pt x="1610279" y="747819"/>
                  </a:lnTo>
                  <a:close/>
                </a:path>
                <a:path w="4318000" h="4521834">
                  <a:moveTo>
                    <a:pt x="1647338" y="673702"/>
                  </a:moveTo>
                  <a:lnTo>
                    <a:pt x="1573221" y="673702"/>
                  </a:lnTo>
                  <a:lnTo>
                    <a:pt x="1573221" y="74116"/>
                  </a:lnTo>
                  <a:lnTo>
                    <a:pt x="1647338" y="74116"/>
                  </a:lnTo>
                  <a:lnTo>
                    <a:pt x="1647338" y="673702"/>
                  </a:lnTo>
                  <a:close/>
                </a:path>
                <a:path w="4318000" h="4521834">
                  <a:moveTo>
                    <a:pt x="4071420" y="4247539"/>
                  </a:moveTo>
                  <a:lnTo>
                    <a:pt x="4021916" y="4242533"/>
                  </a:lnTo>
                  <a:lnTo>
                    <a:pt x="3975780" y="4228180"/>
                  </a:lnTo>
                  <a:lnTo>
                    <a:pt x="3934007" y="4205475"/>
                  </a:lnTo>
                  <a:lnTo>
                    <a:pt x="3897595" y="4175417"/>
                  </a:lnTo>
                  <a:lnTo>
                    <a:pt x="3867540" y="4139002"/>
                  </a:lnTo>
                  <a:lnTo>
                    <a:pt x="3844839" y="4097226"/>
                  </a:lnTo>
                  <a:lnTo>
                    <a:pt x="3830487" y="4051088"/>
                  </a:lnTo>
                  <a:lnTo>
                    <a:pt x="3825482" y="4001583"/>
                  </a:lnTo>
                  <a:lnTo>
                    <a:pt x="3830488" y="3952078"/>
                  </a:lnTo>
                  <a:lnTo>
                    <a:pt x="3844843" y="3905940"/>
                  </a:lnTo>
                  <a:lnTo>
                    <a:pt x="3867549" y="3864165"/>
                  </a:lnTo>
                  <a:lnTo>
                    <a:pt x="3897610" y="3827751"/>
                  </a:lnTo>
                  <a:lnTo>
                    <a:pt x="3934030" y="3797695"/>
                  </a:lnTo>
                  <a:lnTo>
                    <a:pt x="3975812" y="3774994"/>
                  </a:lnTo>
                  <a:lnTo>
                    <a:pt x="4021973" y="3760645"/>
                  </a:lnTo>
                  <a:lnTo>
                    <a:pt x="4071420" y="3755645"/>
                  </a:lnTo>
                  <a:lnTo>
                    <a:pt x="4120947" y="3760650"/>
                  </a:lnTo>
                  <a:lnTo>
                    <a:pt x="4167085" y="3775002"/>
                  </a:lnTo>
                  <a:lnTo>
                    <a:pt x="4208856" y="3797703"/>
                  </a:lnTo>
                  <a:lnTo>
                    <a:pt x="4245266" y="3827758"/>
                  </a:lnTo>
                  <a:lnTo>
                    <a:pt x="4246920" y="3829762"/>
                  </a:lnTo>
                  <a:lnTo>
                    <a:pt x="4071420" y="3829762"/>
                  </a:lnTo>
                  <a:lnTo>
                    <a:pt x="4025797" y="3835910"/>
                  </a:lnTo>
                  <a:lnTo>
                    <a:pt x="3984767" y="3853255"/>
                  </a:lnTo>
                  <a:lnTo>
                    <a:pt x="3949982" y="3880145"/>
                  </a:lnTo>
                  <a:lnTo>
                    <a:pt x="3923092" y="3914930"/>
                  </a:lnTo>
                  <a:lnTo>
                    <a:pt x="3905747" y="3955960"/>
                  </a:lnTo>
                  <a:lnTo>
                    <a:pt x="3899599" y="4001583"/>
                  </a:lnTo>
                  <a:lnTo>
                    <a:pt x="3905747" y="4047214"/>
                  </a:lnTo>
                  <a:lnTo>
                    <a:pt x="3923092" y="4088249"/>
                  </a:lnTo>
                  <a:lnTo>
                    <a:pt x="3949982" y="4123037"/>
                  </a:lnTo>
                  <a:lnTo>
                    <a:pt x="3984767" y="4149929"/>
                  </a:lnTo>
                  <a:lnTo>
                    <a:pt x="4025797" y="4167274"/>
                  </a:lnTo>
                  <a:lnTo>
                    <a:pt x="4071420" y="4173423"/>
                  </a:lnTo>
                  <a:lnTo>
                    <a:pt x="4246900" y="4173423"/>
                  </a:lnTo>
                  <a:lnTo>
                    <a:pt x="4245254" y="4175417"/>
                  </a:lnTo>
                  <a:lnTo>
                    <a:pt x="4208839" y="4205475"/>
                  </a:lnTo>
                  <a:lnTo>
                    <a:pt x="4167064" y="4228180"/>
                  </a:lnTo>
                  <a:lnTo>
                    <a:pt x="4120925" y="4242533"/>
                  </a:lnTo>
                  <a:lnTo>
                    <a:pt x="4071420" y="4247539"/>
                  </a:lnTo>
                  <a:close/>
                </a:path>
                <a:path w="4318000" h="4521834">
                  <a:moveTo>
                    <a:pt x="4246900" y="4173423"/>
                  </a:moveTo>
                  <a:lnTo>
                    <a:pt x="4071420" y="4173423"/>
                  </a:lnTo>
                  <a:lnTo>
                    <a:pt x="4117051" y="4167274"/>
                  </a:lnTo>
                  <a:lnTo>
                    <a:pt x="4158086" y="4149929"/>
                  </a:lnTo>
                  <a:lnTo>
                    <a:pt x="4192874" y="4123037"/>
                  </a:lnTo>
                  <a:lnTo>
                    <a:pt x="4219766" y="4088249"/>
                  </a:lnTo>
                  <a:lnTo>
                    <a:pt x="4237111" y="4047214"/>
                  </a:lnTo>
                  <a:lnTo>
                    <a:pt x="4243260" y="4001583"/>
                  </a:lnTo>
                  <a:lnTo>
                    <a:pt x="4237111" y="3955960"/>
                  </a:lnTo>
                  <a:lnTo>
                    <a:pt x="4219766" y="3914930"/>
                  </a:lnTo>
                  <a:lnTo>
                    <a:pt x="4192874" y="3880145"/>
                  </a:lnTo>
                  <a:lnTo>
                    <a:pt x="4158086" y="3853255"/>
                  </a:lnTo>
                  <a:lnTo>
                    <a:pt x="4117051" y="3835910"/>
                  </a:lnTo>
                  <a:lnTo>
                    <a:pt x="4071420" y="3829762"/>
                  </a:lnTo>
                  <a:lnTo>
                    <a:pt x="4246920" y="3829762"/>
                  </a:lnTo>
                  <a:lnTo>
                    <a:pt x="4275319" y="3864170"/>
                  </a:lnTo>
                  <a:lnTo>
                    <a:pt x="4298020" y="3905942"/>
                  </a:lnTo>
                  <a:lnTo>
                    <a:pt x="4312371" y="3952079"/>
                  </a:lnTo>
                  <a:lnTo>
                    <a:pt x="4317376" y="4001583"/>
                  </a:lnTo>
                  <a:lnTo>
                    <a:pt x="4312370" y="4051088"/>
                  </a:lnTo>
                  <a:lnTo>
                    <a:pt x="4298017" y="4097226"/>
                  </a:lnTo>
                  <a:lnTo>
                    <a:pt x="4275312" y="4139002"/>
                  </a:lnTo>
                  <a:lnTo>
                    <a:pt x="4246900" y="4173423"/>
                  </a:lnTo>
                  <a:close/>
                </a:path>
              </a:pathLst>
            </a:custGeom>
            <a:solidFill>
              <a:srgbClr val="77C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92957" y="2212115"/>
              <a:ext cx="6262370" cy="5854700"/>
            </a:xfrm>
            <a:custGeom>
              <a:avLst/>
              <a:gdLst/>
              <a:ahLst/>
              <a:cxnLst/>
              <a:rect l="l" t="t" r="r" b="b"/>
              <a:pathLst>
                <a:path w="6262369" h="5854700">
                  <a:moveTo>
                    <a:pt x="2184638" y="2349500"/>
                  </a:moveTo>
                  <a:lnTo>
                    <a:pt x="1728326" y="2349500"/>
                  </a:lnTo>
                  <a:lnTo>
                    <a:pt x="1784562" y="2324100"/>
                  </a:lnTo>
                  <a:lnTo>
                    <a:pt x="1894371" y="2298700"/>
                  </a:lnTo>
                  <a:lnTo>
                    <a:pt x="1945933" y="2286000"/>
                  </a:lnTo>
                  <a:lnTo>
                    <a:pt x="1993924" y="2286000"/>
                  </a:lnTo>
                  <a:lnTo>
                    <a:pt x="1993924" y="25400"/>
                  </a:lnTo>
                  <a:lnTo>
                    <a:pt x="1996838" y="12700"/>
                  </a:lnTo>
                  <a:lnTo>
                    <a:pt x="2004782" y="0"/>
                  </a:lnTo>
                  <a:lnTo>
                    <a:pt x="6251016" y="0"/>
                  </a:lnTo>
                  <a:lnTo>
                    <a:pt x="6258961" y="12700"/>
                  </a:lnTo>
                  <a:lnTo>
                    <a:pt x="6261883" y="25400"/>
                  </a:lnTo>
                  <a:lnTo>
                    <a:pt x="6261883" y="63500"/>
                  </a:lnTo>
                  <a:lnTo>
                    <a:pt x="2068041" y="63500"/>
                  </a:lnTo>
                  <a:lnTo>
                    <a:pt x="2068041" y="330200"/>
                  </a:lnTo>
                  <a:lnTo>
                    <a:pt x="2940580" y="330200"/>
                  </a:lnTo>
                  <a:lnTo>
                    <a:pt x="2955001" y="342900"/>
                  </a:lnTo>
                  <a:lnTo>
                    <a:pt x="2966781" y="342900"/>
                  </a:lnTo>
                  <a:lnTo>
                    <a:pt x="2974725" y="355600"/>
                  </a:lnTo>
                  <a:lnTo>
                    <a:pt x="2977639" y="368300"/>
                  </a:lnTo>
                  <a:lnTo>
                    <a:pt x="2974725" y="381000"/>
                  </a:lnTo>
                  <a:lnTo>
                    <a:pt x="2966781" y="393700"/>
                  </a:lnTo>
                  <a:lnTo>
                    <a:pt x="2955001" y="406400"/>
                  </a:lnTo>
                  <a:lnTo>
                    <a:pt x="2068004" y="406400"/>
                  </a:lnTo>
                  <a:lnTo>
                    <a:pt x="2068004" y="2298700"/>
                  </a:lnTo>
                  <a:lnTo>
                    <a:pt x="2120385" y="2311400"/>
                  </a:lnTo>
                  <a:lnTo>
                    <a:pt x="2165856" y="2336800"/>
                  </a:lnTo>
                  <a:lnTo>
                    <a:pt x="2184638" y="2349500"/>
                  </a:lnTo>
                  <a:close/>
                </a:path>
                <a:path w="6262369" h="5854700">
                  <a:moveTo>
                    <a:pt x="6239245" y="5245100"/>
                  </a:moveTo>
                  <a:lnTo>
                    <a:pt x="3354072" y="5245100"/>
                  </a:lnTo>
                  <a:lnTo>
                    <a:pt x="3342372" y="5232400"/>
                  </a:lnTo>
                  <a:lnTo>
                    <a:pt x="3334417" y="5232400"/>
                  </a:lnTo>
                  <a:lnTo>
                    <a:pt x="3331361" y="5207000"/>
                  </a:lnTo>
                  <a:lnTo>
                    <a:pt x="3334219" y="5194300"/>
                  </a:lnTo>
                  <a:lnTo>
                    <a:pt x="3342164" y="5181600"/>
                  </a:lnTo>
                  <a:lnTo>
                    <a:pt x="3353943" y="5181600"/>
                  </a:lnTo>
                  <a:lnTo>
                    <a:pt x="3368364" y="5168900"/>
                  </a:lnTo>
                  <a:lnTo>
                    <a:pt x="6187766" y="5168900"/>
                  </a:lnTo>
                  <a:lnTo>
                    <a:pt x="6187766" y="2489200"/>
                  </a:lnTo>
                  <a:lnTo>
                    <a:pt x="4704963" y="2489200"/>
                  </a:lnTo>
                  <a:lnTo>
                    <a:pt x="4693183" y="2476500"/>
                  </a:lnTo>
                  <a:lnTo>
                    <a:pt x="4685239" y="2463800"/>
                  </a:lnTo>
                  <a:lnTo>
                    <a:pt x="4682325" y="2451100"/>
                  </a:lnTo>
                  <a:lnTo>
                    <a:pt x="4685239" y="2438400"/>
                  </a:lnTo>
                  <a:lnTo>
                    <a:pt x="4693183" y="2425700"/>
                  </a:lnTo>
                  <a:lnTo>
                    <a:pt x="4704963" y="2413000"/>
                  </a:lnTo>
                  <a:lnTo>
                    <a:pt x="6187748" y="2413000"/>
                  </a:lnTo>
                  <a:lnTo>
                    <a:pt x="6187748" y="63500"/>
                  </a:lnTo>
                  <a:lnTo>
                    <a:pt x="6261883" y="63500"/>
                  </a:lnTo>
                  <a:lnTo>
                    <a:pt x="6261883" y="5207000"/>
                  </a:lnTo>
                  <a:lnTo>
                    <a:pt x="6258969" y="5219700"/>
                  </a:lnTo>
                  <a:lnTo>
                    <a:pt x="6251025" y="5232400"/>
                  </a:lnTo>
                  <a:lnTo>
                    <a:pt x="6239245" y="5245100"/>
                  </a:lnTo>
                  <a:close/>
                </a:path>
                <a:path w="6262369" h="5854700">
                  <a:moveTo>
                    <a:pt x="5149488" y="342900"/>
                  </a:moveTo>
                  <a:lnTo>
                    <a:pt x="4211067" y="342900"/>
                  </a:lnTo>
                  <a:lnTo>
                    <a:pt x="4225488" y="330200"/>
                  </a:lnTo>
                  <a:lnTo>
                    <a:pt x="5135067" y="330200"/>
                  </a:lnTo>
                  <a:lnTo>
                    <a:pt x="5149488" y="342900"/>
                  </a:lnTo>
                  <a:close/>
                </a:path>
                <a:path w="6262369" h="5854700">
                  <a:moveTo>
                    <a:pt x="5149488" y="406400"/>
                  </a:moveTo>
                  <a:lnTo>
                    <a:pt x="4211067" y="406400"/>
                  </a:lnTo>
                  <a:lnTo>
                    <a:pt x="4199287" y="393700"/>
                  </a:lnTo>
                  <a:lnTo>
                    <a:pt x="4191343" y="381000"/>
                  </a:lnTo>
                  <a:lnTo>
                    <a:pt x="4188429" y="368300"/>
                  </a:lnTo>
                  <a:lnTo>
                    <a:pt x="4191343" y="355600"/>
                  </a:lnTo>
                  <a:lnTo>
                    <a:pt x="4199287" y="342900"/>
                  </a:lnTo>
                  <a:lnTo>
                    <a:pt x="5161268" y="342900"/>
                  </a:lnTo>
                  <a:lnTo>
                    <a:pt x="5169212" y="355600"/>
                  </a:lnTo>
                  <a:lnTo>
                    <a:pt x="5172126" y="368300"/>
                  </a:lnTo>
                  <a:lnTo>
                    <a:pt x="5169212" y="381000"/>
                  </a:lnTo>
                  <a:lnTo>
                    <a:pt x="5161268" y="393700"/>
                  </a:lnTo>
                  <a:lnTo>
                    <a:pt x="5149488" y="406400"/>
                  </a:lnTo>
                  <a:close/>
                </a:path>
                <a:path w="6262369" h="5854700">
                  <a:moveTo>
                    <a:pt x="4015941" y="2235200"/>
                  </a:moveTo>
                  <a:lnTo>
                    <a:pt x="4003434" y="2235200"/>
                  </a:lnTo>
                  <a:lnTo>
                    <a:pt x="3996689" y="2222500"/>
                  </a:lnTo>
                  <a:lnTo>
                    <a:pt x="3435496" y="1879600"/>
                  </a:lnTo>
                  <a:lnTo>
                    <a:pt x="3428078" y="1879600"/>
                  </a:lnTo>
                  <a:lnTo>
                    <a:pt x="3422511" y="1866900"/>
                  </a:lnTo>
                  <a:lnTo>
                    <a:pt x="3419023" y="1854200"/>
                  </a:lnTo>
                  <a:lnTo>
                    <a:pt x="3417837" y="1854200"/>
                  </a:lnTo>
                  <a:lnTo>
                    <a:pt x="3417874" y="1841500"/>
                  </a:lnTo>
                  <a:lnTo>
                    <a:pt x="3419968" y="1841500"/>
                  </a:lnTo>
                  <a:lnTo>
                    <a:pt x="3424971" y="1828800"/>
                  </a:lnTo>
                  <a:lnTo>
                    <a:pt x="3431030" y="1828800"/>
                  </a:lnTo>
                  <a:lnTo>
                    <a:pt x="3432846" y="1816100"/>
                  </a:lnTo>
                  <a:lnTo>
                    <a:pt x="3435421" y="1816100"/>
                  </a:lnTo>
                  <a:lnTo>
                    <a:pt x="4043142" y="1447800"/>
                  </a:lnTo>
                  <a:lnTo>
                    <a:pt x="4081683" y="1447800"/>
                  </a:lnTo>
                  <a:lnTo>
                    <a:pt x="4089539" y="1460500"/>
                  </a:lnTo>
                  <a:lnTo>
                    <a:pt x="4095257" y="1473200"/>
                  </a:lnTo>
                  <a:lnTo>
                    <a:pt x="4098575" y="1473200"/>
                  </a:lnTo>
                  <a:lnTo>
                    <a:pt x="4099230" y="1485900"/>
                  </a:lnTo>
                  <a:lnTo>
                    <a:pt x="4088991" y="1625600"/>
                  </a:lnTo>
                  <a:lnTo>
                    <a:pt x="3894760" y="1625600"/>
                  </a:lnTo>
                  <a:lnTo>
                    <a:pt x="3526196" y="1854200"/>
                  </a:lnTo>
                  <a:lnTo>
                    <a:pt x="3977697" y="2133600"/>
                  </a:lnTo>
                  <a:lnTo>
                    <a:pt x="4051761" y="2133600"/>
                  </a:lnTo>
                  <a:lnTo>
                    <a:pt x="4047107" y="2197100"/>
                  </a:lnTo>
                  <a:lnTo>
                    <a:pt x="4046181" y="2197100"/>
                  </a:lnTo>
                  <a:lnTo>
                    <a:pt x="4045310" y="2209800"/>
                  </a:lnTo>
                  <a:lnTo>
                    <a:pt x="4043234" y="2209800"/>
                  </a:lnTo>
                  <a:lnTo>
                    <a:pt x="4038472" y="2222500"/>
                  </a:lnTo>
                  <a:lnTo>
                    <a:pt x="4021741" y="2222500"/>
                  </a:lnTo>
                  <a:lnTo>
                    <a:pt x="4015941" y="2235200"/>
                  </a:lnTo>
                  <a:close/>
                </a:path>
                <a:path w="6262369" h="5854700">
                  <a:moveTo>
                    <a:pt x="4051761" y="2133600"/>
                  </a:moveTo>
                  <a:lnTo>
                    <a:pt x="3977697" y="2133600"/>
                  </a:lnTo>
                  <a:lnTo>
                    <a:pt x="4009474" y="1701800"/>
                  </a:lnTo>
                  <a:lnTo>
                    <a:pt x="3894760" y="1625600"/>
                  </a:lnTo>
                  <a:lnTo>
                    <a:pt x="4088991" y="1625600"/>
                  </a:lnTo>
                  <a:lnTo>
                    <a:pt x="4051761" y="2133600"/>
                  </a:lnTo>
                  <a:close/>
                </a:path>
                <a:path w="6262369" h="5854700">
                  <a:moveTo>
                    <a:pt x="2395787" y="2400300"/>
                  </a:moveTo>
                  <a:lnTo>
                    <a:pt x="2232080" y="2400300"/>
                  </a:lnTo>
                  <a:lnTo>
                    <a:pt x="2278368" y="2374900"/>
                  </a:lnTo>
                  <a:lnTo>
                    <a:pt x="2325871" y="2349500"/>
                  </a:lnTo>
                  <a:lnTo>
                    <a:pt x="2374741" y="2324100"/>
                  </a:lnTo>
                  <a:lnTo>
                    <a:pt x="2425127" y="2311400"/>
                  </a:lnTo>
                  <a:lnTo>
                    <a:pt x="2477179" y="2286000"/>
                  </a:lnTo>
                  <a:lnTo>
                    <a:pt x="2531048" y="2273300"/>
                  </a:lnTo>
                  <a:lnTo>
                    <a:pt x="2589462" y="2260600"/>
                  </a:lnTo>
                  <a:lnTo>
                    <a:pt x="2643947" y="2235200"/>
                  </a:lnTo>
                  <a:lnTo>
                    <a:pt x="2694905" y="2222500"/>
                  </a:lnTo>
                  <a:lnTo>
                    <a:pt x="2742737" y="2197100"/>
                  </a:lnTo>
                  <a:lnTo>
                    <a:pt x="2787844" y="2171700"/>
                  </a:lnTo>
                  <a:lnTo>
                    <a:pt x="2830626" y="2159000"/>
                  </a:lnTo>
                  <a:lnTo>
                    <a:pt x="2871485" y="2133600"/>
                  </a:lnTo>
                  <a:lnTo>
                    <a:pt x="2917787" y="2108200"/>
                  </a:lnTo>
                  <a:lnTo>
                    <a:pt x="2962953" y="2082800"/>
                  </a:lnTo>
                  <a:lnTo>
                    <a:pt x="3141656" y="2032000"/>
                  </a:lnTo>
                  <a:lnTo>
                    <a:pt x="3188194" y="2032000"/>
                  </a:lnTo>
                  <a:lnTo>
                    <a:pt x="3236418" y="2044700"/>
                  </a:lnTo>
                  <a:lnTo>
                    <a:pt x="3276016" y="2044700"/>
                  </a:lnTo>
                  <a:lnTo>
                    <a:pt x="3288262" y="2057400"/>
                  </a:lnTo>
                  <a:lnTo>
                    <a:pt x="3334503" y="2070100"/>
                  </a:lnTo>
                  <a:lnTo>
                    <a:pt x="3372207" y="2095500"/>
                  </a:lnTo>
                  <a:lnTo>
                    <a:pt x="3386839" y="2108200"/>
                  </a:lnTo>
                  <a:lnTo>
                    <a:pt x="3134818" y="2108200"/>
                  </a:lnTo>
                  <a:lnTo>
                    <a:pt x="3048281" y="2133600"/>
                  </a:lnTo>
                  <a:lnTo>
                    <a:pt x="3003290" y="2146300"/>
                  </a:lnTo>
                  <a:lnTo>
                    <a:pt x="2955944" y="2171700"/>
                  </a:lnTo>
                  <a:lnTo>
                    <a:pt x="2905338" y="2197100"/>
                  </a:lnTo>
                  <a:lnTo>
                    <a:pt x="2868446" y="2222500"/>
                  </a:lnTo>
                  <a:lnTo>
                    <a:pt x="2830037" y="2235200"/>
                  </a:lnTo>
                  <a:lnTo>
                    <a:pt x="2789803" y="2260600"/>
                  </a:lnTo>
                  <a:lnTo>
                    <a:pt x="2747437" y="2273300"/>
                  </a:lnTo>
                  <a:lnTo>
                    <a:pt x="2702630" y="2298700"/>
                  </a:lnTo>
                  <a:lnTo>
                    <a:pt x="2655074" y="2311400"/>
                  </a:lnTo>
                  <a:lnTo>
                    <a:pt x="2604462" y="2324100"/>
                  </a:lnTo>
                  <a:lnTo>
                    <a:pt x="2550485" y="2349500"/>
                  </a:lnTo>
                  <a:lnTo>
                    <a:pt x="2460146" y="2374900"/>
                  </a:lnTo>
                  <a:lnTo>
                    <a:pt x="2416863" y="2387600"/>
                  </a:lnTo>
                  <a:lnTo>
                    <a:pt x="2395787" y="2400300"/>
                  </a:lnTo>
                  <a:close/>
                </a:path>
                <a:path w="6262369" h="5854700">
                  <a:moveTo>
                    <a:pt x="2121021" y="3530600"/>
                  </a:moveTo>
                  <a:lnTo>
                    <a:pt x="2041618" y="3530600"/>
                  </a:lnTo>
                  <a:lnTo>
                    <a:pt x="2037064" y="3517900"/>
                  </a:lnTo>
                  <a:lnTo>
                    <a:pt x="2038193" y="3505200"/>
                  </a:lnTo>
                  <a:lnTo>
                    <a:pt x="2044550" y="3492500"/>
                  </a:lnTo>
                  <a:lnTo>
                    <a:pt x="2055682" y="3479800"/>
                  </a:lnTo>
                  <a:lnTo>
                    <a:pt x="2123129" y="3441700"/>
                  </a:lnTo>
                  <a:lnTo>
                    <a:pt x="2187295" y="3390900"/>
                  </a:lnTo>
                  <a:lnTo>
                    <a:pt x="2248115" y="3352800"/>
                  </a:lnTo>
                  <a:lnTo>
                    <a:pt x="2305522" y="3302000"/>
                  </a:lnTo>
                  <a:lnTo>
                    <a:pt x="2359447" y="3251200"/>
                  </a:lnTo>
                  <a:lnTo>
                    <a:pt x="2409826" y="3213100"/>
                  </a:lnTo>
                  <a:lnTo>
                    <a:pt x="2456589" y="3162300"/>
                  </a:lnTo>
                  <a:lnTo>
                    <a:pt x="2499672" y="3124200"/>
                  </a:lnTo>
                  <a:lnTo>
                    <a:pt x="2539007" y="3073400"/>
                  </a:lnTo>
                  <a:lnTo>
                    <a:pt x="2574526" y="3035300"/>
                  </a:lnTo>
                  <a:lnTo>
                    <a:pt x="2606164" y="2997200"/>
                  </a:lnTo>
                  <a:lnTo>
                    <a:pt x="2633853" y="2959100"/>
                  </a:lnTo>
                  <a:lnTo>
                    <a:pt x="2657527" y="2933700"/>
                  </a:lnTo>
                  <a:lnTo>
                    <a:pt x="2677118" y="2908300"/>
                  </a:lnTo>
                  <a:lnTo>
                    <a:pt x="2692560" y="2882900"/>
                  </a:lnTo>
                  <a:lnTo>
                    <a:pt x="2703785" y="2870200"/>
                  </a:lnTo>
                  <a:lnTo>
                    <a:pt x="2710728" y="2857500"/>
                  </a:lnTo>
                  <a:lnTo>
                    <a:pt x="2713320" y="2844800"/>
                  </a:lnTo>
                  <a:lnTo>
                    <a:pt x="2722678" y="2844800"/>
                  </a:lnTo>
                  <a:lnTo>
                    <a:pt x="2729255" y="2832100"/>
                  </a:lnTo>
                  <a:lnTo>
                    <a:pt x="2736792" y="2832100"/>
                  </a:lnTo>
                  <a:lnTo>
                    <a:pt x="2756294" y="2819400"/>
                  </a:lnTo>
                  <a:lnTo>
                    <a:pt x="2786029" y="2806700"/>
                  </a:lnTo>
                  <a:lnTo>
                    <a:pt x="2824265" y="2781300"/>
                  </a:lnTo>
                  <a:lnTo>
                    <a:pt x="2869270" y="2768600"/>
                  </a:lnTo>
                  <a:lnTo>
                    <a:pt x="2919312" y="2730500"/>
                  </a:lnTo>
                  <a:lnTo>
                    <a:pt x="2972659" y="2705100"/>
                  </a:lnTo>
                  <a:lnTo>
                    <a:pt x="3082340" y="2628900"/>
                  </a:lnTo>
                  <a:lnTo>
                    <a:pt x="3135210" y="2590800"/>
                  </a:lnTo>
                  <a:lnTo>
                    <a:pt x="3184456" y="2552700"/>
                  </a:lnTo>
                  <a:lnTo>
                    <a:pt x="3228347" y="2514600"/>
                  </a:lnTo>
                  <a:lnTo>
                    <a:pt x="3265151" y="2463800"/>
                  </a:lnTo>
                  <a:lnTo>
                    <a:pt x="3293136" y="2425700"/>
                  </a:lnTo>
                  <a:lnTo>
                    <a:pt x="3326596" y="2362200"/>
                  </a:lnTo>
                  <a:lnTo>
                    <a:pt x="3349481" y="2311400"/>
                  </a:lnTo>
                  <a:lnTo>
                    <a:pt x="3361848" y="2260600"/>
                  </a:lnTo>
                  <a:lnTo>
                    <a:pt x="3363757" y="2222500"/>
                  </a:lnTo>
                  <a:lnTo>
                    <a:pt x="3355264" y="2184400"/>
                  </a:lnTo>
                  <a:lnTo>
                    <a:pt x="3337568" y="2159000"/>
                  </a:lnTo>
                  <a:lnTo>
                    <a:pt x="3309515" y="2133600"/>
                  </a:lnTo>
                  <a:lnTo>
                    <a:pt x="3271221" y="2120900"/>
                  </a:lnTo>
                  <a:lnTo>
                    <a:pt x="3222799" y="2108200"/>
                  </a:lnTo>
                  <a:lnTo>
                    <a:pt x="3386839" y="2108200"/>
                  </a:lnTo>
                  <a:lnTo>
                    <a:pt x="3401471" y="2120900"/>
                  </a:lnTo>
                  <a:lnTo>
                    <a:pt x="3422395" y="2159000"/>
                  </a:lnTo>
                  <a:lnTo>
                    <a:pt x="3433667" y="2184400"/>
                  </a:lnTo>
                  <a:lnTo>
                    <a:pt x="3438194" y="2222500"/>
                  </a:lnTo>
                  <a:lnTo>
                    <a:pt x="3435922" y="2260600"/>
                  </a:lnTo>
                  <a:lnTo>
                    <a:pt x="3426800" y="2311400"/>
                  </a:lnTo>
                  <a:lnTo>
                    <a:pt x="3410774" y="2349500"/>
                  </a:lnTo>
                  <a:lnTo>
                    <a:pt x="3387792" y="2413000"/>
                  </a:lnTo>
                  <a:lnTo>
                    <a:pt x="3357803" y="2463800"/>
                  </a:lnTo>
                  <a:lnTo>
                    <a:pt x="3331902" y="2501900"/>
                  </a:lnTo>
                  <a:lnTo>
                    <a:pt x="3299260" y="2540000"/>
                  </a:lnTo>
                  <a:lnTo>
                    <a:pt x="3260997" y="2578100"/>
                  </a:lnTo>
                  <a:lnTo>
                    <a:pt x="3218231" y="2616200"/>
                  </a:lnTo>
                  <a:lnTo>
                    <a:pt x="3172080" y="2654300"/>
                  </a:lnTo>
                  <a:lnTo>
                    <a:pt x="3123665" y="2692400"/>
                  </a:lnTo>
                  <a:lnTo>
                    <a:pt x="3074104" y="2730500"/>
                  </a:lnTo>
                  <a:lnTo>
                    <a:pt x="3024515" y="2755900"/>
                  </a:lnTo>
                  <a:lnTo>
                    <a:pt x="2976019" y="2794000"/>
                  </a:lnTo>
                  <a:lnTo>
                    <a:pt x="2929733" y="2819400"/>
                  </a:lnTo>
                  <a:lnTo>
                    <a:pt x="2886777" y="2832100"/>
                  </a:lnTo>
                  <a:lnTo>
                    <a:pt x="2848270" y="2857500"/>
                  </a:lnTo>
                  <a:lnTo>
                    <a:pt x="2815331" y="2870200"/>
                  </a:lnTo>
                  <a:lnTo>
                    <a:pt x="2789078" y="2882900"/>
                  </a:lnTo>
                  <a:lnTo>
                    <a:pt x="2770631" y="2895600"/>
                  </a:lnTo>
                  <a:lnTo>
                    <a:pt x="2765405" y="2908300"/>
                  </a:lnTo>
                  <a:lnTo>
                    <a:pt x="2758615" y="2921000"/>
                  </a:lnTo>
                  <a:lnTo>
                    <a:pt x="2750296" y="2933700"/>
                  </a:lnTo>
                  <a:lnTo>
                    <a:pt x="2740484" y="2946400"/>
                  </a:lnTo>
                  <a:lnTo>
                    <a:pt x="2724521" y="2959100"/>
                  </a:lnTo>
                  <a:lnTo>
                    <a:pt x="2705718" y="2997200"/>
                  </a:lnTo>
                  <a:lnTo>
                    <a:pt x="2684101" y="3022600"/>
                  </a:lnTo>
                  <a:lnTo>
                    <a:pt x="2659695" y="3048000"/>
                  </a:lnTo>
                  <a:lnTo>
                    <a:pt x="2632525" y="3086100"/>
                  </a:lnTo>
                  <a:lnTo>
                    <a:pt x="2602619" y="3124200"/>
                  </a:lnTo>
                  <a:lnTo>
                    <a:pt x="2570001" y="3149600"/>
                  </a:lnTo>
                  <a:lnTo>
                    <a:pt x="2534698" y="3187700"/>
                  </a:lnTo>
                  <a:lnTo>
                    <a:pt x="2496734" y="3225800"/>
                  </a:lnTo>
                  <a:lnTo>
                    <a:pt x="2456136" y="3263900"/>
                  </a:lnTo>
                  <a:lnTo>
                    <a:pt x="2412930" y="3314700"/>
                  </a:lnTo>
                  <a:lnTo>
                    <a:pt x="2367141" y="3352800"/>
                  </a:lnTo>
                  <a:lnTo>
                    <a:pt x="2318794" y="3390900"/>
                  </a:lnTo>
                  <a:lnTo>
                    <a:pt x="2267916" y="3429000"/>
                  </a:lnTo>
                  <a:lnTo>
                    <a:pt x="2214533" y="3467100"/>
                  </a:lnTo>
                  <a:lnTo>
                    <a:pt x="2217071" y="3467100"/>
                  </a:lnTo>
                  <a:lnTo>
                    <a:pt x="2218887" y="3479800"/>
                  </a:lnTo>
                  <a:lnTo>
                    <a:pt x="2223172" y="3505200"/>
                  </a:lnTo>
                  <a:lnTo>
                    <a:pt x="2149347" y="3505200"/>
                  </a:lnTo>
                  <a:lnTo>
                    <a:pt x="2121021" y="3530600"/>
                  </a:lnTo>
                  <a:close/>
                </a:path>
                <a:path w="6262369" h="5854700">
                  <a:moveTo>
                    <a:pt x="1408234" y="2400300"/>
                  </a:moveTo>
                  <a:lnTo>
                    <a:pt x="1242843" y="2400300"/>
                  </a:lnTo>
                  <a:lnTo>
                    <a:pt x="1346221" y="2349500"/>
                  </a:lnTo>
                  <a:lnTo>
                    <a:pt x="1397892" y="2336800"/>
                  </a:lnTo>
                  <a:lnTo>
                    <a:pt x="1497169" y="2311400"/>
                  </a:lnTo>
                  <a:lnTo>
                    <a:pt x="1625621" y="2311400"/>
                  </a:lnTo>
                  <a:lnTo>
                    <a:pt x="1662881" y="2324100"/>
                  </a:lnTo>
                  <a:lnTo>
                    <a:pt x="1697195" y="2336800"/>
                  </a:lnTo>
                  <a:lnTo>
                    <a:pt x="1728326" y="2349500"/>
                  </a:lnTo>
                  <a:lnTo>
                    <a:pt x="2184638" y="2349500"/>
                  </a:lnTo>
                  <a:lnTo>
                    <a:pt x="2203420" y="2362200"/>
                  </a:lnTo>
                  <a:lnTo>
                    <a:pt x="1925831" y="2362200"/>
                  </a:lnTo>
                  <a:lnTo>
                    <a:pt x="1836076" y="2387600"/>
                  </a:lnTo>
                  <a:lnTo>
                    <a:pt x="1453679" y="2387600"/>
                  </a:lnTo>
                  <a:lnTo>
                    <a:pt x="1408234" y="2400300"/>
                  </a:lnTo>
                  <a:close/>
                </a:path>
                <a:path w="6262369" h="5854700">
                  <a:moveTo>
                    <a:pt x="1687663" y="2997200"/>
                  </a:moveTo>
                  <a:lnTo>
                    <a:pt x="1659818" y="2997200"/>
                  </a:lnTo>
                  <a:lnTo>
                    <a:pt x="1647150" y="2984500"/>
                  </a:lnTo>
                  <a:lnTo>
                    <a:pt x="1638359" y="2971800"/>
                  </a:lnTo>
                  <a:lnTo>
                    <a:pt x="1634893" y="2959100"/>
                  </a:lnTo>
                  <a:lnTo>
                    <a:pt x="1636847" y="2946400"/>
                  </a:lnTo>
                  <a:lnTo>
                    <a:pt x="1644315" y="2933700"/>
                  </a:lnTo>
                  <a:lnTo>
                    <a:pt x="1683078" y="2895600"/>
                  </a:lnTo>
                  <a:lnTo>
                    <a:pt x="1721254" y="2844800"/>
                  </a:lnTo>
                  <a:lnTo>
                    <a:pt x="1758939" y="2806700"/>
                  </a:lnTo>
                  <a:lnTo>
                    <a:pt x="1796233" y="2768600"/>
                  </a:lnTo>
                  <a:lnTo>
                    <a:pt x="1906749" y="2654300"/>
                  </a:lnTo>
                  <a:lnTo>
                    <a:pt x="1943460" y="2628900"/>
                  </a:lnTo>
                  <a:lnTo>
                    <a:pt x="2017280" y="2552700"/>
                  </a:lnTo>
                  <a:lnTo>
                    <a:pt x="2092287" y="2501900"/>
                  </a:lnTo>
                  <a:lnTo>
                    <a:pt x="2130481" y="2463800"/>
                  </a:lnTo>
                  <a:lnTo>
                    <a:pt x="2169266" y="2438400"/>
                  </a:lnTo>
                  <a:lnTo>
                    <a:pt x="2143684" y="2413000"/>
                  </a:lnTo>
                  <a:lnTo>
                    <a:pt x="2107415" y="2387600"/>
                  </a:lnTo>
                  <a:lnTo>
                    <a:pt x="2061808" y="2374900"/>
                  </a:lnTo>
                  <a:lnTo>
                    <a:pt x="2008210" y="2362200"/>
                  </a:lnTo>
                  <a:lnTo>
                    <a:pt x="2203420" y="2362200"/>
                  </a:lnTo>
                  <a:lnTo>
                    <a:pt x="2232080" y="2400300"/>
                  </a:lnTo>
                  <a:lnTo>
                    <a:pt x="2395787" y="2400300"/>
                  </a:lnTo>
                  <a:lnTo>
                    <a:pt x="2374711" y="2413000"/>
                  </a:lnTo>
                  <a:lnTo>
                    <a:pt x="2333592" y="2425700"/>
                  </a:lnTo>
                  <a:lnTo>
                    <a:pt x="2293411" y="2451100"/>
                  </a:lnTo>
                  <a:lnTo>
                    <a:pt x="2254071" y="2476500"/>
                  </a:lnTo>
                  <a:lnTo>
                    <a:pt x="2215475" y="2501900"/>
                  </a:lnTo>
                  <a:lnTo>
                    <a:pt x="2140135" y="2552700"/>
                  </a:lnTo>
                  <a:lnTo>
                    <a:pt x="2103198" y="2578100"/>
                  </a:lnTo>
                  <a:lnTo>
                    <a:pt x="2066620" y="2616200"/>
                  </a:lnTo>
                  <a:lnTo>
                    <a:pt x="2030307" y="2641600"/>
                  </a:lnTo>
                  <a:lnTo>
                    <a:pt x="1994160" y="2679700"/>
                  </a:lnTo>
                  <a:lnTo>
                    <a:pt x="1958086" y="2705100"/>
                  </a:lnTo>
                  <a:lnTo>
                    <a:pt x="1849327" y="2819400"/>
                  </a:lnTo>
                  <a:lnTo>
                    <a:pt x="1812576" y="2857500"/>
                  </a:lnTo>
                  <a:lnTo>
                    <a:pt x="1775414" y="2895600"/>
                  </a:lnTo>
                  <a:lnTo>
                    <a:pt x="1737746" y="2946400"/>
                  </a:lnTo>
                  <a:lnTo>
                    <a:pt x="1699477" y="2984500"/>
                  </a:lnTo>
                  <a:lnTo>
                    <a:pt x="1687663" y="2997200"/>
                  </a:lnTo>
                  <a:close/>
                </a:path>
                <a:path w="6262369" h="5854700">
                  <a:moveTo>
                    <a:pt x="1886066" y="5854700"/>
                  </a:moveTo>
                  <a:lnTo>
                    <a:pt x="1860699" y="5854700"/>
                  </a:lnTo>
                  <a:lnTo>
                    <a:pt x="24715" y="5207000"/>
                  </a:lnTo>
                  <a:lnTo>
                    <a:pt x="17837" y="5207000"/>
                  </a:lnTo>
                  <a:lnTo>
                    <a:pt x="11828" y="5194300"/>
                  </a:lnTo>
                  <a:lnTo>
                    <a:pt x="6861" y="5194300"/>
                  </a:lnTo>
                  <a:lnTo>
                    <a:pt x="3110" y="5181600"/>
                  </a:lnTo>
                  <a:lnTo>
                    <a:pt x="790" y="5181600"/>
                  </a:lnTo>
                  <a:lnTo>
                    <a:pt x="0" y="5168900"/>
                  </a:lnTo>
                  <a:lnTo>
                    <a:pt x="742" y="5168900"/>
                  </a:lnTo>
                  <a:lnTo>
                    <a:pt x="3017" y="5156200"/>
                  </a:lnTo>
                  <a:lnTo>
                    <a:pt x="271895" y="4533900"/>
                  </a:lnTo>
                  <a:lnTo>
                    <a:pt x="273198" y="4521200"/>
                  </a:lnTo>
                  <a:lnTo>
                    <a:pt x="277781" y="4470400"/>
                  </a:lnTo>
                  <a:lnTo>
                    <a:pt x="280933" y="4445000"/>
                  </a:lnTo>
                  <a:lnTo>
                    <a:pt x="284573" y="4406900"/>
                  </a:lnTo>
                  <a:lnTo>
                    <a:pt x="288638" y="4356100"/>
                  </a:lnTo>
                  <a:lnTo>
                    <a:pt x="293064" y="4318000"/>
                  </a:lnTo>
                  <a:lnTo>
                    <a:pt x="297786" y="4267200"/>
                  </a:lnTo>
                  <a:lnTo>
                    <a:pt x="302742" y="4203700"/>
                  </a:lnTo>
                  <a:lnTo>
                    <a:pt x="307868" y="4152900"/>
                  </a:lnTo>
                  <a:lnTo>
                    <a:pt x="313099" y="4089400"/>
                  </a:lnTo>
                  <a:lnTo>
                    <a:pt x="318373" y="4038600"/>
                  </a:lnTo>
                  <a:lnTo>
                    <a:pt x="323624" y="3975100"/>
                  </a:lnTo>
                  <a:lnTo>
                    <a:pt x="328790" y="3911600"/>
                  </a:lnTo>
                  <a:lnTo>
                    <a:pt x="333807" y="3848100"/>
                  </a:lnTo>
                  <a:lnTo>
                    <a:pt x="338610" y="3784600"/>
                  </a:lnTo>
                  <a:lnTo>
                    <a:pt x="343137" y="3721100"/>
                  </a:lnTo>
                  <a:lnTo>
                    <a:pt x="347323" y="3657600"/>
                  </a:lnTo>
                  <a:lnTo>
                    <a:pt x="351104" y="3594100"/>
                  </a:lnTo>
                  <a:lnTo>
                    <a:pt x="354417" y="3530600"/>
                  </a:lnTo>
                  <a:lnTo>
                    <a:pt x="357198" y="3479800"/>
                  </a:lnTo>
                  <a:lnTo>
                    <a:pt x="359383" y="3429000"/>
                  </a:lnTo>
                  <a:lnTo>
                    <a:pt x="360909" y="3378200"/>
                  </a:lnTo>
                  <a:lnTo>
                    <a:pt x="364132" y="3314700"/>
                  </a:lnTo>
                  <a:lnTo>
                    <a:pt x="370447" y="3263900"/>
                  </a:lnTo>
                  <a:lnTo>
                    <a:pt x="379646" y="3200400"/>
                  </a:lnTo>
                  <a:lnTo>
                    <a:pt x="391518" y="3149600"/>
                  </a:lnTo>
                  <a:lnTo>
                    <a:pt x="405853" y="3098800"/>
                  </a:lnTo>
                  <a:lnTo>
                    <a:pt x="422443" y="3048000"/>
                  </a:lnTo>
                  <a:lnTo>
                    <a:pt x="441077" y="2997200"/>
                  </a:lnTo>
                  <a:lnTo>
                    <a:pt x="461546" y="2959100"/>
                  </a:lnTo>
                  <a:lnTo>
                    <a:pt x="483639" y="2908300"/>
                  </a:lnTo>
                  <a:lnTo>
                    <a:pt x="507147" y="2870200"/>
                  </a:lnTo>
                  <a:lnTo>
                    <a:pt x="531861" y="2832100"/>
                  </a:lnTo>
                  <a:lnTo>
                    <a:pt x="557571" y="2794000"/>
                  </a:lnTo>
                  <a:lnTo>
                    <a:pt x="584066" y="2755900"/>
                  </a:lnTo>
                  <a:lnTo>
                    <a:pt x="611138" y="2717800"/>
                  </a:lnTo>
                  <a:lnTo>
                    <a:pt x="638576" y="2692400"/>
                  </a:lnTo>
                  <a:lnTo>
                    <a:pt x="666171" y="2654300"/>
                  </a:lnTo>
                  <a:lnTo>
                    <a:pt x="693713" y="2628900"/>
                  </a:lnTo>
                  <a:lnTo>
                    <a:pt x="720992" y="2590800"/>
                  </a:lnTo>
                  <a:lnTo>
                    <a:pt x="747799" y="2565400"/>
                  </a:lnTo>
                  <a:lnTo>
                    <a:pt x="783748" y="2527300"/>
                  </a:lnTo>
                  <a:lnTo>
                    <a:pt x="821811" y="2489200"/>
                  </a:lnTo>
                  <a:lnTo>
                    <a:pt x="861620" y="2463800"/>
                  </a:lnTo>
                  <a:lnTo>
                    <a:pt x="902807" y="2438400"/>
                  </a:lnTo>
                  <a:lnTo>
                    <a:pt x="945005" y="2413000"/>
                  </a:lnTo>
                  <a:lnTo>
                    <a:pt x="1073982" y="2374900"/>
                  </a:lnTo>
                  <a:lnTo>
                    <a:pt x="1158276" y="2374900"/>
                  </a:lnTo>
                  <a:lnTo>
                    <a:pt x="1180807" y="2387600"/>
                  </a:lnTo>
                  <a:lnTo>
                    <a:pt x="1202435" y="2387600"/>
                  </a:lnTo>
                  <a:lnTo>
                    <a:pt x="1223126" y="2400300"/>
                  </a:lnTo>
                  <a:lnTo>
                    <a:pt x="1408234" y="2400300"/>
                  </a:lnTo>
                  <a:lnTo>
                    <a:pt x="1316802" y="2451100"/>
                  </a:lnTo>
                  <a:lnTo>
                    <a:pt x="1107052" y="2451100"/>
                  </a:lnTo>
                  <a:lnTo>
                    <a:pt x="1062400" y="2463800"/>
                  </a:lnTo>
                  <a:lnTo>
                    <a:pt x="1016931" y="2463800"/>
                  </a:lnTo>
                  <a:lnTo>
                    <a:pt x="926443" y="2514600"/>
                  </a:lnTo>
                  <a:lnTo>
                    <a:pt x="882878" y="2540000"/>
                  </a:lnTo>
                  <a:lnTo>
                    <a:pt x="841401" y="2578100"/>
                  </a:lnTo>
                  <a:lnTo>
                    <a:pt x="802738" y="2616200"/>
                  </a:lnTo>
                  <a:lnTo>
                    <a:pt x="774577" y="2641600"/>
                  </a:lnTo>
                  <a:lnTo>
                    <a:pt x="746211" y="2679700"/>
                  </a:lnTo>
                  <a:lnTo>
                    <a:pt x="717848" y="2705100"/>
                  </a:lnTo>
                  <a:lnTo>
                    <a:pt x="689698" y="2743200"/>
                  </a:lnTo>
                  <a:lnTo>
                    <a:pt x="661970" y="2781300"/>
                  </a:lnTo>
                  <a:lnTo>
                    <a:pt x="634873" y="2806700"/>
                  </a:lnTo>
                  <a:lnTo>
                    <a:pt x="608615" y="2844800"/>
                  </a:lnTo>
                  <a:lnTo>
                    <a:pt x="583407" y="2882900"/>
                  </a:lnTo>
                  <a:lnTo>
                    <a:pt x="559456" y="2921000"/>
                  </a:lnTo>
                  <a:lnTo>
                    <a:pt x="536973" y="2971800"/>
                  </a:lnTo>
                  <a:lnTo>
                    <a:pt x="516165" y="3009900"/>
                  </a:lnTo>
                  <a:lnTo>
                    <a:pt x="497243" y="3060700"/>
                  </a:lnTo>
                  <a:lnTo>
                    <a:pt x="480415" y="3111500"/>
                  </a:lnTo>
                  <a:lnTo>
                    <a:pt x="465891" y="3162300"/>
                  </a:lnTo>
                  <a:lnTo>
                    <a:pt x="453879" y="3213100"/>
                  </a:lnTo>
                  <a:lnTo>
                    <a:pt x="444588" y="3263900"/>
                  </a:lnTo>
                  <a:lnTo>
                    <a:pt x="438228" y="3327400"/>
                  </a:lnTo>
                  <a:lnTo>
                    <a:pt x="435007" y="3378200"/>
                  </a:lnTo>
                  <a:lnTo>
                    <a:pt x="433382" y="3429000"/>
                  </a:lnTo>
                  <a:lnTo>
                    <a:pt x="431034" y="3492500"/>
                  </a:lnTo>
                  <a:lnTo>
                    <a:pt x="428039" y="3543300"/>
                  </a:lnTo>
                  <a:lnTo>
                    <a:pt x="424468" y="3606800"/>
                  </a:lnTo>
                  <a:lnTo>
                    <a:pt x="420395" y="3670300"/>
                  </a:lnTo>
                  <a:lnTo>
                    <a:pt x="415895" y="3733800"/>
                  </a:lnTo>
                  <a:lnTo>
                    <a:pt x="411039" y="3810000"/>
                  </a:lnTo>
                  <a:lnTo>
                    <a:pt x="405903" y="3873500"/>
                  </a:lnTo>
                  <a:lnTo>
                    <a:pt x="400558" y="3937000"/>
                  </a:lnTo>
                  <a:lnTo>
                    <a:pt x="395080" y="4000500"/>
                  </a:lnTo>
                  <a:lnTo>
                    <a:pt x="384014" y="4127500"/>
                  </a:lnTo>
                  <a:lnTo>
                    <a:pt x="378573" y="4191000"/>
                  </a:lnTo>
                  <a:lnTo>
                    <a:pt x="373292" y="4254500"/>
                  </a:lnTo>
                  <a:lnTo>
                    <a:pt x="368244" y="4305300"/>
                  </a:lnTo>
                  <a:lnTo>
                    <a:pt x="363503" y="4356100"/>
                  </a:lnTo>
                  <a:lnTo>
                    <a:pt x="359141" y="4406900"/>
                  </a:lnTo>
                  <a:lnTo>
                    <a:pt x="355233" y="4445000"/>
                  </a:lnTo>
                  <a:lnTo>
                    <a:pt x="351852" y="4483100"/>
                  </a:lnTo>
                  <a:lnTo>
                    <a:pt x="346965" y="4521200"/>
                  </a:lnTo>
                  <a:lnTo>
                    <a:pt x="344677" y="4546600"/>
                  </a:lnTo>
                  <a:lnTo>
                    <a:pt x="343732" y="4546600"/>
                  </a:lnTo>
                  <a:lnTo>
                    <a:pt x="86751" y="5156200"/>
                  </a:lnTo>
                  <a:lnTo>
                    <a:pt x="1844208" y="5765800"/>
                  </a:lnTo>
                  <a:lnTo>
                    <a:pt x="1922422" y="5765800"/>
                  </a:lnTo>
                  <a:lnTo>
                    <a:pt x="1904687" y="5829300"/>
                  </a:lnTo>
                  <a:lnTo>
                    <a:pt x="1901874" y="5842000"/>
                  </a:lnTo>
                  <a:lnTo>
                    <a:pt x="1892412" y="5842000"/>
                  </a:lnTo>
                  <a:lnTo>
                    <a:pt x="1886066" y="5854700"/>
                  </a:lnTo>
                  <a:close/>
                </a:path>
                <a:path w="6262369" h="5854700">
                  <a:moveTo>
                    <a:pt x="1378975" y="2844800"/>
                  </a:moveTo>
                  <a:lnTo>
                    <a:pt x="1341994" y="2844800"/>
                  </a:lnTo>
                  <a:lnTo>
                    <a:pt x="1331554" y="2832100"/>
                  </a:lnTo>
                  <a:lnTo>
                    <a:pt x="1327927" y="2806700"/>
                  </a:lnTo>
                  <a:lnTo>
                    <a:pt x="1332413" y="2794000"/>
                  </a:lnTo>
                  <a:lnTo>
                    <a:pt x="1345265" y="2768600"/>
                  </a:lnTo>
                  <a:lnTo>
                    <a:pt x="1362021" y="2743200"/>
                  </a:lnTo>
                  <a:lnTo>
                    <a:pt x="1383147" y="2705100"/>
                  </a:lnTo>
                  <a:lnTo>
                    <a:pt x="1409108" y="2667000"/>
                  </a:lnTo>
                  <a:lnTo>
                    <a:pt x="1440369" y="2628900"/>
                  </a:lnTo>
                  <a:lnTo>
                    <a:pt x="1477395" y="2578100"/>
                  </a:lnTo>
                  <a:lnTo>
                    <a:pt x="1520651" y="2514600"/>
                  </a:lnTo>
                  <a:lnTo>
                    <a:pt x="1551153" y="2489200"/>
                  </a:lnTo>
                  <a:lnTo>
                    <a:pt x="1583268" y="2451100"/>
                  </a:lnTo>
                  <a:lnTo>
                    <a:pt x="1616714" y="2425700"/>
                  </a:lnTo>
                  <a:lnTo>
                    <a:pt x="1651208" y="2400300"/>
                  </a:lnTo>
                  <a:lnTo>
                    <a:pt x="1634826" y="2387600"/>
                  </a:lnTo>
                  <a:lnTo>
                    <a:pt x="1836076" y="2387600"/>
                  </a:lnTo>
                  <a:lnTo>
                    <a:pt x="1790207" y="2400300"/>
                  </a:lnTo>
                  <a:lnTo>
                    <a:pt x="1744624" y="2425700"/>
                  </a:lnTo>
                  <a:lnTo>
                    <a:pt x="1700035" y="2451100"/>
                  </a:lnTo>
                  <a:lnTo>
                    <a:pt x="1657150" y="2489200"/>
                  </a:lnTo>
                  <a:lnTo>
                    <a:pt x="1616680" y="2527300"/>
                  </a:lnTo>
                  <a:lnTo>
                    <a:pt x="1579333" y="2565400"/>
                  </a:lnTo>
                  <a:lnTo>
                    <a:pt x="1525468" y="2641600"/>
                  </a:lnTo>
                  <a:lnTo>
                    <a:pt x="1482409" y="2692400"/>
                  </a:lnTo>
                  <a:lnTo>
                    <a:pt x="1423946" y="2781300"/>
                  </a:lnTo>
                  <a:lnTo>
                    <a:pt x="1406165" y="2806700"/>
                  </a:lnTo>
                  <a:lnTo>
                    <a:pt x="1394431" y="2832100"/>
                  </a:lnTo>
                  <a:lnTo>
                    <a:pt x="1387737" y="2832100"/>
                  </a:lnTo>
                  <a:lnTo>
                    <a:pt x="1378975" y="2844800"/>
                  </a:lnTo>
                  <a:close/>
                </a:path>
                <a:path w="6262369" h="5854700">
                  <a:moveTo>
                    <a:pt x="939190" y="2870200"/>
                  </a:moveTo>
                  <a:lnTo>
                    <a:pt x="926865" y="2870200"/>
                  </a:lnTo>
                  <a:lnTo>
                    <a:pt x="912036" y="2857500"/>
                  </a:lnTo>
                  <a:lnTo>
                    <a:pt x="902260" y="2844800"/>
                  </a:lnTo>
                  <a:lnTo>
                    <a:pt x="898783" y="2832100"/>
                  </a:lnTo>
                  <a:lnTo>
                    <a:pt x="902851" y="2819400"/>
                  </a:lnTo>
                  <a:lnTo>
                    <a:pt x="915439" y="2794000"/>
                  </a:lnTo>
                  <a:lnTo>
                    <a:pt x="932048" y="2768600"/>
                  </a:lnTo>
                  <a:lnTo>
                    <a:pt x="953176" y="2730500"/>
                  </a:lnTo>
                  <a:lnTo>
                    <a:pt x="979323" y="2692400"/>
                  </a:lnTo>
                  <a:lnTo>
                    <a:pt x="1010988" y="2654300"/>
                  </a:lnTo>
                  <a:lnTo>
                    <a:pt x="1048670" y="2603500"/>
                  </a:lnTo>
                  <a:lnTo>
                    <a:pt x="1092868" y="2540000"/>
                  </a:lnTo>
                  <a:lnTo>
                    <a:pt x="1111621" y="2514600"/>
                  </a:lnTo>
                  <a:lnTo>
                    <a:pt x="1131054" y="2501900"/>
                  </a:lnTo>
                  <a:lnTo>
                    <a:pt x="1151081" y="2476500"/>
                  </a:lnTo>
                  <a:lnTo>
                    <a:pt x="1171617" y="2451100"/>
                  </a:lnTo>
                  <a:lnTo>
                    <a:pt x="1316802" y="2451100"/>
                  </a:lnTo>
                  <a:lnTo>
                    <a:pt x="1272229" y="2476500"/>
                  </a:lnTo>
                  <a:lnTo>
                    <a:pt x="1229358" y="2501900"/>
                  </a:lnTo>
                  <a:lnTo>
                    <a:pt x="1188896" y="2540000"/>
                  </a:lnTo>
                  <a:lnTo>
                    <a:pt x="1151550" y="2590800"/>
                  </a:lnTo>
                  <a:lnTo>
                    <a:pt x="1099061" y="2654300"/>
                  </a:lnTo>
                  <a:lnTo>
                    <a:pt x="1056806" y="2717800"/>
                  </a:lnTo>
                  <a:lnTo>
                    <a:pt x="1023691" y="2755900"/>
                  </a:lnTo>
                  <a:lnTo>
                    <a:pt x="998626" y="2794000"/>
                  </a:lnTo>
                  <a:lnTo>
                    <a:pt x="980519" y="2819400"/>
                  </a:lnTo>
                  <a:lnTo>
                    <a:pt x="968277" y="2844800"/>
                  </a:lnTo>
                  <a:lnTo>
                    <a:pt x="960632" y="2857500"/>
                  </a:lnTo>
                  <a:lnTo>
                    <a:pt x="950691" y="2857500"/>
                  </a:lnTo>
                  <a:lnTo>
                    <a:pt x="939190" y="2870200"/>
                  </a:lnTo>
                  <a:close/>
                </a:path>
                <a:path w="6262369" h="5854700">
                  <a:moveTo>
                    <a:pt x="2611057" y="4191000"/>
                  </a:moveTo>
                  <a:lnTo>
                    <a:pt x="2549319" y="4191000"/>
                  </a:lnTo>
                  <a:lnTo>
                    <a:pt x="2543442" y="4178300"/>
                  </a:lnTo>
                  <a:lnTo>
                    <a:pt x="2542842" y="4165600"/>
                  </a:lnTo>
                  <a:lnTo>
                    <a:pt x="2547910" y="4140200"/>
                  </a:lnTo>
                  <a:lnTo>
                    <a:pt x="3174067" y="3124200"/>
                  </a:lnTo>
                  <a:lnTo>
                    <a:pt x="3184111" y="3111500"/>
                  </a:lnTo>
                  <a:lnTo>
                    <a:pt x="3225041" y="3111500"/>
                  </a:lnTo>
                  <a:lnTo>
                    <a:pt x="3235805" y="3124200"/>
                  </a:lnTo>
                  <a:lnTo>
                    <a:pt x="3241682" y="3136900"/>
                  </a:lnTo>
                  <a:lnTo>
                    <a:pt x="3242282" y="3149600"/>
                  </a:lnTo>
                  <a:lnTo>
                    <a:pt x="3237214" y="3162300"/>
                  </a:lnTo>
                  <a:lnTo>
                    <a:pt x="2611057" y="4191000"/>
                  </a:lnTo>
                  <a:close/>
                </a:path>
                <a:path w="6262369" h="5854700">
                  <a:moveTo>
                    <a:pt x="2360265" y="4953000"/>
                  </a:moveTo>
                  <a:lnTo>
                    <a:pt x="2444461" y="4813300"/>
                  </a:lnTo>
                  <a:lnTo>
                    <a:pt x="2486533" y="4787900"/>
                  </a:lnTo>
                  <a:lnTo>
                    <a:pt x="2529517" y="4762500"/>
                  </a:lnTo>
                  <a:lnTo>
                    <a:pt x="2573196" y="4724400"/>
                  </a:lnTo>
                  <a:lnTo>
                    <a:pt x="2661777" y="4673600"/>
                  </a:lnTo>
                  <a:lnTo>
                    <a:pt x="2706247" y="4635500"/>
                  </a:lnTo>
                  <a:lnTo>
                    <a:pt x="2794466" y="4584700"/>
                  </a:lnTo>
                  <a:lnTo>
                    <a:pt x="2837782" y="4546600"/>
                  </a:lnTo>
                  <a:lnTo>
                    <a:pt x="2880282" y="4508500"/>
                  </a:lnTo>
                  <a:lnTo>
                    <a:pt x="2921750" y="4483100"/>
                  </a:lnTo>
                  <a:lnTo>
                    <a:pt x="2961970" y="4445000"/>
                  </a:lnTo>
                  <a:lnTo>
                    <a:pt x="3000725" y="4419600"/>
                  </a:lnTo>
                  <a:lnTo>
                    <a:pt x="3037799" y="4381500"/>
                  </a:lnTo>
                  <a:lnTo>
                    <a:pt x="3072977" y="4343400"/>
                  </a:lnTo>
                  <a:lnTo>
                    <a:pt x="3106043" y="4318000"/>
                  </a:lnTo>
                  <a:lnTo>
                    <a:pt x="3136780" y="4279900"/>
                  </a:lnTo>
                  <a:lnTo>
                    <a:pt x="3164973" y="4241800"/>
                  </a:lnTo>
                  <a:lnTo>
                    <a:pt x="3190406" y="4216400"/>
                  </a:lnTo>
                  <a:lnTo>
                    <a:pt x="3212862" y="4178300"/>
                  </a:lnTo>
                  <a:lnTo>
                    <a:pt x="3232125" y="4140200"/>
                  </a:lnTo>
                  <a:lnTo>
                    <a:pt x="3247980" y="4114800"/>
                  </a:lnTo>
                  <a:lnTo>
                    <a:pt x="3265977" y="4064000"/>
                  </a:lnTo>
                  <a:lnTo>
                    <a:pt x="3282387" y="4025900"/>
                  </a:lnTo>
                  <a:lnTo>
                    <a:pt x="3297228" y="3975100"/>
                  </a:lnTo>
                  <a:lnTo>
                    <a:pt x="3310520" y="3924300"/>
                  </a:lnTo>
                  <a:lnTo>
                    <a:pt x="3322278" y="3873500"/>
                  </a:lnTo>
                  <a:lnTo>
                    <a:pt x="3332522" y="3822700"/>
                  </a:lnTo>
                  <a:lnTo>
                    <a:pt x="3341270" y="3771900"/>
                  </a:lnTo>
                  <a:lnTo>
                    <a:pt x="3348538" y="3721100"/>
                  </a:lnTo>
                  <a:lnTo>
                    <a:pt x="3354346" y="3670300"/>
                  </a:lnTo>
                  <a:lnTo>
                    <a:pt x="3358710" y="3619500"/>
                  </a:lnTo>
                  <a:lnTo>
                    <a:pt x="3361650" y="3568700"/>
                  </a:lnTo>
                  <a:lnTo>
                    <a:pt x="3363182" y="3517900"/>
                  </a:lnTo>
                  <a:lnTo>
                    <a:pt x="3363325" y="3467100"/>
                  </a:lnTo>
                  <a:lnTo>
                    <a:pt x="3362097" y="3416300"/>
                  </a:lnTo>
                  <a:lnTo>
                    <a:pt x="3359515" y="3378200"/>
                  </a:lnTo>
                  <a:lnTo>
                    <a:pt x="3355598" y="3327400"/>
                  </a:lnTo>
                  <a:lnTo>
                    <a:pt x="3416503" y="3225800"/>
                  </a:lnTo>
                  <a:lnTo>
                    <a:pt x="3423756" y="3276600"/>
                  </a:lnTo>
                  <a:lnTo>
                    <a:pt x="3429571" y="3314700"/>
                  </a:lnTo>
                  <a:lnTo>
                    <a:pt x="3433954" y="3352800"/>
                  </a:lnTo>
                  <a:lnTo>
                    <a:pt x="3436914" y="3403600"/>
                  </a:lnTo>
                  <a:lnTo>
                    <a:pt x="3438459" y="3454400"/>
                  </a:lnTo>
                  <a:lnTo>
                    <a:pt x="3438597" y="3505200"/>
                  </a:lnTo>
                  <a:lnTo>
                    <a:pt x="3437336" y="3556000"/>
                  </a:lnTo>
                  <a:lnTo>
                    <a:pt x="3434683" y="3606800"/>
                  </a:lnTo>
                  <a:lnTo>
                    <a:pt x="3430646" y="3657600"/>
                  </a:lnTo>
                  <a:lnTo>
                    <a:pt x="3425234" y="3708400"/>
                  </a:lnTo>
                  <a:lnTo>
                    <a:pt x="3418454" y="3759200"/>
                  </a:lnTo>
                  <a:lnTo>
                    <a:pt x="3410314" y="3810000"/>
                  </a:lnTo>
                  <a:lnTo>
                    <a:pt x="3400823" y="3860800"/>
                  </a:lnTo>
                  <a:lnTo>
                    <a:pt x="3389987" y="3911600"/>
                  </a:lnTo>
                  <a:lnTo>
                    <a:pt x="3377816" y="3962400"/>
                  </a:lnTo>
                  <a:lnTo>
                    <a:pt x="3364316" y="4013200"/>
                  </a:lnTo>
                  <a:lnTo>
                    <a:pt x="3349496" y="4051300"/>
                  </a:lnTo>
                  <a:lnTo>
                    <a:pt x="3333363" y="4102100"/>
                  </a:lnTo>
                  <a:lnTo>
                    <a:pt x="3315926" y="4140200"/>
                  </a:lnTo>
                  <a:lnTo>
                    <a:pt x="3297299" y="4178300"/>
                  </a:lnTo>
                  <a:lnTo>
                    <a:pt x="3274623" y="4216400"/>
                  </a:lnTo>
                  <a:lnTo>
                    <a:pt x="3248183" y="4254500"/>
                  </a:lnTo>
                  <a:lnTo>
                    <a:pt x="3218261" y="4292600"/>
                  </a:lnTo>
                  <a:lnTo>
                    <a:pt x="3185141" y="4330700"/>
                  </a:lnTo>
                  <a:lnTo>
                    <a:pt x="3149104" y="4368800"/>
                  </a:lnTo>
                  <a:lnTo>
                    <a:pt x="3110434" y="4406900"/>
                  </a:lnTo>
                  <a:lnTo>
                    <a:pt x="3069414" y="4445000"/>
                  </a:lnTo>
                  <a:lnTo>
                    <a:pt x="3033598" y="4483100"/>
                  </a:lnTo>
                  <a:lnTo>
                    <a:pt x="2996508" y="4521200"/>
                  </a:lnTo>
                  <a:lnTo>
                    <a:pt x="2958308" y="4546600"/>
                  </a:lnTo>
                  <a:lnTo>
                    <a:pt x="2919160" y="4572000"/>
                  </a:lnTo>
                  <a:lnTo>
                    <a:pt x="2879228" y="4610100"/>
                  </a:lnTo>
                  <a:lnTo>
                    <a:pt x="2838675" y="4635500"/>
                  </a:lnTo>
                  <a:lnTo>
                    <a:pt x="2797667" y="4673600"/>
                  </a:lnTo>
                  <a:lnTo>
                    <a:pt x="2632334" y="4775200"/>
                  </a:lnTo>
                  <a:lnTo>
                    <a:pt x="2591494" y="4813300"/>
                  </a:lnTo>
                  <a:lnTo>
                    <a:pt x="2551178" y="4838700"/>
                  </a:lnTo>
                  <a:lnTo>
                    <a:pt x="2511550" y="4851400"/>
                  </a:lnTo>
                  <a:lnTo>
                    <a:pt x="2472774" y="4876800"/>
                  </a:lnTo>
                  <a:lnTo>
                    <a:pt x="2443547" y="4902200"/>
                  </a:lnTo>
                  <a:lnTo>
                    <a:pt x="2415005" y="4914900"/>
                  </a:lnTo>
                  <a:lnTo>
                    <a:pt x="2387219" y="4927600"/>
                  </a:lnTo>
                  <a:lnTo>
                    <a:pt x="2360265" y="4953000"/>
                  </a:lnTo>
                  <a:close/>
                </a:path>
                <a:path w="6262369" h="5854700">
                  <a:moveTo>
                    <a:pt x="2250387" y="3746500"/>
                  </a:moveTo>
                  <a:lnTo>
                    <a:pt x="2198007" y="3746500"/>
                  </a:lnTo>
                  <a:lnTo>
                    <a:pt x="2189770" y="3733800"/>
                  </a:lnTo>
                  <a:lnTo>
                    <a:pt x="2185294" y="3721100"/>
                  </a:lnTo>
                  <a:lnTo>
                    <a:pt x="2149347" y="3505200"/>
                  </a:lnTo>
                  <a:lnTo>
                    <a:pt x="2223172" y="3505200"/>
                  </a:lnTo>
                  <a:lnTo>
                    <a:pt x="2259596" y="3721100"/>
                  </a:lnTo>
                  <a:lnTo>
                    <a:pt x="2258558" y="3721100"/>
                  </a:lnTo>
                  <a:lnTo>
                    <a:pt x="2254500" y="3733800"/>
                  </a:lnTo>
                  <a:lnTo>
                    <a:pt x="2252610" y="3733800"/>
                  </a:lnTo>
                  <a:lnTo>
                    <a:pt x="2250387" y="3746500"/>
                  </a:lnTo>
                  <a:close/>
                </a:path>
                <a:path w="6262369" h="5854700">
                  <a:moveTo>
                    <a:pt x="2092110" y="3543300"/>
                  </a:moveTo>
                  <a:lnTo>
                    <a:pt x="2055469" y="3543300"/>
                  </a:lnTo>
                  <a:lnTo>
                    <a:pt x="2047715" y="3530600"/>
                  </a:lnTo>
                  <a:lnTo>
                    <a:pt x="2106651" y="3530600"/>
                  </a:lnTo>
                  <a:lnTo>
                    <a:pt x="2092110" y="3543300"/>
                  </a:lnTo>
                  <a:close/>
                </a:path>
                <a:path w="6262369" h="5854700">
                  <a:moveTo>
                    <a:pt x="2227929" y="3759200"/>
                  </a:moveTo>
                  <a:lnTo>
                    <a:pt x="2221796" y="3759200"/>
                  </a:lnTo>
                  <a:lnTo>
                    <a:pt x="2209013" y="3746500"/>
                  </a:lnTo>
                  <a:lnTo>
                    <a:pt x="2234557" y="3746500"/>
                  </a:lnTo>
                  <a:lnTo>
                    <a:pt x="2227929" y="3759200"/>
                  </a:lnTo>
                  <a:close/>
                </a:path>
                <a:path w="6262369" h="5854700">
                  <a:moveTo>
                    <a:pt x="2597295" y="4203700"/>
                  </a:moveTo>
                  <a:lnTo>
                    <a:pt x="2566124" y="4203700"/>
                  </a:lnTo>
                  <a:lnTo>
                    <a:pt x="2560083" y="4191000"/>
                  </a:lnTo>
                  <a:lnTo>
                    <a:pt x="2604914" y="4191000"/>
                  </a:lnTo>
                  <a:lnTo>
                    <a:pt x="2597295" y="4203700"/>
                  </a:lnTo>
                  <a:close/>
                </a:path>
                <a:path w="6262369" h="5854700">
                  <a:moveTo>
                    <a:pt x="2263894" y="4965700"/>
                  </a:moveTo>
                  <a:lnTo>
                    <a:pt x="1771759" y="4660900"/>
                  </a:lnTo>
                  <a:lnTo>
                    <a:pt x="1810559" y="4597400"/>
                  </a:lnTo>
                  <a:lnTo>
                    <a:pt x="2302694" y="4902200"/>
                  </a:lnTo>
                  <a:lnTo>
                    <a:pt x="2263894" y="4965700"/>
                  </a:lnTo>
                  <a:close/>
                </a:path>
                <a:path w="6262369" h="5854700">
                  <a:moveTo>
                    <a:pt x="1922422" y="5765800"/>
                  </a:moveTo>
                  <a:lnTo>
                    <a:pt x="1844208" y="5765800"/>
                  </a:lnTo>
                  <a:lnTo>
                    <a:pt x="1886992" y="5626100"/>
                  </a:lnTo>
                  <a:lnTo>
                    <a:pt x="1343401" y="5283200"/>
                  </a:lnTo>
                  <a:lnTo>
                    <a:pt x="1332637" y="5283200"/>
                  </a:lnTo>
                  <a:lnTo>
                    <a:pt x="1326759" y="5270500"/>
                  </a:lnTo>
                  <a:lnTo>
                    <a:pt x="1326159" y="5245100"/>
                  </a:lnTo>
                  <a:lnTo>
                    <a:pt x="1331227" y="5232400"/>
                  </a:lnTo>
                  <a:lnTo>
                    <a:pt x="1595398" y="4800600"/>
                  </a:lnTo>
                  <a:lnTo>
                    <a:pt x="1605442" y="4800600"/>
                  </a:lnTo>
                  <a:lnTo>
                    <a:pt x="1618383" y="4787900"/>
                  </a:lnTo>
                  <a:lnTo>
                    <a:pt x="1646372" y="4787900"/>
                  </a:lnTo>
                  <a:lnTo>
                    <a:pt x="1790329" y="4876800"/>
                  </a:lnTo>
                  <a:lnTo>
                    <a:pt x="1639108" y="4876800"/>
                  </a:lnTo>
                  <a:lnTo>
                    <a:pt x="1413738" y="5245100"/>
                  </a:lnTo>
                  <a:lnTo>
                    <a:pt x="1905873" y="5549900"/>
                  </a:lnTo>
                  <a:lnTo>
                    <a:pt x="1986996" y="5549900"/>
                  </a:lnTo>
                  <a:lnTo>
                    <a:pt x="1979175" y="5562600"/>
                  </a:lnTo>
                  <a:lnTo>
                    <a:pt x="1922422" y="5765800"/>
                  </a:lnTo>
                  <a:close/>
                </a:path>
                <a:path w="6262369" h="5854700">
                  <a:moveTo>
                    <a:pt x="1986996" y="5549900"/>
                  </a:moveTo>
                  <a:lnTo>
                    <a:pt x="1905873" y="5549900"/>
                  </a:lnTo>
                  <a:lnTo>
                    <a:pt x="2131244" y="5181600"/>
                  </a:lnTo>
                  <a:lnTo>
                    <a:pt x="1639108" y="4876800"/>
                  </a:lnTo>
                  <a:lnTo>
                    <a:pt x="1790329" y="4876800"/>
                  </a:lnTo>
                  <a:lnTo>
                    <a:pt x="2201636" y="5130800"/>
                  </a:lnTo>
                  <a:lnTo>
                    <a:pt x="2207449" y="5143500"/>
                  </a:lnTo>
                  <a:lnTo>
                    <a:pt x="2212242" y="5143500"/>
                  </a:lnTo>
                  <a:lnTo>
                    <a:pt x="2215892" y="5156200"/>
                  </a:lnTo>
                  <a:lnTo>
                    <a:pt x="2218275" y="5156200"/>
                  </a:lnTo>
                  <a:lnTo>
                    <a:pt x="2219261" y="5168900"/>
                  </a:lnTo>
                  <a:lnTo>
                    <a:pt x="2218822" y="5168900"/>
                  </a:lnTo>
                  <a:lnTo>
                    <a:pt x="2216993" y="5181600"/>
                  </a:lnTo>
                  <a:lnTo>
                    <a:pt x="2213810" y="5181600"/>
                  </a:lnTo>
                  <a:lnTo>
                    <a:pt x="1986996" y="5549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26398" y="952500"/>
            <a:ext cx="7035203" cy="1541448"/>
          </a:xfrm>
          <a:prstGeom prst="rect">
            <a:avLst/>
          </a:prstGeom>
        </p:spPr>
        <p:txBody>
          <a:bodyPr vert="horz" wrap="square" lIns="0" tIns="307340" rIns="0" bIns="0" rtlCol="0">
            <a:spAutoFit/>
          </a:bodyPr>
          <a:lstStyle/>
          <a:p>
            <a:pPr marL="12700" marR="5080">
              <a:lnSpc>
                <a:spcPts val="9600"/>
              </a:lnSpc>
              <a:spcBef>
                <a:spcPts val="2420"/>
              </a:spcBef>
            </a:pPr>
            <a:r>
              <a:rPr sz="10000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37818" y="5372130"/>
            <a:ext cx="4915582" cy="2171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8800"/>
              </a:lnSpc>
              <a:spcBef>
                <a:spcPts val="95"/>
              </a:spcBef>
            </a:pP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Providing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students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COEP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Tech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convenient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2000" spc="-5" dirty="0">
                <a:solidFill>
                  <a:srgbClr val="FFFFFF"/>
                </a:solidFill>
                <a:latin typeface="Verdana"/>
                <a:cs typeface="Verdana"/>
              </a:rPr>
              <a:t>and efficient way to minimize efforts taken by the students to edit the ID cards during the various fest organized in COEP Technological University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60797" y="3656067"/>
            <a:ext cx="2804795" cy="863057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 marR="5080" indent="13970">
              <a:lnSpc>
                <a:spcPct val="79500"/>
              </a:lnSpc>
              <a:spcBef>
                <a:spcPts val="1450"/>
              </a:spcBef>
            </a:pPr>
            <a:r>
              <a:rPr lang="en-IN" sz="5500" dirty="0">
                <a:latin typeface="Trebuchet MS"/>
                <a:cs typeface="Trebuchet MS"/>
              </a:rPr>
              <a:t> </a:t>
            </a:r>
            <a:endParaRPr sz="55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76277" y="5595059"/>
            <a:ext cx="4573905" cy="14516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  <a:lvl1pPr marL="12700" marR="5080" algn="just">
              <a:lnSpc>
                <a:spcPct val="118800"/>
              </a:lnSpc>
              <a:spcBef>
                <a:spcPts val="95"/>
              </a:spcBef>
              <a:defRPr sz="2000" spc="-2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IN" dirty="0">
                <a:solidFill>
                  <a:schemeClr val="tx1"/>
                </a:solidFill>
              </a:rPr>
              <a:t>Developing the project in way that </a:t>
            </a:r>
          </a:p>
          <a:p>
            <a:r>
              <a:rPr lang="en-IN" dirty="0">
                <a:solidFill>
                  <a:schemeClr val="tx1"/>
                </a:solidFill>
              </a:rPr>
              <a:t>It can be expanded to generate different templates for various domains for real life use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B203FB-5D48-52D3-91F3-ED7E9AF75F2F}"/>
              </a:ext>
            </a:extLst>
          </p:cNvPr>
          <p:cNvSpPr txBox="1"/>
          <p:nvPr/>
        </p:nvSpPr>
        <p:spPr>
          <a:xfrm>
            <a:off x="2178049" y="3411703"/>
            <a:ext cx="6693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Comic Sans MS" panose="030F0702030302020204" pitchFamily="66" charset="0"/>
              </a:rPr>
              <a:t>MAIN </a:t>
            </a:r>
          </a:p>
          <a:p>
            <a:pPr algn="ctr"/>
            <a:r>
              <a:rPr lang="en-IN" sz="6000" dirty="0">
                <a:solidFill>
                  <a:schemeClr val="bg1"/>
                </a:solidFill>
                <a:latin typeface="Comic Sans MS" panose="030F0702030302020204" pitchFamily="66" charset="0"/>
              </a:rPr>
              <a:t>OBJECTIVE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A9402-4312-AB15-CADE-DA24355CF603}"/>
              </a:ext>
            </a:extLst>
          </p:cNvPr>
          <p:cNvSpPr txBox="1"/>
          <p:nvPr/>
        </p:nvSpPr>
        <p:spPr>
          <a:xfrm>
            <a:off x="9416511" y="3401312"/>
            <a:ext cx="6693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tx1"/>
                </a:solidFill>
                <a:latin typeface="Comic Sans MS" panose="030F0702030302020204" pitchFamily="66" charset="0"/>
              </a:rPr>
              <a:t>SECONDARY </a:t>
            </a:r>
          </a:p>
          <a:p>
            <a:pPr algn="ctr"/>
            <a:r>
              <a:rPr lang="en-IN" sz="6000" dirty="0">
                <a:solidFill>
                  <a:schemeClr val="tx1"/>
                </a:solidFill>
                <a:latin typeface="Comic Sans MS" panose="030F0702030302020204" pitchFamily="66" charset="0"/>
              </a:rPr>
              <a:t>OBJECTIVE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9200" y="1189411"/>
            <a:ext cx="9507206" cy="8372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5087" y="419185"/>
            <a:ext cx="9319513" cy="4003660"/>
          </a:xfrm>
          <a:prstGeom prst="rect">
            <a:avLst/>
          </a:prstGeom>
        </p:spPr>
        <p:txBody>
          <a:bodyPr vert="horz" wrap="square" lIns="0" tIns="307340" rIns="0" bIns="0" rtlCol="0">
            <a:spAutoFit/>
          </a:bodyPr>
          <a:lstStyle/>
          <a:p>
            <a:pPr marL="12700" marR="5080">
              <a:lnSpc>
                <a:spcPts val="9600"/>
              </a:lnSpc>
              <a:spcBef>
                <a:spcPts val="2420"/>
              </a:spcBef>
            </a:pPr>
            <a:r>
              <a:rPr sz="10000" dirty="0"/>
              <a:t>METHODOLOGY: PROCEDURES AND TOOLS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4613" y="5625258"/>
            <a:ext cx="104203" cy="1042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4613" y="7216724"/>
            <a:ext cx="104203" cy="10420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4613" y="8410323"/>
            <a:ext cx="104203" cy="10420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15088" y="4672931"/>
            <a:ext cx="8631555" cy="473732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spc="60" dirty="0">
                <a:solidFill>
                  <a:srgbClr val="0A4E7C"/>
                </a:solidFill>
                <a:latin typeface="Verdana"/>
                <a:cs typeface="Verdana"/>
              </a:rPr>
              <a:t>The</a:t>
            </a:r>
            <a:r>
              <a:rPr sz="2300" spc="5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300" spc="130" dirty="0">
                <a:solidFill>
                  <a:srgbClr val="0A4E7C"/>
                </a:solidFill>
                <a:latin typeface="Verdana"/>
                <a:cs typeface="Verdana"/>
              </a:rPr>
              <a:t>Project</a:t>
            </a:r>
            <a:r>
              <a:rPr sz="2300" spc="5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0A4E7C"/>
                </a:solidFill>
                <a:latin typeface="Verdana"/>
                <a:cs typeface="Verdana"/>
              </a:rPr>
              <a:t>makes</a:t>
            </a:r>
            <a:r>
              <a:rPr sz="2300" spc="5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300" spc="60" dirty="0">
                <a:solidFill>
                  <a:srgbClr val="0A4E7C"/>
                </a:solidFill>
                <a:latin typeface="Verdana"/>
                <a:cs typeface="Verdana"/>
              </a:rPr>
              <a:t>use</a:t>
            </a:r>
            <a:r>
              <a:rPr sz="2300" spc="5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300" spc="125" dirty="0">
                <a:solidFill>
                  <a:srgbClr val="0A4E7C"/>
                </a:solidFill>
                <a:latin typeface="Verdana"/>
                <a:cs typeface="Verdana"/>
              </a:rPr>
              <a:t>of</a:t>
            </a:r>
            <a:r>
              <a:rPr sz="2300" spc="5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300" spc="95" dirty="0">
                <a:solidFill>
                  <a:srgbClr val="0A4E7C"/>
                </a:solidFill>
                <a:latin typeface="Verdana"/>
                <a:cs typeface="Verdana"/>
              </a:rPr>
              <a:t>the</a:t>
            </a:r>
            <a:r>
              <a:rPr sz="2300" spc="5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300" spc="130" dirty="0">
                <a:solidFill>
                  <a:srgbClr val="0A4E7C"/>
                </a:solidFill>
                <a:latin typeface="Verdana"/>
                <a:cs typeface="Verdana"/>
              </a:rPr>
              <a:t>following</a:t>
            </a:r>
            <a:r>
              <a:rPr sz="2300" spc="55" dirty="0">
                <a:solidFill>
                  <a:srgbClr val="0A4E7C"/>
                </a:solidFill>
                <a:latin typeface="Verdana"/>
                <a:cs typeface="Verdana"/>
              </a:rPr>
              <a:t> tools:</a:t>
            </a:r>
            <a:endParaRPr sz="2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2300" dirty="0">
              <a:latin typeface="Verdana"/>
              <a:cs typeface="Verdana"/>
            </a:endParaRPr>
          </a:p>
          <a:p>
            <a:pPr marL="603250">
              <a:lnSpc>
                <a:spcPct val="100000"/>
              </a:lnSpc>
            </a:pPr>
            <a:r>
              <a:rPr sz="2300" spc="60" dirty="0">
                <a:solidFill>
                  <a:srgbClr val="0A4E7C"/>
                </a:solidFill>
                <a:latin typeface="Verdana"/>
                <a:cs typeface="Verdana"/>
              </a:rPr>
              <a:t>Flask</a:t>
            </a:r>
            <a:r>
              <a:rPr sz="2300" spc="3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300" spc="110" dirty="0">
                <a:solidFill>
                  <a:srgbClr val="0A4E7C"/>
                </a:solidFill>
                <a:latin typeface="Verdana"/>
                <a:cs typeface="Verdana"/>
              </a:rPr>
              <a:t>Library</a:t>
            </a:r>
            <a:r>
              <a:rPr sz="2300" spc="4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300" spc="75" dirty="0">
                <a:solidFill>
                  <a:srgbClr val="0A4E7C"/>
                </a:solidFill>
                <a:latin typeface="Verdana"/>
                <a:cs typeface="Verdana"/>
              </a:rPr>
              <a:t>in</a:t>
            </a:r>
            <a:r>
              <a:rPr sz="2300" spc="4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300" spc="140" dirty="0">
                <a:solidFill>
                  <a:srgbClr val="0A4E7C"/>
                </a:solidFill>
                <a:latin typeface="Verdana"/>
                <a:cs typeface="Verdana"/>
              </a:rPr>
              <a:t>Python</a:t>
            </a:r>
            <a:r>
              <a:rPr sz="2300" spc="4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300" spc="80" dirty="0">
                <a:solidFill>
                  <a:srgbClr val="0A4E7C"/>
                </a:solidFill>
                <a:latin typeface="Verdana"/>
                <a:cs typeface="Verdana"/>
              </a:rPr>
              <a:t>and</a:t>
            </a:r>
            <a:r>
              <a:rPr sz="2300" spc="4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300" spc="95" dirty="0">
                <a:solidFill>
                  <a:srgbClr val="0A4E7C"/>
                </a:solidFill>
                <a:latin typeface="Verdana"/>
                <a:cs typeface="Verdana"/>
              </a:rPr>
              <a:t>its</a:t>
            </a:r>
            <a:r>
              <a:rPr sz="2300" spc="4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300" spc="140" dirty="0">
                <a:solidFill>
                  <a:srgbClr val="0A4E7C"/>
                </a:solidFill>
                <a:latin typeface="Verdana"/>
                <a:cs typeface="Verdana"/>
              </a:rPr>
              <a:t>functions</a:t>
            </a:r>
            <a:r>
              <a:rPr sz="2300" spc="4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300" spc="55" dirty="0">
                <a:solidFill>
                  <a:srgbClr val="0A4E7C"/>
                </a:solidFill>
                <a:latin typeface="Verdana"/>
                <a:cs typeface="Verdana"/>
              </a:rPr>
              <a:t>like</a:t>
            </a:r>
            <a:endParaRPr sz="2300" dirty="0">
              <a:latin typeface="Verdana"/>
              <a:cs typeface="Verdana"/>
            </a:endParaRPr>
          </a:p>
          <a:p>
            <a:pPr marL="514350" marR="5080">
              <a:lnSpc>
                <a:spcPct val="113500"/>
              </a:lnSpc>
            </a:pPr>
            <a:r>
              <a:rPr lang="en-IN" sz="2300" spc="55" dirty="0" err="1" smtClean="0">
                <a:solidFill>
                  <a:srgbClr val="0A4E7C"/>
                </a:solidFill>
                <a:latin typeface="Verdana"/>
                <a:cs typeface="Verdana"/>
              </a:rPr>
              <a:t>Justify_text,generate_id_cards</a:t>
            </a:r>
            <a:r>
              <a:rPr lang="en-IN" sz="2300" spc="60" dirty="0" smtClean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lang="en-IN" sz="2300" spc="50" dirty="0">
                <a:solidFill>
                  <a:srgbClr val="0A4E7C"/>
                </a:solidFill>
                <a:latin typeface="Verdana"/>
                <a:cs typeface="Verdana"/>
              </a:rPr>
              <a:t>etc.</a:t>
            </a:r>
          </a:p>
          <a:p>
            <a:pPr marL="514350" marR="5080">
              <a:lnSpc>
                <a:spcPct val="113500"/>
              </a:lnSpc>
            </a:pPr>
            <a:endParaRPr lang="en-IN" sz="2300" spc="50" dirty="0">
              <a:solidFill>
                <a:srgbClr val="0A4E7C"/>
              </a:solidFill>
              <a:latin typeface="Verdana"/>
              <a:cs typeface="Verdana"/>
            </a:endParaRPr>
          </a:p>
          <a:p>
            <a:pPr marL="514350" marR="5080">
              <a:lnSpc>
                <a:spcPct val="113500"/>
              </a:lnSpc>
            </a:pPr>
            <a:r>
              <a:rPr lang="en-IN" sz="2300" spc="50" dirty="0">
                <a:solidFill>
                  <a:srgbClr val="0A4E7C"/>
                </a:solidFill>
                <a:latin typeface="Verdana"/>
                <a:cs typeface="Verdana"/>
              </a:rPr>
              <a:t>Pillow library in python is used to handle the images in python, while </a:t>
            </a:r>
            <a:r>
              <a:rPr lang="en-IN" sz="2300" spc="50" dirty="0" smtClean="0">
                <a:solidFill>
                  <a:srgbClr val="0A4E7C"/>
                </a:solidFill>
                <a:latin typeface="Verdana"/>
                <a:cs typeface="Verdana"/>
              </a:rPr>
              <a:t>zip </a:t>
            </a:r>
            <a:r>
              <a:rPr lang="en-IN" sz="2300" spc="50" dirty="0">
                <a:solidFill>
                  <a:srgbClr val="0A4E7C"/>
                </a:solidFill>
                <a:latin typeface="Verdana"/>
                <a:cs typeface="Verdana"/>
              </a:rPr>
              <a:t>is used to compile all the  downloadable </a:t>
            </a:r>
            <a:r>
              <a:rPr lang="en-IN" sz="2300" spc="50" dirty="0" err="1" smtClean="0">
                <a:solidFill>
                  <a:srgbClr val="0A4E7C"/>
                </a:solidFill>
                <a:latin typeface="Verdana"/>
                <a:cs typeface="Verdana"/>
              </a:rPr>
              <a:t>png,jpeg,jpg</a:t>
            </a:r>
            <a:r>
              <a:rPr lang="en-IN" sz="2300" spc="50" dirty="0" smtClean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lang="en-IN" sz="2300" spc="50" dirty="0">
                <a:solidFill>
                  <a:srgbClr val="0A4E7C"/>
                </a:solidFill>
                <a:latin typeface="Verdana"/>
                <a:cs typeface="Verdana"/>
              </a:rPr>
              <a:t>files </a:t>
            </a:r>
            <a:endParaRPr lang="en-IN" sz="2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2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2300" dirty="0">
              <a:latin typeface="Verdana"/>
              <a:cs typeface="Verdana"/>
            </a:endParaRPr>
          </a:p>
          <a:p>
            <a:pPr marL="514350" marR="1166495">
              <a:lnSpc>
                <a:spcPct val="113500"/>
              </a:lnSpc>
            </a:pPr>
            <a:r>
              <a:rPr sz="2300" spc="110" dirty="0">
                <a:solidFill>
                  <a:srgbClr val="0A4E7C"/>
                </a:solidFill>
                <a:latin typeface="Verdana"/>
                <a:cs typeface="Verdana"/>
              </a:rPr>
              <a:t>HTML,</a:t>
            </a:r>
            <a:r>
              <a:rPr sz="2300" spc="3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0A4E7C"/>
                </a:solidFill>
                <a:latin typeface="Verdana"/>
                <a:cs typeface="Verdana"/>
              </a:rPr>
              <a:t>CSS</a:t>
            </a:r>
            <a:r>
              <a:rPr sz="2300" spc="4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300" spc="80" dirty="0">
                <a:solidFill>
                  <a:srgbClr val="0A4E7C"/>
                </a:solidFill>
                <a:latin typeface="Verdana"/>
                <a:cs typeface="Verdana"/>
              </a:rPr>
              <a:t>and</a:t>
            </a:r>
            <a:r>
              <a:rPr sz="2300" spc="3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300" spc="130" dirty="0">
                <a:solidFill>
                  <a:srgbClr val="0A4E7C"/>
                </a:solidFill>
                <a:latin typeface="Verdana"/>
                <a:cs typeface="Verdana"/>
              </a:rPr>
              <a:t>JavaScript</a:t>
            </a:r>
            <a:r>
              <a:rPr sz="2300" spc="4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300" spc="110" dirty="0">
                <a:solidFill>
                  <a:srgbClr val="0A4E7C"/>
                </a:solidFill>
                <a:latin typeface="Verdana"/>
                <a:cs typeface="Verdana"/>
              </a:rPr>
              <a:t>to</a:t>
            </a:r>
            <a:r>
              <a:rPr sz="2300" spc="3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0A4E7C"/>
                </a:solidFill>
                <a:latin typeface="Verdana"/>
                <a:cs typeface="Verdana"/>
              </a:rPr>
              <a:t>make</a:t>
            </a:r>
            <a:r>
              <a:rPr sz="2300" spc="4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300" spc="95" dirty="0">
                <a:solidFill>
                  <a:srgbClr val="0A4E7C"/>
                </a:solidFill>
                <a:latin typeface="Verdana"/>
                <a:cs typeface="Verdana"/>
              </a:rPr>
              <a:t>the</a:t>
            </a:r>
            <a:r>
              <a:rPr sz="2300" spc="3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300" spc="45" dirty="0">
                <a:solidFill>
                  <a:srgbClr val="0A4E7C"/>
                </a:solidFill>
                <a:latin typeface="Verdana"/>
                <a:cs typeface="Verdana"/>
              </a:rPr>
              <a:t>web </a:t>
            </a:r>
            <a:r>
              <a:rPr sz="2300" spc="140" dirty="0">
                <a:solidFill>
                  <a:srgbClr val="0A4E7C"/>
                </a:solidFill>
                <a:latin typeface="Verdana"/>
                <a:cs typeface="Verdana"/>
              </a:rPr>
              <a:t>application</a:t>
            </a:r>
            <a:r>
              <a:rPr sz="2300" spc="4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300" spc="75" dirty="0">
                <a:solidFill>
                  <a:srgbClr val="0A4E7C"/>
                </a:solidFill>
                <a:latin typeface="Verdana"/>
                <a:cs typeface="Verdana"/>
              </a:rPr>
              <a:t>more</a:t>
            </a:r>
            <a:r>
              <a:rPr sz="2300" spc="4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300" spc="105" dirty="0">
                <a:solidFill>
                  <a:srgbClr val="0A4E7C"/>
                </a:solidFill>
                <a:latin typeface="Verdana"/>
                <a:cs typeface="Verdana"/>
              </a:rPr>
              <a:t>appealing</a:t>
            </a:r>
            <a:r>
              <a:rPr sz="2300" spc="4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300" spc="80" dirty="0">
                <a:solidFill>
                  <a:srgbClr val="0A4E7C"/>
                </a:solidFill>
                <a:latin typeface="Verdana"/>
                <a:cs typeface="Verdana"/>
              </a:rPr>
              <a:t>and</a:t>
            </a:r>
            <a:r>
              <a:rPr sz="2300" spc="4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300" spc="105" dirty="0">
                <a:solidFill>
                  <a:srgbClr val="0A4E7C"/>
                </a:solidFill>
                <a:latin typeface="Verdana"/>
                <a:cs typeface="Verdana"/>
              </a:rPr>
              <a:t>convinient.</a:t>
            </a:r>
            <a:endParaRPr sz="23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80691" y="1040844"/>
            <a:ext cx="10877550" cy="7562850"/>
            <a:chOff x="6380691" y="1040844"/>
            <a:chExt cx="10877550" cy="7562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92120" y="1052274"/>
              <a:ext cx="10855748" cy="754414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399741" y="1040844"/>
              <a:ext cx="0" cy="7505700"/>
            </a:xfrm>
            <a:custGeom>
              <a:avLst/>
              <a:gdLst/>
              <a:ahLst/>
              <a:cxnLst/>
              <a:rect l="l" t="t" r="r" b="b"/>
              <a:pathLst>
                <a:path h="7505700">
                  <a:moveTo>
                    <a:pt x="0" y="0"/>
                  </a:moveTo>
                  <a:lnTo>
                    <a:pt x="0" y="7505700"/>
                  </a:lnTo>
                </a:path>
              </a:pathLst>
            </a:custGeom>
            <a:ln w="38099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80683" y="8569616"/>
              <a:ext cx="38100" cy="34290"/>
            </a:xfrm>
            <a:custGeom>
              <a:avLst/>
              <a:gdLst/>
              <a:ahLst/>
              <a:cxnLst/>
              <a:rect l="l" t="t" r="r" b="b"/>
              <a:pathLst>
                <a:path w="38100" h="34290">
                  <a:moveTo>
                    <a:pt x="15036" y="0"/>
                  </a:moveTo>
                  <a:lnTo>
                    <a:pt x="0" y="0"/>
                  </a:lnTo>
                  <a:lnTo>
                    <a:pt x="0" y="15036"/>
                  </a:lnTo>
                  <a:lnTo>
                    <a:pt x="15036" y="15036"/>
                  </a:lnTo>
                  <a:lnTo>
                    <a:pt x="15036" y="0"/>
                  </a:lnTo>
                  <a:close/>
                </a:path>
                <a:path w="38100" h="34290">
                  <a:moveTo>
                    <a:pt x="38100" y="15036"/>
                  </a:moveTo>
                  <a:lnTo>
                    <a:pt x="15036" y="15036"/>
                  </a:lnTo>
                  <a:lnTo>
                    <a:pt x="15036" y="34086"/>
                  </a:lnTo>
                  <a:lnTo>
                    <a:pt x="38100" y="34086"/>
                  </a:lnTo>
                  <a:lnTo>
                    <a:pt x="38100" y="150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33822" y="8586654"/>
              <a:ext cx="10782300" cy="0"/>
            </a:xfrm>
            <a:custGeom>
              <a:avLst/>
              <a:gdLst/>
              <a:ahLst/>
              <a:cxnLst/>
              <a:rect l="l" t="t" r="r" b="b"/>
              <a:pathLst>
                <a:path w="10782300">
                  <a:moveTo>
                    <a:pt x="0" y="0"/>
                  </a:moveTo>
                  <a:lnTo>
                    <a:pt x="10782300" y="0"/>
                  </a:lnTo>
                </a:path>
              </a:pathLst>
            </a:custGeom>
            <a:ln w="34081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221175" y="8569616"/>
              <a:ext cx="37465" cy="34290"/>
            </a:xfrm>
            <a:custGeom>
              <a:avLst/>
              <a:gdLst/>
              <a:ahLst/>
              <a:cxnLst/>
              <a:rect l="l" t="t" r="r" b="b"/>
              <a:pathLst>
                <a:path w="37465" h="34290">
                  <a:moveTo>
                    <a:pt x="33045" y="5067"/>
                  </a:moveTo>
                  <a:lnTo>
                    <a:pt x="0" y="5067"/>
                  </a:lnTo>
                  <a:lnTo>
                    <a:pt x="0" y="34086"/>
                  </a:lnTo>
                  <a:lnTo>
                    <a:pt x="33045" y="34086"/>
                  </a:lnTo>
                  <a:lnTo>
                    <a:pt x="33045" y="5067"/>
                  </a:lnTo>
                  <a:close/>
                </a:path>
                <a:path w="37465" h="34290">
                  <a:moveTo>
                    <a:pt x="37058" y="0"/>
                  </a:moveTo>
                  <a:lnTo>
                    <a:pt x="33045" y="0"/>
                  </a:lnTo>
                  <a:lnTo>
                    <a:pt x="33045" y="5067"/>
                  </a:lnTo>
                  <a:lnTo>
                    <a:pt x="37058" y="5067"/>
                  </a:lnTo>
                  <a:lnTo>
                    <a:pt x="370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239712" y="1040844"/>
              <a:ext cx="0" cy="7496175"/>
            </a:xfrm>
            <a:custGeom>
              <a:avLst/>
              <a:gdLst/>
              <a:ahLst/>
              <a:cxnLst/>
              <a:rect l="l" t="t" r="r" b="b"/>
              <a:pathLst>
                <a:path h="7496175">
                  <a:moveTo>
                    <a:pt x="0" y="0"/>
                  </a:moveTo>
                  <a:lnTo>
                    <a:pt x="0" y="7495728"/>
                  </a:lnTo>
                </a:path>
              </a:pathLst>
            </a:custGeom>
            <a:ln w="37058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173106" y="1040853"/>
              <a:ext cx="85725" cy="38100"/>
            </a:xfrm>
            <a:custGeom>
              <a:avLst/>
              <a:gdLst/>
              <a:ahLst/>
              <a:cxnLst/>
              <a:rect l="l" t="t" r="r" b="b"/>
              <a:pathLst>
                <a:path w="85725" h="38100">
                  <a:moveTo>
                    <a:pt x="381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8100" y="38100"/>
                  </a:lnTo>
                  <a:lnTo>
                    <a:pt x="38100" y="0"/>
                  </a:lnTo>
                  <a:close/>
                </a:path>
                <a:path w="85725" h="38100">
                  <a:moveTo>
                    <a:pt x="85128" y="28130"/>
                  </a:moveTo>
                  <a:lnTo>
                    <a:pt x="76200" y="28130"/>
                  </a:lnTo>
                  <a:lnTo>
                    <a:pt x="76200" y="38100"/>
                  </a:lnTo>
                  <a:lnTo>
                    <a:pt x="85128" y="38100"/>
                  </a:lnTo>
                  <a:lnTo>
                    <a:pt x="85128" y="28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28911" y="1059894"/>
              <a:ext cx="10706100" cy="0"/>
            </a:xfrm>
            <a:custGeom>
              <a:avLst/>
              <a:gdLst/>
              <a:ahLst/>
              <a:cxnLst/>
              <a:rect l="l" t="t" r="r" b="b"/>
              <a:pathLst>
                <a:path w="10706100">
                  <a:moveTo>
                    <a:pt x="0" y="0"/>
                  </a:moveTo>
                  <a:lnTo>
                    <a:pt x="10706099" y="0"/>
                  </a:lnTo>
                </a:path>
              </a:pathLst>
            </a:custGeom>
            <a:ln w="38099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30868" y="1838548"/>
            <a:ext cx="5172075" cy="3479800"/>
            <a:chOff x="530868" y="1838548"/>
            <a:chExt cx="5172075" cy="3479800"/>
          </a:xfrm>
        </p:grpSpPr>
        <p:sp>
          <p:nvSpPr>
            <p:cNvPr id="12" name="object 12"/>
            <p:cNvSpPr/>
            <p:nvPr/>
          </p:nvSpPr>
          <p:spPr>
            <a:xfrm>
              <a:off x="530868" y="1838548"/>
              <a:ext cx="5172075" cy="3479800"/>
            </a:xfrm>
            <a:custGeom>
              <a:avLst/>
              <a:gdLst/>
              <a:ahLst/>
              <a:cxnLst/>
              <a:rect l="l" t="t" r="r" b="b"/>
              <a:pathLst>
                <a:path w="5172075" h="3479800">
                  <a:moveTo>
                    <a:pt x="5171776" y="3479799"/>
                  </a:moveTo>
                  <a:lnTo>
                    <a:pt x="0" y="3479799"/>
                  </a:lnTo>
                  <a:lnTo>
                    <a:pt x="0" y="0"/>
                  </a:lnTo>
                  <a:lnTo>
                    <a:pt x="271089" y="0"/>
                  </a:lnTo>
                  <a:lnTo>
                    <a:pt x="270880" y="12699"/>
                  </a:lnTo>
                  <a:lnTo>
                    <a:pt x="270850" y="25399"/>
                  </a:lnTo>
                  <a:lnTo>
                    <a:pt x="269757" y="25399"/>
                  </a:lnTo>
                  <a:lnTo>
                    <a:pt x="268908" y="38099"/>
                  </a:lnTo>
                  <a:lnTo>
                    <a:pt x="268665" y="38099"/>
                  </a:lnTo>
                  <a:lnTo>
                    <a:pt x="267842" y="50799"/>
                  </a:lnTo>
                  <a:lnTo>
                    <a:pt x="266813" y="63499"/>
                  </a:lnTo>
                  <a:lnTo>
                    <a:pt x="265831" y="76199"/>
                  </a:lnTo>
                  <a:lnTo>
                    <a:pt x="265144" y="76199"/>
                  </a:lnTo>
                  <a:lnTo>
                    <a:pt x="264287" y="88899"/>
                  </a:lnTo>
                  <a:lnTo>
                    <a:pt x="263930" y="101599"/>
                  </a:lnTo>
                  <a:lnTo>
                    <a:pt x="264120" y="101599"/>
                  </a:lnTo>
                  <a:lnTo>
                    <a:pt x="264901" y="114299"/>
                  </a:lnTo>
                  <a:lnTo>
                    <a:pt x="263276" y="114299"/>
                  </a:lnTo>
                  <a:lnTo>
                    <a:pt x="262094" y="126999"/>
                  </a:lnTo>
                  <a:lnTo>
                    <a:pt x="261436" y="126999"/>
                  </a:lnTo>
                  <a:lnTo>
                    <a:pt x="261381" y="139699"/>
                  </a:lnTo>
                  <a:lnTo>
                    <a:pt x="261623" y="139699"/>
                  </a:lnTo>
                  <a:lnTo>
                    <a:pt x="247311" y="165099"/>
                  </a:lnTo>
                  <a:lnTo>
                    <a:pt x="238724" y="177799"/>
                  </a:lnTo>
                  <a:lnTo>
                    <a:pt x="236032" y="203199"/>
                  </a:lnTo>
                  <a:lnTo>
                    <a:pt x="239407" y="241299"/>
                  </a:lnTo>
                  <a:lnTo>
                    <a:pt x="245689" y="253999"/>
                  </a:lnTo>
                  <a:lnTo>
                    <a:pt x="255250" y="266699"/>
                  </a:lnTo>
                  <a:lnTo>
                    <a:pt x="267542" y="279399"/>
                  </a:lnTo>
                  <a:lnTo>
                    <a:pt x="282019" y="292099"/>
                  </a:lnTo>
                  <a:lnTo>
                    <a:pt x="299566" y="292099"/>
                  </a:lnTo>
                  <a:lnTo>
                    <a:pt x="317317" y="304799"/>
                  </a:lnTo>
                  <a:lnTo>
                    <a:pt x="5171776" y="304799"/>
                  </a:lnTo>
                  <a:lnTo>
                    <a:pt x="5171776" y="3479799"/>
                  </a:lnTo>
                  <a:close/>
                </a:path>
                <a:path w="5172075" h="3479800">
                  <a:moveTo>
                    <a:pt x="5171776" y="304799"/>
                  </a:moveTo>
                  <a:lnTo>
                    <a:pt x="335114" y="304799"/>
                  </a:lnTo>
                  <a:lnTo>
                    <a:pt x="352797" y="292099"/>
                  </a:lnTo>
                  <a:lnTo>
                    <a:pt x="397018" y="279399"/>
                  </a:lnTo>
                  <a:lnTo>
                    <a:pt x="429858" y="241299"/>
                  </a:lnTo>
                  <a:lnTo>
                    <a:pt x="449085" y="190499"/>
                  </a:lnTo>
                  <a:lnTo>
                    <a:pt x="452469" y="139699"/>
                  </a:lnTo>
                  <a:lnTo>
                    <a:pt x="449645" y="114299"/>
                  </a:lnTo>
                  <a:lnTo>
                    <a:pt x="441528" y="88899"/>
                  </a:lnTo>
                  <a:lnTo>
                    <a:pt x="428107" y="63499"/>
                  </a:lnTo>
                  <a:lnTo>
                    <a:pt x="409371" y="50799"/>
                  </a:lnTo>
                  <a:lnTo>
                    <a:pt x="409817" y="38099"/>
                  </a:lnTo>
                  <a:lnTo>
                    <a:pt x="409933" y="25399"/>
                  </a:lnTo>
                  <a:lnTo>
                    <a:pt x="409798" y="12699"/>
                  </a:lnTo>
                  <a:lnTo>
                    <a:pt x="409492" y="0"/>
                  </a:lnTo>
                  <a:lnTo>
                    <a:pt x="798103" y="0"/>
                  </a:lnTo>
                  <a:lnTo>
                    <a:pt x="779819" y="50799"/>
                  </a:lnTo>
                  <a:lnTo>
                    <a:pt x="774934" y="88899"/>
                  </a:lnTo>
                  <a:lnTo>
                    <a:pt x="781259" y="114299"/>
                  </a:lnTo>
                  <a:lnTo>
                    <a:pt x="793638" y="126999"/>
                  </a:lnTo>
                  <a:lnTo>
                    <a:pt x="811093" y="139699"/>
                  </a:lnTo>
                  <a:lnTo>
                    <a:pt x="805979" y="152399"/>
                  </a:lnTo>
                  <a:lnTo>
                    <a:pt x="802231" y="165099"/>
                  </a:lnTo>
                  <a:lnTo>
                    <a:pt x="800031" y="165099"/>
                  </a:lnTo>
                  <a:lnTo>
                    <a:pt x="799560" y="177799"/>
                  </a:lnTo>
                  <a:lnTo>
                    <a:pt x="805543" y="203199"/>
                  </a:lnTo>
                  <a:lnTo>
                    <a:pt x="820017" y="228599"/>
                  </a:lnTo>
                  <a:lnTo>
                    <a:pt x="841319" y="241299"/>
                  </a:lnTo>
                  <a:lnTo>
                    <a:pt x="867789" y="253999"/>
                  </a:lnTo>
                  <a:lnTo>
                    <a:pt x="2763864" y="253999"/>
                  </a:lnTo>
                  <a:lnTo>
                    <a:pt x="2804362" y="279399"/>
                  </a:lnTo>
                  <a:lnTo>
                    <a:pt x="5171776" y="279399"/>
                  </a:lnTo>
                  <a:lnTo>
                    <a:pt x="5171776" y="304799"/>
                  </a:lnTo>
                  <a:close/>
                </a:path>
                <a:path w="5172075" h="3479800">
                  <a:moveTo>
                    <a:pt x="1540465" y="253999"/>
                  </a:moveTo>
                  <a:lnTo>
                    <a:pt x="935416" y="253999"/>
                  </a:lnTo>
                  <a:lnTo>
                    <a:pt x="959251" y="241299"/>
                  </a:lnTo>
                  <a:lnTo>
                    <a:pt x="979694" y="215899"/>
                  </a:lnTo>
                  <a:lnTo>
                    <a:pt x="996962" y="203199"/>
                  </a:lnTo>
                  <a:lnTo>
                    <a:pt x="1001298" y="190499"/>
                  </a:lnTo>
                  <a:lnTo>
                    <a:pt x="1005430" y="190499"/>
                  </a:lnTo>
                  <a:lnTo>
                    <a:pt x="1009425" y="177799"/>
                  </a:lnTo>
                  <a:lnTo>
                    <a:pt x="1013351" y="177799"/>
                  </a:lnTo>
                  <a:lnTo>
                    <a:pt x="1016419" y="165099"/>
                  </a:lnTo>
                  <a:lnTo>
                    <a:pt x="1023064" y="165099"/>
                  </a:lnTo>
                  <a:lnTo>
                    <a:pt x="1024642" y="152399"/>
                  </a:lnTo>
                  <a:lnTo>
                    <a:pt x="1030833" y="152399"/>
                  </a:lnTo>
                  <a:lnTo>
                    <a:pt x="1033383" y="139699"/>
                  </a:lnTo>
                  <a:lnTo>
                    <a:pt x="1034233" y="126999"/>
                  </a:lnTo>
                  <a:lnTo>
                    <a:pt x="1035699" y="126999"/>
                  </a:lnTo>
                  <a:lnTo>
                    <a:pt x="1036767" y="114299"/>
                  </a:lnTo>
                  <a:lnTo>
                    <a:pt x="1037357" y="114299"/>
                  </a:lnTo>
                  <a:lnTo>
                    <a:pt x="1037389" y="101599"/>
                  </a:lnTo>
                  <a:lnTo>
                    <a:pt x="1035538" y="88899"/>
                  </a:lnTo>
                  <a:lnTo>
                    <a:pt x="1030955" y="63499"/>
                  </a:lnTo>
                  <a:lnTo>
                    <a:pt x="1023458" y="50799"/>
                  </a:lnTo>
                  <a:lnTo>
                    <a:pt x="1012866" y="38099"/>
                  </a:lnTo>
                  <a:lnTo>
                    <a:pt x="1004261" y="25399"/>
                  </a:lnTo>
                  <a:lnTo>
                    <a:pt x="985004" y="25399"/>
                  </a:lnTo>
                  <a:lnTo>
                    <a:pt x="974624" y="12699"/>
                  </a:lnTo>
                  <a:lnTo>
                    <a:pt x="976688" y="12699"/>
                  </a:lnTo>
                  <a:lnTo>
                    <a:pt x="978630" y="0"/>
                  </a:lnTo>
                  <a:lnTo>
                    <a:pt x="1474076" y="0"/>
                  </a:lnTo>
                  <a:lnTo>
                    <a:pt x="1476087" y="12699"/>
                  </a:lnTo>
                  <a:lnTo>
                    <a:pt x="1479054" y="25399"/>
                  </a:lnTo>
                  <a:lnTo>
                    <a:pt x="1482203" y="50799"/>
                  </a:lnTo>
                  <a:lnTo>
                    <a:pt x="1484760" y="63499"/>
                  </a:lnTo>
                  <a:lnTo>
                    <a:pt x="1485367" y="76199"/>
                  </a:lnTo>
                  <a:lnTo>
                    <a:pt x="1486338" y="88899"/>
                  </a:lnTo>
                  <a:lnTo>
                    <a:pt x="1481604" y="88899"/>
                  </a:lnTo>
                  <a:lnTo>
                    <a:pt x="1479297" y="101599"/>
                  </a:lnTo>
                  <a:lnTo>
                    <a:pt x="1473955" y="101599"/>
                  </a:lnTo>
                  <a:lnTo>
                    <a:pt x="1466722" y="114299"/>
                  </a:lnTo>
                  <a:lnTo>
                    <a:pt x="1460161" y="126999"/>
                  </a:lnTo>
                  <a:lnTo>
                    <a:pt x="1454305" y="139699"/>
                  </a:lnTo>
                  <a:lnTo>
                    <a:pt x="1449189" y="152399"/>
                  </a:lnTo>
                  <a:lnTo>
                    <a:pt x="1445632" y="165099"/>
                  </a:lnTo>
                  <a:lnTo>
                    <a:pt x="1450509" y="190499"/>
                  </a:lnTo>
                  <a:lnTo>
                    <a:pt x="1461464" y="215899"/>
                  </a:lnTo>
                  <a:lnTo>
                    <a:pt x="1476141" y="228599"/>
                  </a:lnTo>
                  <a:lnTo>
                    <a:pt x="1486363" y="241299"/>
                  </a:lnTo>
                  <a:lnTo>
                    <a:pt x="1533322" y="241299"/>
                  </a:lnTo>
                  <a:lnTo>
                    <a:pt x="1540465" y="253999"/>
                  </a:lnTo>
                  <a:close/>
                </a:path>
                <a:path w="5172075" h="3479800">
                  <a:moveTo>
                    <a:pt x="2242523" y="25399"/>
                  </a:moveTo>
                  <a:lnTo>
                    <a:pt x="1611505" y="25399"/>
                  </a:lnTo>
                  <a:lnTo>
                    <a:pt x="1614719" y="12699"/>
                  </a:lnTo>
                  <a:lnTo>
                    <a:pt x="1616999" y="12699"/>
                  </a:lnTo>
                  <a:lnTo>
                    <a:pt x="1618232" y="0"/>
                  </a:lnTo>
                  <a:lnTo>
                    <a:pt x="2242316" y="0"/>
                  </a:lnTo>
                  <a:lnTo>
                    <a:pt x="2242316" y="12699"/>
                  </a:lnTo>
                  <a:lnTo>
                    <a:pt x="2242523" y="25399"/>
                  </a:lnTo>
                  <a:close/>
                </a:path>
                <a:path w="5172075" h="3479800">
                  <a:moveTo>
                    <a:pt x="2777613" y="114299"/>
                  </a:moveTo>
                  <a:lnTo>
                    <a:pt x="2406332" y="114299"/>
                  </a:lnTo>
                  <a:lnTo>
                    <a:pt x="2407546" y="101599"/>
                  </a:lnTo>
                  <a:lnTo>
                    <a:pt x="2411552" y="101599"/>
                  </a:lnTo>
                  <a:lnTo>
                    <a:pt x="2413252" y="88899"/>
                  </a:lnTo>
                  <a:lnTo>
                    <a:pt x="2421872" y="88899"/>
                  </a:lnTo>
                  <a:lnTo>
                    <a:pt x="2435266" y="63499"/>
                  </a:lnTo>
                  <a:lnTo>
                    <a:pt x="2440886" y="38099"/>
                  </a:lnTo>
                  <a:lnTo>
                    <a:pt x="2437971" y="12699"/>
                  </a:lnTo>
                  <a:lnTo>
                    <a:pt x="2425757" y="0"/>
                  </a:lnTo>
                  <a:lnTo>
                    <a:pt x="2859638" y="0"/>
                  </a:lnTo>
                  <a:lnTo>
                    <a:pt x="2852808" y="12699"/>
                  </a:lnTo>
                  <a:lnTo>
                    <a:pt x="2846273" y="25399"/>
                  </a:lnTo>
                  <a:lnTo>
                    <a:pt x="2840227" y="38099"/>
                  </a:lnTo>
                  <a:lnTo>
                    <a:pt x="2835250" y="38099"/>
                  </a:lnTo>
                  <a:lnTo>
                    <a:pt x="2832943" y="50799"/>
                  </a:lnTo>
                  <a:lnTo>
                    <a:pt x="2802251" y="76199"/>
                  </a:lnTo>
                  <a:lnTo>
                    <a:pt x="2777613" y="114299"/>
                  </a:lnTo>
                  <a:close/>
                </a:path>
                <a:path w="5172075" h="3479800">
                  <a:moveTo>
                    <a:pt x="5171776" y="279399"/>
                  </a:moveTo>
                  <a:lnTo>
                    <a:pt x="2844188" y="279399"/>
                  </a:lnTo>
                  <a:lnTo>
                    <a:pt x="2881032" y="266699"/>
                  </a:lnTo>
                  <a:lnTo>
                    <a:pt x="2912583" y="228599"/>
                  </a:lnTo>
                  <a:lnTo>
                    <a:pt x="2917701" y="228599"/>
                  </a:lnTo>
                  <a:lnTo>
                    <a:pt x="2922387" y="215899"/>
                  </a:lnTo>
                  <a:lnTo>
                    <a:pt x="2926753" y="203199"/>
                  </a:lnTo>
                  <a:lnTo>
                    <a:pt x="2930915" y="203199"/>
                  </a:lnTo>
                  <a:lnTo>
                    <a:pt x="2936128" y="190499"/>
                  </a:lnTo>
                  <a:lnTo>
                    <a:pt x="2941204" y="190499"/>
                  </a:lnTo>
                  <a:lnTo>
                    <a:pt x="2946144" y="177799"/>
                  </a:lnTo>
                  <a:lnTo>
                    <a:pt x="2972010" y="177799"/>
                  </a:lnTo>
                  <a:lnTo>
                    <a:pt x="2981609" y="165099"/>
                  </a:lnTo>
                  <a:lnTo>
                    <a:pt x="2990160" y="165099"/>
                  </a:lnTo>
                  <a:lnTo>
                    <a:pt x="3016823" y="126999"/>
                  </a:lnTo>
                  <a:lnTo>
                    <a:pt x="3036658" y="88899"/>
                  </a:lnTo>
                  <a:lnTo>
                    <a:pt x="3047387" y="38099"/>
                  </a:lnTo>
                  <a:lnTo>
                    <a:pt x="3046734" y="0"/>
                  </a:lnTo>
                  <a:lnTo>
                    <a:pt x="3551772" y="0"/>
                  </a:lnTo>
                  <a:lnTo>
                    <a:pt x="3552015" y="12699"/>
                  </a:lnTo>
                  <a:lnTo>
                    <a:pt x="3552257" y="12699"/>
                  </a:lnTo>
                  <a:lnTo>
                    <a:pt x="3551512" y="25399"/>
                  </a:lnTo>
                  <a:lnTo>
                    <a:pt x="3551665" y="38099"/>
                  </a:lnTo>
                  <a:lnTo>
                    <a:pt x="3552752" y="50799"/>
                  </a:lnTo>
                  <a:lnTo>
                    <a:pt x="3554807" y="63499"/>
                  </a:lnTo>
                  <a:lnTo>
                    <a:pt x="3550436" y="63499"/>
                  </a:lnTo>
                  <a:lnTo>
                    <a:pt x="3546187" y="76199"/>
                  </a:lnTo>
                  <a:lnTo>
                    <a:pt x="3542181" y="76199"/>
                  </a:lnTo>
                  <a:lnTo>
                    <a:pt x="3518391" y="101599"/>
                  </a:lnTo>
                  <a:lnTo>
                    <a:pt x="3500463" y="139699"/>
                  </a:lnTo>
                  <a:lnTo>
                    <a:pt x="3490708" y="165099"/>
                  </a:lnTo>
                  <a:lnTo>
                    <a:pt x="3491434" y="203199"/>
                  </a:lnTo>
                  <a:lnTo>
                    <a:pt x="3520192" y="241299"/>
                  </a:lnTo>
                  <a:lnTo>
                    <a:pt x="3568889" y="266699"/>
                  </a:lnTo>
                  <a:lnTo>
                    <a:pt x="5171776" y="266699"/>
                  </a:lnTo>
                  <a:lnTo>
                    <a:pt x="5171776" y="279399"/>
                  </a:lnTo>
                  <a:close/>
                </a:path>
                <a:path w="5172075" h="3479800">
                  <a:moveTo>
                    <a:pt x="5171776" y="266699"/>
                  </a:moveTo>
                  <a:lnTo>
                    <a:pt x="3597448" y="266699"/>
                  </a:lnTo>
                  <a:lnTo>
                    <a:pt x="3625175" y="253999"/>
                  </a:lnTo>
                  <a:lnTo>
                    <a:pt x="3650376" y="228599"/>
                  </a:lnTo>
                  <a:lnTo>
                    <a:pt x="3689672" y="190499"/>
                  </a:lnTo>
                  <a:lnTo>
                    <a:pt x="3718661" y="139699"/>
                  </a:lnTo>
                  <a:lnTo>
                    <a:pt x="3730333" y="101599"/>
                  </a:lnTo>
                  <a:lnTo>
                    <a:pt x="3729991" y="88899"/>
                  </a:lnTo>
                  <a:lnTo>
                    <a:pt x="3727282" y="76199"/>
                  </a:lnTo>
                  <a:lnTo>
                    <a:pt x="3722343" y="63499"/>
                  </a:lnTo>
                  <a:lnTo>
                    <a:pt x="3720920" y="50799"/>
                  </a:lnTo>
                  <a:lnTo>
                    <a:pt x="3718519" y="50799"/>
                  </a:lnTo>
                  <a:lnTo>
                    <a:pt x="3715207" y="38099"/>
                  </a:lnTo>
                  <a:lnTo>
                    <a:pt x="3711053" y="38099"/>
                  </a:lnTo>
                  <a:lnTo>
                    <a:pt x="3710869" y="25399"/>
                  </a:lnTo>
                  <a:lnTo>
                    <a:pt x="3710127" y="12699"/>
                  </a:lnTo>
                  <a:lnTo>
                    <a:pt x="3708816" y="0"/>
                  </a:lnTo>
                  <a:lnTo>
                    <a:pt x="4074363" y="0"/>
                  </a:lnTo>
                  <a:lnTo>
                    <a:pt x="4074959" y="12699"/>
                  </a:lnTo>
                  <a:lnTo>
                    <a:pt x="4076101" y="12699"/>
                  </a:lnTo>
                  <a:lnTo>
                    <a:pt x="4077812" y="25399"/>
                  </a:lnTo>
                  <a:lnTo>
                    <a:pt x="4087450" y="50799"/>
                  </a:lnTo>
                  <a:lnTo>
                    <a:pt x="4099467" y="76199"/>
                  </a:lnTo>
                  <a:lnTo>
                    <a:pt x="4113374" y="101599"/>
                  </a:lnTo>
                  <a:lnTo>
                    <a:pt x="4128680" y="126999"/>
                  </a:lnTo>
                  <a:lnTo>
                    <a:pt x="4136905" y="126999"/>
                  </a:lnTo>
                  <a:lnTo>
                    <a:pt x="4141655" y="139699"/>
                  </a:lnTo>
                  <a:lnTo>
                    <a:pt x="4146769" y="139699"/>
                  </a:lnTo>
                  <a:lnTo>
                    <a:pt x="4144885" y="152399"/>
                  </a:lnTo>
                  <a:lnTo>
                    <a:pt x="4144811" y="165099"/>
                  </a:lnTo>
                  <a:lnTo>
                    <a:pt x="4146717" y="177799"/>
                  </a:lnTo>
                  <a:lnTo>
                    <a:pt x="4150775" y="190499"/>
                  </a:lnTo>
                  <a:lnTo>
                    <a:pt x="4162462" y="203199"/>
                  </a:lnTo>
                  <a:lnTo>
                    <a:pt x="4179259" y="228599"/>
                  </a:lnTo>
                  <a:lnTo>
                    <a:pt x="4199721" y="228599"/>
                  </a:lnTo>
                  <a:lnTo>
                    <a:pt x="4222403" y="241299"/>
                  </a:lnTo>
                  <a:lnTo>
                    <a:pt x="5171776" y="241299"/>
                  </a:lnTo>
                  <a:lnTo>
                    <a:pt x="5171776" y="266699"/>
                  </a:lnTo>
                  <a:close/>
                </a:path>
                <a:path w="5172075" h="3479800">
                  <a:moveTo>
                    <a:pt x="4791543" y="241299"/>
                  </a:moveTo>
                  <a:lnTo>
                    <a:pt x="4222403" y="241299"/>
                  </a:lnTo>
                  <a:lnTo>
                    <a:pt x="4250344" y="228599"/>
                  </a:lnTo>
                  <a:lnTo>
                    <a:pt x="4275668" y="215899"/>
                  </a:lnTo>
                  <a:lnTo>
                    <a:pt x="4298853" y="203199"/>
                  </a:lnTo>
                  <a:lnTo>
                    <a:pt x="4320375" y="190499"/>
                  </a:lnTo>
                  <a:lnTo>
                    <a:pt x="4327031" y="177799"/>
                  </a:lnTo>
                  <a:lnTo>
                    <a:pt x="4333380" y="177799"/>
                  </a:lnTo>
                  <a:lnTo>
                    <a:pt x="4339479" y="165099"/>
                  </a:lnTo>
                  <a:lnTo>
                    <a:pt x="4345384" y="165099"/>
                  </a:lnTo>
                  <a:lnTo>
                    <a:pt x="4358268" y="139699"/>
                  </a:lnTo>
                  <a:lnTo>
                    <a:pt x="4365218" y="139699"/>
                  </a:lnTo>
                  <a:lnTo>
                    <a:pt x="4369724" y="126999"/>
                  </a:lnTo>
                  <a:lnTo>
                    <a:pt x="4374035" y="126999"/>
                  </a:lnTo>
                  <a:lnTo>
                    <a:pt x="4381337" y="101599"/>
                  </a:lnTo>
                  <a:lnTo>
                    <a:pt x="4384370" y="88899"/>
                  </a:lnTo>
                  <a:lnTo>
                    <a:pt x="4383511" y="76199"/>
                  </a:lnTo>
                  <a:lnTo>
                    <a:pt x="4379134" y="50799"/>
                  </a:lnTo>
                  <a:lnTo>
                    <a:pt x="4383899" y="50799"/>
                  </a:lnTo>
                  <a:lnTo>
                    <a:pt x="4387481" y="38099"/>
                  </a:lnTo>
                  <a:lnTo>
                    <a:pt x="4398864" y="25399"/>
                  </a:lnTo>
                  <a:lnTo>
                    <a:pt x="4403187" y="12699"/>
                  </a:lnTo>
                  <a:lnTo>
                    <a:pt x="4407442" y="0"/>
                  </a:lnTo>
                  <a:lnTo>
                    <a:pt x="4767970" y="0"/>
                  </a:lnTo>
                  <a:lnTo>
                    <a:pt x="4766076" y="12699"/>
                  </a:lnTo>
                  <a:lnTo>
                    <a:pt x="4762404" y="25399"/>
                  </a:lnTo>
                  <a:lnTo>
                    <a:pt x="4714101" y="25399"/>
                  </a:lnTo>
                  <a:lnTo>
                    <a:pt x="4693381" y="38099"/>
                  </a:lnTo>
                  <a:lnTo>
                    <a:pt x="4676815" y="63499"/>
                  </a:lnTo>
                  <a:lnTo>
                    <a:pt x="4666040" y="101599"/>
                  </a:lnTo>
                  <a:lnTo>
                    <a:pt x="4668013" y="126999"/>
                  </a:lnTo>
                  <a:lnTo>
                    <a:pt x="4682278" y="165099"/>
                  </a:lnTo>
                  <a:lnTo>
                    <a:pt x="4708380" y="190499"/>
                  </a:lnTo>
                  <a:lnTo>
                    <a:pt x="4726575" y="190499"/>
                  </a:lnTo>
                  <a:lnTo>
                    <a:pt x="4735644" y="203199"/>
                  </a:lnTo>
                  <a:lnTo>
                    <a:pt x="4744679" y="203199"/>
                  </a:lnTo>
                  <a:lnTo>
                    <a:pt x="4756491" y="215899"/>
                  </a:lnTo>
                  <a:lnTo>
                    <a:pt x="4772162" y="228599"/>
                  </a:lnTo>
                  <a:lnTo>
                    <a:pt x="4791543" y="241299"/>
                  </a:lnTo>
                  <a:close/>
                </a:path>
                <a:path w="5172075" h="3479800">
                  <a:moveTo>
                    <a:pt x="5171776" y="241299"/>
                  </a:moveTo>
                  <a:lnTo>
                    <a:pt x="4854402" y="241299"/>
                  </a:lnTo>
                  <a:lnTo>
                    <a:pt x="4893381" y="215899"/>
                  </a:lnTo>
                  <a:lnTo>
                    <a:pt x="4929142" y="190499"/>
                  </a:lnTo>
                  <a:lnTo>
                    <a:pt x="4959409" y="152399"/>
                  </a:lnTo>
                  <a:lnTo>
                    <a:pt x="4982144" y="114299"/>
                  </a:lnTo>
                  <a:lnTo>
                    <a:pt x="4982508" y="114299"/>
                  </a:lnTo>
                  <a:lnTo>
                    <a:pt x="4996982" y="88899"/>
                  </a:lnTo>
                  <a:lnTo>
                    <a:pt x="5004725" y="76199"/>
                  </a:lnTo>
                  <a:lnTo>
                    <a:pt x="5004911" y="50799"/>
                  </a:lnTo>
                  <a:lnTo>
                    <a:pt x="4996470" y="25399"/>
                  </a:lnTo>
                  <a:lnTo>
                    <a:pt x="4996712" y="25399"/>
                  </a:lnTo>
                  <a:lnTo>
                    <a:pt x="5000195" y="12699"/>
                  </a:lnTo>
                  <a:lnTo>
                    <a:pt x="5003724" y="12699"/>
                  </a:lnTo>
                  <a:lnTo>
                    <a:pt x="5007297" y="0"/>
                  </a:lnTo>
                  <a:lnTo>
                    <a:pt x="5171776" y="0"/>
                  </a:lnTo>
                  <a:lnTo>
                    <a:pt x="5171776" y="241299"/>
                  </a:lnTo>
                  <a:close/>
                </a:path>
                <a:path w="5172075" h="3479800">
                  <a:moveTo>
                    <a:pt x="2241588" y="253999"/>
                  </a:moveTo>
                  <a:lnTo>
                    <a:pt x="1547769" y="253999"/>
                  </a:lnTo>
                  <a:lnTo>
                    <a:pt x="1584812" y="241299"/>
                  </a:lnTo>
                  <a:lnTo>
                    <a:pt x="1618304" y="215899"/>
                  </a:lnTo>
                  <a:lnTo>
                    <a:pt x="1666622" y="165099"/>
                  </a:lnTo>
                  <a:lnTo>
                    <a:pt x="1681008" y="114299"/>
                  </a:lnTo>
                  <a:lnTo>
                    <a:pt x="1681134" y="88899"/>
                  </a:lnTo>
                  <a:lnTo>
                    <a:pt x="1674999" y="63499"/>
                  </a:lnTo>
                  <a:lnTo>
                    <a:pt x="1664105" y="50799"/>
                  </a:lnTo>
                  <a:lnTo>
                    <a:pt x="1649216" y="38099"/>
                  </a:lnTo>
                  <a:lnTo>
                    <a:pt x="1631345" y="25399"/>
                  </a:lnTo>
                  <a:lnTo>
                    <a:pt x="2243060" y="25399"/>
                  </a:lnTo>
                  <a:lnTo>
                    <a:pt x="2244075" y="38099"/>
                  </a:lnTo>
                  <a:lnTo>
                    <a:pt x="2245715" y="50799"/>
                  </a:lnTo>
                  <a:lnTo>
                    <a:pt x="2242195" y="63499"/>
                  </a:lnTo>
                  <a:lnTo>
                    <a:pt x="2235518" y="63499"/>
                  </a:lnTo>
                  <a:lnTo>
                    <a:pt x="2214132" y="76199"/>
                  </a:lnTo>
                  <a:lnTo>
                    <a:pt x="2196547" y="88899"/>
                  </a:lnTo>
                  <a:lnTo>
                    <a:pt x="2184881" y="114299"/>
                  </a:lnTo>
                  <a:lnTo>
                    <a:pt x="2181250" y="126999"/>
                  </a:lnTo>
                  <a:lnTo>
                    <a:pt x="2181967" y="139699"/>
                  </a:lnTo>
                  <a:lnTo>
                    <a:pt x="2183527" y="152399"/>
                  </a:lnTo>
                  <a:lnTo>
                    <a:pt x="2185860" y="152399"/>
                  </a:lnTo>
                  <a:lnTo>
                    <a:pt x="2188899" y="165099"/>
                  </a:lnTo>
                  <a:lnTo>
                    <a:pt x="2187281" y="190499"/>
                  </a:lnTo>
                  <a:lnTo>
                    <a:pt x="2196623" y="215899"/>
                  </a:lnTo>
                  <a:lnTo>
                    <a:pt x="2215275" y="241299"/>
                  </a:lnTo>
                  <a:lnTo>
                    <a:pt x="2241588" y="253999"/>
                  </a:lnTo>
                  <a:close/>
                </a:path>
                <a:path w="5172075" h="3479800">
                  <a:moveTo>
                    <a:pt x="2763864" y="253999"/>
                  </a:moveTo>
                  <a:lnTo>
                    <a:pt x="2280558" y="253999"/>
                  </a:lnTo>
                  <a:lnTo>
                    <a:pt x="2297312" y="241299"/>
                  </a:lnTo>
                  <a:lnTo>
                    <a:pt x="2311880" y="241299"/>
                  </a:lnTo>
                  <a:lnTo>
                    <a:pt x="2328748" y="228599"/>
                  </a:lnTo>
                  <a:lnTo>
                    <a:pt x="2344113" y="203199"/>
                  </a:lnTo>
                  <a:lnTo>
                    <a:pt x="2358112" y="190499"/>
                  </a:lnTo>
                  <a:lnTo>
                    <a:pt x="2370882" y="177799"/>
                  </a:lnTo>
                  <a:lnTo>
                    <a:pt x="2373310" y="165099"/>
                  </a:lnTo>
                  <a:lnTo>
                    <a:pt x="2378166" y="165099"/>
                  </a:lnTo>
                  <a:lnTo>
                    <a:pt x="2388937" y="152399"/>
                  </a:lnTo>
                  <a:lnTo>
                    <a:pt x="2397409" y="139699"/>
                  </a:lnTo>
                  <a:lnTo>
                    <a:pt x="2403058" y="126999"/>
                  </a:lnTo>
                  <a:lnTo>
                    <a:pt x="2405361" y="101599"/>
                  </a:lnTo>
                  <a:lnTo>
                    <a:pt x="2404996" y="114299"/>
                  </a:lnTo>
                  <a:lnTo>
                    <a:pt x="2777613" y="114299"/>
                  </a:lnTo>
                  <a:lnTo>
                    <a:pt x="2758576" y="152399"/>
                  </a:lnTo>
                  <a:lnTo>
                    <a:pt x="2744683" y="190499"/>
                  </a:lnTo>
                  <a:lnTo>
                    <a:pt x="2741944" y="203199"/>
                  </a:lnTo>
                  <a:lnTo>
                    <a:pt x="2744258" y="228599"/>
                  </a:lnTo>
                  <a:lnTo>
                    <a:pt x="2751580" y="241299"/>
                  </a:lnTo>
                  <a:lnTo>
                    <a:pt x="2763864" y="253999"/>
                  </a:lnTo>
                  <a:close/>
                </a:path>
              </a:pathLst>
            </a:custGeom>
            <a:solidFill>
              <a:srgbClr val="155C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2965" y="2500451"/>
              <a:ext cx="4807585" cy="2634615"/>
            </a:xfrm>
            <a:custGeom>
              <a:avLst/>
              <a:gdLst/>
              <a:ahLst/>
              <a:cxnLst/>
              <a:rect l="l" t="t" r="r" b="b"/>
              <a:pathLst>
                <a:path w="4807585" h="2634615">
                  <a:moveTo>
                    <a:pt x="4807572" y="2598026"/>
                  </a:moveTo>
                  <a:lnTo>
                    <a:pt x="0" y="2598026"/>
                  </a:lnTo>
                  <a:lnTo>
                    <a:pt x="0" y="2634450"/>
                  </a:lnTo>
                  <a:lnTo>
                    <a:pt x="4807572" y="2634450"/>
                  </a:lnTo>
                  <a:lnTo>
                    <a:pt x="4807572" y="2598026"/>
                  </a:lnTo>
                  <a:close/>
                </a:path>
                <a:path w="4807585" h="2634615">
                  <a:moveTo>
                    <a:pt x="4807572" y="2165096"/>
                  </a:moveTo>
                  <a:lnTo>
                    <a:pt x="0" y="2165096"/>
                  </a:lnTo>
                  <a:lnTo>
                    <a:pt x="0" y="2201519"/>
                  </a:lnTo>
                  <a:lnTo>
                    <a:pt x="4807572" y="2201519"/>
                  </a:lnTo>
                  <a:lnTo>
                    <a:pt x="4807572" y="2165096"/>
                  </a:lnTo>
                  <a:close/>
                </a:path>
                <a:path w="4807585" h="2634615">
                  <a:moveTo>
                    <a:pt x="4807572" y="1732051"/>
                  </a:moveTo>
                  <a:lnTo>
                    <a:pt x="0" y="1732051"/>
                  </a:lnTo>
                  <a:lnTo>
                    <a:pt x="0" y="1768475"/>
                  </a:lnTo>
                  <a:lnTo>
                    <a:pt x="4807572" y="1768475"/>
                  </a:lnTo>
                  <a:lnTo>
                    <a:pt x="4807572" y="1732051"/>
                  </a:lnTo>
                  <a:close/>
                </a:path>
                <a:path w="4807585" h="2634615">
                  <a:moveTo>
                    <a:pt x="4807572" y="1299006"/>
                  </a:moveTo>
                  <a:lnTo>
                    <a:pt x="0" y="1299006"/>
                  </a:lnTo>
                  <a:lnTo>
                    <a:pt x="0" y="1335430"/>
                  </a:lnTo>
                  <a:lnTo>
                    <a:pt x="4807572" y="1335430"/>
                  </a:lnTo>
                  <a:lnTo>
                    <a:pt x="4807572" y="1299006"/>
                  </a:lnTo>
                  <a:close/>
                </a:path>
                <a:path w="4807585" h="2634615">
                  <a:moveTo>
                    <a:pt x="4807572" y="866089"/>
                  </a:moveTo>
                  <a:lnTo>
                    <a:pt x="0" y="866089"/>
                  </a:lnTo>
                  <a:lnTo>
                    <a:pt x="0" y="902500"/>
                  </a:lnTo>
                  <a:lnTo>
                    <a:pt x="4807572" y="902500"/>
                  </a:lnTo>
                  <a:lnTo>
                    <a:pt x="4807572" y="866089"/>
                  </a:lnTo>
                  <a:close/>
                </a:path>
                <a:path w="4807585" h="2634615">
                  <a:moveTo>
                    <a:pt x="4807572" y="433044"/>
                  </a:moveTo>
                  <a:lnTo>
                    <a:pt x="0" y="433044"/>
                  </a:lnTo>
                  <a:lnTo>
                    <a:pt x="0" y="469455"/>
                  </a:lnTo>
                  <a:lnTo>
                    <a:pt x="4807572" y="469455"/>
                  </a:lnTo>
                  <a:lnTo>
                    <a:pt x="4807572" y="433044"/>
                  </a:lnTo>
                  <a:close/>
                </a:path>
                <a:path w="4807585" h="2634615">
                  <a:moveTo>
                    <a:pt x="4807572" y="0"/>
                  </a:moveTo>
                  <a:lnTo>
                    <a:pt x="0" y="0"/>
                  </a:lnTo>
                  <a:lnTo>
                    <a:pt x="0" y="36410"/>
                  </a:lnTo>
                  <a:lnTo>
                    <a:pt x="4807572" y="36410"/>
                  </a:lnTo>
                  <a:lnTo>
                    <a:pt x="4807572" y="0"/>
                  </a:lnTo>
                  <a:close/>
                </a:path>
              </a:pathLst>
            </a:custGeom>
            <a:solidFill>
              <a:srgbClr val="0A4E7C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17100" y="381634"/>
            <a:ext cx="4197498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650" dirty="0"/>
              <a:t>Timeline</a:t>
            </a:r>
            <a:endParaRPr spc="-650" dirty="0"/>
          </a:p>
        </p:txBody>
      </p:sp>
      <p:sp>
        <p:nvSpPr>
          <p:cNvPr id="15" name="object 15"/>
          <p:cNvSpPr txBox="1"/>
          <p:nvPr/>
        </p:nvSpPr>
        <p:spPr>
          <a:xfrm>
            <a:off x="1108176" y="3101617"/>
            <a:ext cx="4124325" cy="1377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999"/>
              </a:lnSpc>
              <a:spcBef>
                <a:spcPts val="100"/>
              </a:spcBef>
            </a:pPr>
            <a:r>
              <a:rPr sz="2550" dirty="0">
                <a:solidFill>
                  <a:srgbClr val="FFFFFF"/>
                </a:solidFill>
                <a:latin typeface="Verdana"/>
                <a:cs typeface="Verdana"/>
              </a:rPr>
              <a:t>Plotting</a:t>
            </a:r>
            <a:r>
              <a:rPr sz="255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25" dirty="0">
                <a:solidFill>
                  <a:srgbClr val="FFFFFF"/>
                </a:solidFill>
                <a:latin typeface="Verdana"/>
                <a:cs typeface="Verdana"/>
              </a:rPr>
              <a:t>down</a:t>
            </a:r>
            <a:r>
              <a:rPr sz="255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5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20" dirty="0">
                <a:solidFill>
                  <a:srgbClr val="FFFFFF"/>
                </a:solidFill>
                <a:latin typeface="Verdana"/>
                <a:cs typeface="Verdana"/>
              </a:rPr>
              <a:t>basic</a:t>
            </a:r>
            <a:r>
              <a:rPr sz="255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20" dirty="0">
                <a:solidFill>
                  <a:srgbClr val="FFFFFF"/>
                </a:solidFill>
                <a:latin typeface="Verdana"/>
                <a:cs typeface="Verdana"/>
              </a:rPr>
              <a:t>idea </a:t>
            </a:r>
            <a:r>
              <a:rPr sz="255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55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Verdana"/>
                <a:cs typeface="Verdana"/>
              </a:rPr>
              <a:t>accomplish</a:t>
            </a:r>
            <a:r>
              <a:rPr sz="255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55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20" dirty="0">
                <a:solidFill>
                  <a:srgbClr val="FFFFFF"/>
                </a:solidFill>
                <a:latin typeface="Verdana"/>
                <a:cs typeface="Verdana"/>
              </a:rPr>
              <a:t>main </a:t>
            </a:r>
            <a:r>
              <a:rPr sz="2550" spc="-30" dirty="0">
                <a:solidFill>
                  <a:srgbClr val="FFFFFF"/>
                </a:solidFill>
                <a:latin typeface="Verdana"/>
                <a:cs typeface="Verdana"/>
              </a:rPr>
              <a:t>objectives</a:t>
            </a:r>
            <a:r>
              <a:rPr sz="255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5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55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55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endParaRPr sz="25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10983" y="2270178"/>
            <a:ext cx="51815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65" dirty="0">
                <a:solidFill>
                  <a:srgbClr val="FFFFFF"/>
                </a:solidFill>
                <a:latin typeface="Trebuchet MS"/>
                <a:cs typeface="Trebuchet MS"/>
              </a:rPr>
              <a:t>01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6689" y="5524470"/>
            <a:ext cx="5138420" cy="415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92785">
              <a:lnSpc>
                <a:spcPct val="111800"/>
              </a:lnSpc>
              <a:spcBef>
                <a:spcPts val="95"/>
              </a:spcBef>
            </a:pPr>
            <a:r>
              <a:rPr sz="2700" spc="85" dirty="0">
                <a:solidFill>
                  <a:srgbClr val="0A4E7C"/>
                </a:solidFill>
                <a:latin typeface="Verdana"/>
                <a:cs typeface="Verdana"/>
              </a:rPr>
              <a:t>Writing</a:t>
            </a:r>
            <a:r>
              <a:rPr sz="2700" spc="4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spc="100" dirty="0">
                <a:solidFill>
                  <a:srgbClr val="0A4E7C"/>
                </a:solidFill>
                <a:latin typeface="Verdana"/>
                <a:cs typeface="Verdana"/>
              </a:rPr>
              <a:t>down</a:t>
            </a:r>
            <a:r>
              <a:rPr sz="2700" spc="4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spc="65" dirty="0">
                <a:solidFill>
                  <a:srgbClr val="0A4E7C"/>
                </a:solidFill>
                <a:latin typeface="Verdana"/>
                <a:cs typeface="Verdana"/>
              </a:rPr>
              <a:t>what</a:t>
            </a:r>
            <a:r>
              <a:rPr sz="2700" spc="4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spc="70" dirty="0">
                <a:solidFill>
                  <a:srgbClr val="0A4E7C"/>
                </a:solidFill>
                <a:latin typeface="Verdana"/>
                <a:cs typeface="Verdana"/>
              </a:rPr>
              <a:t>the </a:t>
            </a:r>
            <a:r>
              <a:rPr sz="2700" spc="155" dirty="0">
                <a:solidFill>
                  <a:srgbClr val="0A4E7C"/>
                </a:solidFill>
                <a:latin typeface="Verdana"/>
                <a:cs typeface="Verdana"/>
              </a:rPr>
              <a:t>application</a:t>
            </a:r>
            <a:r>
              <a:rPr sz="2700" spc="2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spc="50" dirty="0">
                <a:solidFill>
                  <a:srgbClr val="0A4E7C"/>
                </a:solidFill>
                <a:latin typeface="Verdana"/>
                <a:cs typeface="Verdana"/>
              </a:rPr>
              <a:t>is</a:t>
            </a:r>
            <a:r>
              <a:rPr sz="2700" spc="3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spc="70" dirty="0">
                <a:solidFill>
                  <a:srgbClr val="0A4E7C"/>
                </a:solidFill>
                <a:latin typeface="Verdana"/>
                <a:cs typeface="Verdana"/>
              </a:rPr>
              <a:t>meant</a:t>
            </a:r>
            <a:r>
              <a:rPr sz="2700" spc="3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spc="110" dirty="0">
                <a:solidFill>
                  <a:srgbClr val="0A4E7C"/>
                </a:solidFill>
                <a:latin typeface="Verdana"/>
                <a:cs typeface="Verdana"/>
              </a:rPr>
              <a:t>for</a:t>
            </a:r>
            <a:endParaRPr sz="2700" dirty="0">
              <a:latin typeface="Verdana"/>
              <a:cs typeface="Verdana"/>
            </a:endParaRPr>
          </a:p>
          <a:p>
            <a:pPr marL="12700" marR="5080">
              <a:lnSpc>
                <a:spcPts val="3620"/>
              </a:lnSpc>
              <a:spcBef>
                <a:spcPts val="185"/>
              </a:spcBef>
            </a:pPr>
            <a:r>
              <a:rPr sz="2700" spc="70" dirty="0">
                <a:solidFill>
                  <a:srgbClr val="0A4E7C"/>
                </a:solidFill>
                <a:latin typeface="Verdana"/>
                <a:cs typeface="Verdana"/>
              </a:rPr>
              <a:t>and</a:t>
            </a:r>
            <a:r>
              <a:rPr sz="2700" spc="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spc="105" dirty="0">
                <a:solidFill>
                  <a:srgbClr val="0A4E7C"/>
                </a:solidFill>
                <a:latin typeface="Verdana"/>
                <a:cs typeface="Verdana"/>
              </a:rPr>
              <a:t>creating</a:t>
            </a:r>
            <a:r>
              <a:rPr sz="2700" spc="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dirty="0">
                <a:solidFill>
                  <a:srgbClr val="0A4E7C"/>
                </a:solidFill>
                <a:latin typeface="Verdana"/>
                <a:cs typeface="Verdana"/>
              </a:rPr>
              <a:t>a</a:t>
            </a:r>
            <a:r>
              <a:rPr sz="2700" spc="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spc="110" dirty="0">
                <a:solidFill>
                  <a:srgbClr val="0A4E7C"/>
                </a:solidFill>
                <a:latin typeface="Verdana"/>
                <a:cs typeface="Verdana"/>
              </a:rPr>
              <a:t>plan</a:t>
            </a:r>
            <a:r>
              <a:rPr sz="2700" spc="1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spc="120" dirty="0">
                <a:solidFill>
                  <a:srgbClr val="0A4E7C"/>
                </a:solidFill>
                <a:latin typeface="Verdana"/>
                <a:cs typeface="Verdana"/>
              </a:rPr>
              <a:t>to</a:t>
            </a:r>
            <a:r>
              <a:rPr sz="2700" spc="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spc="-20" dirty="0">
                <a:solidFill>
                  <a:srgbClr val="0A4E7C"/>
                </a:solidFill>
                <a:latin typeface="Verdana"/>
                <a:cs typeface="Verdana"/>
              </a:rPr>
              <a:t>make </a:t>
            </a:r>
            <a:r>
              <a:rPr sz="2700" spc="105" dirty="0">
                <a:solidFill>
                  <a:srgbClr val="0A4E7C"/>
                </a:solidFill>
                <a:latin typeface="Verdana"/>
                <a:cs typeface="Verdana"/>
              </a:rPr>
              <a:t>that</a:t>
            </a:r>
            <a:r>
              <a:rPr sz="2700" spc="3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spc="135" dirty="0">
                <a:solidFill>
                  <a:srgbClr val="0A4E7C"/>
                </a:solidFill>
                <a:latin typeface="Verdana"/>
                <a:cs typeface="Verdana"/>
              </a:rPr>
              <a:t>into</a:t>
            </a:r>
            <a:r>
              <a:rPr sz="2700" spc="3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spc="80" dirty="0">
                <a:solidFill>
                  <a:srgbClr val="0A4E7C"/>
                </a:solidFill>
                <a:latin typeface="Verdana"/>
                <a:cs typeface="Verdana"/>
              </a:rPr>
              <a:t>reality.</a:t>
            </a:r>
            <a:endParaRPr sz="2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2700" dirty="0">
              <a:latin typeface="Verdana"/>
              <a:cs typeface="Verdana"/>
            </a:endParaRPr>
          </a:p>
          <a:p>
            <a:pPr marL="12700" marR="92710">
              <a:lnSpc>
                <a:spcPct val="111800"/>
              </a:lnSpc>
            </a:pPr>
            <a:r>
              <a:rPr lang="en-IN" sz="2700" spc="114" dirty="0">
                <a:solidFill>
                  <a:srgbClr val="0A4E7C"/>
                </a:solidFill>
                <a:latin typeface="Verdana"/>
                <a:cs typeface="Verdana"/>
              </a:rPr>
              <a:t>Discussing</a:t>
            </a:r>
            <a:r>
              <a:rPr sz="2700" spc="2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spc="114" dirty="0">
                <a:solidFill>
                  <a:srgbClr val="0A4E7C"/>
                </a:solidFill>
                <a:latin typeface="Verdana"/>
                <a:cs typeface="Verdana"/>
              </a:rPr>
              <a:t>all</a:t>
            </a:r>
            <a:r>
              <a:rPr sz="2700" spc="3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spc="95" dirty="0">
                <a:solidFill>
                  <a:srgbClr val="0A4E7C"/>
                </a:solidFill>
                <a:latin typeface="Verdana"/>
                <a:cs typeface="Verdana"/>
              </a:rPr>
              <a:t>the</a:t>
            </a:r>
            <a:r>
              <a:rPr sz="2700" spc="3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spc="145" dirty="0">
                <a:solidFill>
                  <a:srgbClr val="0A4E7C"/>
                </a:solidFill>
                <a:latin typeface="Verdana"/>
                <a:cs typeface="Verdana"/>
              </a:rPr>
              <a:t>functionality </a:t>
            </a:r>
            <a:r>
              <a:rPr sz="2700" spc="70" dirty="0">
                <a:solidFill>
                  <a:srgbClr val="0A4E7C"/>
                </a:solidFill>
                <a:latin typeface="Verdana"/>
                <a:cs typeface="Verdana"/>
              </a:rPr>
              <a:t>and</a:t>
            </a:r>
            <a:r>
              <a:rPr sz="2700" spc="2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spc="65" dirty="0">
                <a:solidFill>
                  <a:srgbClr val="0A4E7C"/>
                </a:solidFill>
                <a:latin typeface="Verdana"/>
                <a:cs typeface="Verdana"/>
              </a:rPr>
              <a:t>what</a:t>
            </a:r>
            <a:r>
              <a:rPr sz="2700" spc="3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dirty="0">
                <a:solidFill>
                  <a:srgbClr val="0A4E7C"/>
                </a:solidFill>
                <a:latin typeface="Verdana"/>
                <a:cs typeface="Verdana"/>
              </a:rPr>
              <a:t>we</a:t>
            </a:r>
            <a:r>
              <a:rPr sz="2700" spc="3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spc="95" dirty="0">
                <a:solidFill>
                  <a:srgbClr val="0A4E7C"/>
                </a:solidFill>
                <a:latin typeface="Verdana"/>
                <a:cs typeface="Verdana"/>
              </a:rPr>
              <a:t>need</a:t>
            </a:r>
            <a:r>
              <a:rPr sz="2700" spc="3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spc="120" dirty="0">
                <a:solidFill>
                  <a:srgbClr val="0A4E7C"/>
                </a:solidFill>
                <a:latin typeface="Verdana"/>
                <a:cs typeface="Verdana"/>
              </a:rPr>
              <a:t>to</a:t>
            </a:r>
            <a:r>
              <a:rPr sz="2700" spc="3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spc="120" dirty="0">
                <a:solidFill>
                  <a:srgbClr val="0A4E7C"/>
                </a:solidFill>
                <a:latin typeface="Verdana"/>
                <a:cs typeface="Verdana"/>
              </a:rPr>
              <a:t>do</a:t>
            </a:r>
            <a:r>
              <a:rPr sz="2700" spc="3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spc="45" dirty="0">
                <a:solidFill>
                  <a:srgbClr val="0A4E7C"/>
                </a:solidFill>
                <a:latin typeface="Verdana"/>
                <a:cs typeface="Verdana"/>
              </a:rPr>
              <a:t>in </a:t>
            </a:r>
            <a:r>
              <a:rPr sz="2700" spc="125" dirty="0">
                <a:solidFill>
                  <a:srgbClr val="0A4E7C"/>
                </a:solidFill>
                <a:latin typeface="Verdana"/>
                <a:cs typeface="Verdana"/>
              </a:rPr>
              <a:t>order</a:t>
            </a:r>
            <a:r>
              <a:rPr sz="2700" spc="3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spc="120" dirty="0">
                <a:solidFill>
                  <a:srgbClr val="0A4E7C"/>
                </a:solidFill>
                <a:latin typeface="Verdana"/>
                <a:cs typeface="Verdana"/>
              </a:rPr>
              <a:t>to</a:t>
            </a:r>
            <a:r>
              <a:rPr sz="2700" spc="4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spc="114" dirty="0">
                <a:solidFill>
                  <a:srgbClr val="0A4E7C"/>
                </a:solidFill>
                <a:latin typeface="Verdana"/>
                <a:cs typeface="Verdana"/>
              </a:rPr>
              <a:t>implement</a:t>
            </a:r>
            <a:r>
              <a:rPr sz="2700" spc="3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spc="-25" dirty="0">
                <a:solidFill>
                  <a:srgbClr val="0A4E7C"/>
                </a:solidFill>
                <a:latin typeface="Verdana"/>
                <a:cs typeface="Verdana"/>
              </a:rPr>
              <a:t>it.</a:t>
            </a:r>
            <a:endParaRPr sz="27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51878" y="1132479"/>
            <a:ext cx="8715375" cy="8020050"/>
            <a:chOff x="2151878" y="1132479"/>
            <a:chExt cx="8715375" cy="8020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3307" y="1143909"/>
              <a:ext cx="8697013" cy="799918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151878" y="1132479"/>
              <a:ext cx="8715375" cy="8020050"/>
            </a:xfrm>
            <a:custGeom>
              <a:avLst/>
              <a:gdLst/>
              <a:ahLst/>
              <a:cxnLst/>
              <a:rect l="l" t="t" r="r" b="b"/>
              <a:pathLst>
                <a:path w="8715375" h="8020050">
                  <a:moveTo>
                    <a:pt x="3184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31849" y="0"/>
                  </a:lnTo>
                  <a:lnTo>
                    <a:pt x="31849" y="38099"/>
                  </a:lnTo>
                  <a:close/>
                </a:path>
                <a:path w="8715375" h="8020050">
                  <a:moveTo>
                    <a:pt x="38099" y="38099"/>
                  </a:moveTo>
                  <a:lnTo>
                    <a:pt x="31849" y="38099"/>
                  </a:lnTo>
                  <a:lnTo>
                    <a:pt x="31849" y="0"/>
                  </a:lnTo>
                  <a:lnTo>
                    <a:pt x="38099" y="0"/>
                  </a:lnTo>
                  <a:lnTo>
                    <a:pt x="38099" y="38099"/>
                  </a:lnTo>
                  <a:close/>
                </a:path>
                <a:path w="8715375" h="8020050">
                  <a:moveTo>
                    <a:pt x="38099" y="114299"/>
                  </a:moveTo>
                  <a:lnTo>
                    <a:pt x="0" y="114299"/>
                  </a:lnTo>
                  <a:lnTo>
                    <a:pt x="0" y="76199"/>
                  </a:lnTo>
                  <a:lnTo>
                    <a:pt x="38099" y="76199"/>
                  </a:lnTo>
                  <a:lnTo>
                    <a:pt x="38099" y="114299"/>
                  </a:lnTo>
                  <a:close/>
                </a:path>
                <a:path w="8715375" h="8020050">
                  <a:moveTo>
                    <a:pt x="38099" y="190500"/>
                  </a:moveTo>
                  <a:lnTo>
                    <a:pt x="0" y="190500"/>
                  </a:lnTo>
                  <a:lnTo>
                    <a:pt x="0" y="152399"/>
                  </a:lnTo>
                  <a:lnTo>
                    <a:pt x="38099" y="152399"/>
                  </a:lnTo>
                  <a:lnTo>
                    <a:pt x="38099" y="190500"/>
                  </a:lnTo>
                  <a:close/>
                </a:path>
                <a:path w="8715375" h="8020050">
                  <a:moveTo>
                    <a:pt x="38099" y="266700"/>
                  </a:moveTo>
                  <a:lnTo>
                    <a:pt x="0" y="266700"/>
                  </a:lnTo>
                  <a:lnTo>
                    <a:pt x="0" y="228600"/>
                  </a:lnTo>
                  <a:lnTo>
                    <a:pt x="38099" y="228600"/>
                  </a:lnTo>
                  <a:lnTo>
                    <a:pt x="38099" y="266700"/>
                  </a:lnTo>
                  <a:close/>
                </a:path>
                <a:path w="8715375" h="8020050">
                  <a:moveTo>
                    <a:pt x="38099" y="342900"/>
                  </a:moveTo>
                  <a:lnTo>
                    <a:pt x="0" y="342900"/>
                  </a:lnTo>
                  <a:lnTo>
                    <a:pt x="0" y="304800"/>
                  </a:lnTo>
                  <a:lnTo>
                    <a:pt x="38099" y="304800"/>
                  </a:lnTo>
                  <a:lnTo>
                    <a:pt x="38099" y="342900"/>
                  </a:lnTo>
                  <a:close/>
                </a:path>
                <a:path w="8715375" h="8020050">
                  <a:moveTo>
                    <a:pt x="38099" y="419100"/>
                  </a:moveTo>
                  <a:lnTo>
                    <a:pt x="0" y="419100"/>
                  </a:lnTo>
                  <a:lnTo>
                    <a:pt x="0" y="381000"/>
                  </a:lnTo>
                  <a:lnTo>
                    <a:pt x="38099" y="381000"/>
                  </a:lnTo>
                  <a:lnTo>
                    <a:pt x="38099" y="419100"/>
                  </a:lnTo>
                  <a:close/>
                </a:path>
                <a:path w="8715375" h="8020050">
                  <a:moveTo>
                    <a:pt x="38099" y="495300"/>
                  </a:moveTo>
                  <a:lnTo>
                    <a:pt x="0" y="495300"/>
                  </a:lnTo>
                  <a:lnTo>
                    <a:pt x="0" y="457200"/>
                  </a:lnTo>
                  <a:lnTo>
                    <a:pt x="38099" y="457200"/>
                  </a:lnTo>
                  <a:lnTo>
                    <a:pt x="38099" y="495300"/>
                  </a:lnTo>
                  <a:close/>
                </a:path>
                <a:path w="8715375" h="8020050">
                  <a:moveTo>
                    <a:pt x="38099" y="571500"/>
                  </a:moveTo>
                  <a:lnTo>
                    <a:pt x="0" y="571500"/>
                  </a:lnTo>
                  <a:lnTo>
                    <a:pt x="0" y="533400"/>
                  </a:lnTo>
                  <a:lnTo>
                    <a:pt x="38099" y="533400"/>
                  </a:lnTo>
                  <a:lnTo>
                    <a:pt x="38099" y="571500"/>
                  </a:lnTo>
                  <a:close/>
                </a:path>
                <a:path w="8715375" h="8020050">
                  <a:moveTo>
                    <a:pt x="38099" y="647700"/>
                  </a:moveTo>
                  <a:lnTo>
                    <a:pt x="0" y="647700"/>
                  </a:lnTo>
                  <a:lnTo>
                    <a:pt x="0" y="609600"/>
                  </a:lnTo>
                  <a:lnTo>
                    <a:pt x="38099" y="609600"/>
                  </a:lnTo>
                  <a:lnTo>
                    <a:pt x="38099" y="647700"/>
                  </a:lnTo>
                  <a:close/>
                </a:path>
                <a:path w="8715375" h="8020050">
                  <a:moveTo>
                    <a:pt x="38099" y="723900"/>
                  </a:moveTo>
                  <a:lnTo>
                    <a:pt x="0" y="723900"/>
                  </a:lnTo>
                  <a:lnTo>
                    <a:pt x="0" y="685800"/>
                  </a:lnTo>
                  <a:lnTo>
                    <a:pt x="38099" y="685800"/>
                  </a:lnTo>
                  <a:lnTo>
                    <a:pt x="38099" y="723900"/>
                  </a:lnTo>
                  <a:close/>
                </a:path>
                <a:path w="8715375" h="8020050">
                  <a:moveTo>
                    <a:pt x="38099" y="800100"/>
                  </a:moveTo>
                  <a:lnTo>
                    <a:pt x="0" y="800100"/>
                  </a:lnTo>
                  <a:lnTo>
                    <a:pt x="0" y="762000"/>
                  </a:lnTo>
                  <a:lnTo>
                    <a:pt x="38099" y="762000"/>
                  </a:lnTo>
                  <a:lnTo>
                    <a:pt x="38099" y="800100"/>
                  </a:lnTo>
                  <a:close/>
                </a:path>
                <a:path w="8715375" h="8020050">
                  <a:moveTo>
                    <a:pt x="38099" y="876300"/>
                  </a:moveTo>
                  <a:lnTo>
                    <a:pt x="0" y="876300"/>
                  </a:lnTo>
                  <a:lnTo>
                    <a:pt x="0" y="838200"/>
                  </a:lnTo>
                  <a:lnTo>
                    <a:pt x="38099" y="838200"/>
                  </a:lnTo>
                  <a:lnTo>
                    <a:pt x="38099" y="876300"/>
                  </a:lnTo>
                  <a:close/>
                </a:path>
                <a:path w="8715375" h="8020050">
                  <a:moveTo>
                    <a:pt x="38099" y="952500"/>
                  </a:moveTo>
                  <a:lnTo>
                    <a:pt x="0" y="952500"/>
                  </a:lnTo>
                  <a:lnTo>
                    <a:pt x="0" y="914400"/>
                  </a:lnTo>
                  <a:lnTo>
                    <a:pt x="38099" y="914400"/>
                  </a:lnTo>
                  <a:lnTo>
                    <a:pt x="38099" y="952500"/>
                  </a:lnTo>
                  <a:close/>
                </a:path>
                <a:path w="8715375" h="8020050">
                  <a:moveTo>
                    <a:pt x="38099" y="1028700"/>
                  </a:moveTo>
                  <a:lnTo>
                    <a:pt x="0" y="1028700"/>
                  </a:lnTo>
                  <a:lnTo>
                    <a:pt x="0" y="990600"/>
                  </a:lnTo>
                  <a:lnTo>
                    <a:pt x="38099" y="990600"/>
                  </a:lnTo>
                  <a:lnTo>
                    <a:pt x="38099" y="1028700"/>
                  </a:lnTo>
                  <a:close/>
                </a:path>
                <a:path w="8715375" h="8020050">
                  <a:moveTo>
                    <a:pt x="38099" y="1104900"/>
                  </a:moveTo>
                  <a:lnTo>
                    <a:pt x="0" y="1104900"/>
                  </a:lnTo>
                  <a:lnTo>
                    <a:pt x="0" y="1066800"/>
                  </a:lnTo>
                  <a:lnTo>
                    <a:pt x="38099" y="1066800"/>
                  </a:lnTo>
                  <a:lnTo>
                    <a:pt x="38099" y="1104900"/>
                  </a:lnTo>
                  <a:close/>
                </a:path>
                <a:path w="8715375" h="8020050">
                  <a:moveTo>
                    <a:pt x="38099" y="1181100"/>
                  </a:moveTo>
                  <a:lnTo>
                    <a:pt x="0" y="1181100"/>
                  </a:lnTo>
                  <a:lnTo>
                    <a:pt x="0" y="1143000"/>
                  </a:lnTo>
                  <a:lnTo>
                    <a:pt x="38099" y="1143000"/>
                  </a:lnTo>
                  <a:lnTo>
                    <a:pt x="38099" y="1181100"/>
                  </a:lnTo>
                  <a:close/>
                </a:path>
                <a:path w="8715375" h="8020050">
                  <a:moveTo>
                    <a:pt x="38099" y="1257300"/>
                  </a:moveTo>
                  <a:lnTo>
                    <a:pt x="0" y="1257300"/>
                  </a:lnTo>
                  <a:lnTo>
                    <a:pt x="0" y="1219200"/>
                  </a:lnTo>
                  <a:lnTo>
                    <a:pt x="38099" y="1219200"/>
                  </a:lnTo>
                  <a:lnTo>
                    <a:pt x="38099" y="1257300"/>
                  </a:lnTo>
                  <a:close/>
                </a:path>
                <a:path w="8715375" h="8020050">
                  <a:moveTo>
                    <a:pt x="38099" y="1333500"/>
                  </a:moveTo>
                  <a:lnTo>
                    <a:pt x="0" y="1333500"/>
                  </a:lnTo>
                  <a:lnTo>
                    <a:pt x="0" y="1295400"/>
                  </a:lnTo>
                  <a:lnTo>
                    <a:pt x="38099" y="1295400"/>
                  </a:lnTo>
                  <a:lnTo>
                    <a:pt x="38099" y="1333500"/>
                  </a:lnTo>
                  <a:close/>
                </a:path>
                <a:path w="8715375" h="8020050">
                  <a:moveTo>
                    <a:pt x="38099" y="1409700"/>
                  </a:moveTo>
                  <a:lnTo>
                    <a:pt x="0" y="1409700"/>
                  </a:lnTo>
                  <a:lnTo>
                    <a:pt x="0" y="1371600"/>
                  </a:lnTo>
                  <a:lnTo>
                    <a:pt x="38099" y="1371600"/>
                  </a:lnTo>
                  <a:lnTo>
                    <a:pt x="38099" y="1409700"/>
                  </a:lnTo>
                  <a:close/>
                </a:path>
                <a:path w="8715375" h="8020050">
                  <a:moveTo>
                    <a:pt x="38099" y="1485900"/>
                  </a:moveTo>
                  <a:lnTo>
                    <a:pt x="0" y="1485900"/>
                  </a:lnTo>
                  <a:lnTo>
                    <a:pt x="0" y="1447800"/>
                  </a:lnTo>
                  <a:lnTo>
                    <a:pt x="38099" y="1447800"/>
                  </a:lnTo>
                  <a:lnTo>
                    <a:pt x="38099" y="1485900"/>
                  </a:lnTo>
                  <a:close/>
                </a:path>
                <a:path w="8715375" h="8020050">
                  <a:moveTo>
                    <a:pt x="38099" y="1562100"/>
                  </a:moveTo>
                  <a:lnTo>
                    <a:pt x="0" y="1562100"/>
                  </a:lnTo>
                  <a:lnTo>
                    <a:pt x="0" y="1524000"/>
                  </a:lnTo>
                  <a:lnTo>
                    <a:pt x="38099" y="1524000"/>
                  </a:lnTo>
                  <a:lnTo>
                    <a:pt x="38099" y="1562100"/>
                  </a:lnTo>
                  <a:close/>
                </a:path>
                <a:path w="8715375" h="8020050">
                  <a:moveTo>
                    <a:pt x="38099" y="1638300"/>
                  </a:moveTo>
                  <a:lnTo>
                    <a:pt x="0" y="1638300"/>
                  </a:lnTo>
                  <a:lnTo>
                    <a:pt x="0" y="1600200"/>
                  </a:lnTo>
                  <a:lnTo>
                    <a:pt x="38099" y="1600200"/>
                  </a:lnTo>
                  <a:lnTo>
                    <a:pt x="38099" y="1638300"/>
                  </a:lnTo>
                  <a:close/>
                </a:path>
                <a:path w="8715375" h="8020050">
                  <a:moveTo>
                    <a:pt x="38099" y="1714500"/>
                  </a:moveTo>
                  <a:lnTo>
                    <a:pt x="0" y="1714500"/>
                  </a:lnTo>
                  <a:lnTo>
                    <a:pt x="0" y="1676400"/>
                  </a:lnTo>
                  <a:lnTo>
                    <a:pt x="38099" y="1676400"/>
                  </a:lnTo>
                  <a:lnTo>
                    <a:pt x="38099" y="1714500"/>
                  </a:lnTo>
                  <a:close/>
                </a:path>
                <a:path w="8715375" h="8020050">
                  <a:moveTo>
                    <a:pt x="38099" y="1790700"/>
                  </a:moveTo>
                  <a:lnTo>
                    <a:pt x="0" y="1790700"/>
                  </a:lnTo>
                  <a:lnTo>
                    <a:pt x="0" y="1752600"/>
                  </a:lnTo>
                  <a:lnTo>
                    <a:pt x="38099" y="1752600"/>
                  </a:lnTo>
                  <a:lnTo>
                    <a:pt x="38099" y="1790700"/>
                  </a:lnTo>
                  <a:close/>
                </a:path>
                <a:path w="8715375" h="8020050">
                  <a:moveTo>
                    <a:pt x="38099" y="1866900"/>
                  </a:moveTo>
                  <a:lnTo>
                    <a:pt x="0" y="1866900"/>
                  </a:lnTo>
                  <a:lnTo>
                    <a:pt x="0" y="1828800"/>
                  </a:lnTo>
                  <a:lnTo>
                    <a:pt x="38099" y="1828800"/>
                  </a:lnTo>
                  <a:lnTo>
                    <a:pt x="38099" y="1866900"/>
                  </a:lnTo>
                  <a:close/>
                </a:path>
                <a:path w="8715375" h="8020050">
                  <a:moveTo>
                    <a:pt x="38099" y="1943100"/>
                  </a:moveTo>
                  <a:lnTo>
                    <a:pt x="0" y="1943100"/>
                  </a:lnTo>
                  <a:lnTo>
                    <a:pt x="0" y="1905000"/>
                  </a:lnTo>
                  <a:lnTo>
                    <a:pt x="38099" y="1905000"/>
                  </a:lnTo>
                  <a:lnTo>
                    <a:pt x="38099" y="1943100"/>
                  </a:lnTo>
                  <a:close/>
                </a:path>
                <a:path w="8715375" h="8020050">
                  <a:moveTo>
                    <a:pt x="38099" y="2019300"/>
                  </a:moveTo>
                  <a:lnTo>
                    <a:pt x="0" y="2019300"/>
                  </a:lnTo>
                  <a:lnTo>
                    <a:pt x="0" y="1981200"/>
                  </a:lnTo>
                  <a:lnTo>
                    <a:pt x="38099" y="1981200"/>
                  </a:lnTo>
                  <a:lnTo>
                    <a:pt x="38099" y="2019300"/>
                  </a:lnTo>
                  <a:close/>
                </a:path>
                <a:path w="8715375" h="8020050">
                  <a:moveTo>
                    <a:pt x="38099" y="2095500"/>
                  </a:moveTo>
                  <a:lnTo>
                    <a:pt x="0" y="2095500"/>
                  </a:lnTo>
                  <a:lnTo>
                    <a:pt x="0" y="2057400"/>
                  </a:lnTo>
                  <a:lnTo>
                    <a:pt x="38099" y="2057400"/>
                  </a:lnTo>
                  <a:lnTo>
                    <a:pt x="38099" y="2095500"/>
                  </a:lnTo>
                  <a:close/>
                </a:path>
                <a:path w="8715375" h="8020050">
                  <a:moveTo>
                    <a:pt x="38099" y="2171700"/>
                  </a:moveTo>
                  <a:lnTo>
                    <a:pt x="0" y="2171700"/>
                  </a:lnTo>
                  <a:lnTo>
                    <a:pt x="0" y="2133600"/>
                  </a:lnTo>
                  <a:lnTo>
                    <a:pt x="38099" y="2133600"/>
                  </a:lnTo>
                  <a:lnTo>
                    <a:pt x="38099" y="2171700"/>
                  </a:lnTo>
                  <a:close/>
                </a:path>
                <a:path w="8715375" h="8020050">
                  <a:moveTo>
                    <a:pt x="38099" y="2247900"/>
                  </a:moveTo>
                  <a:lnTo>
                    <a:pt x="0" y="2247900"/>
                  </a:lnTo>
                  <a:lnTo>
                    <a:pt x="0" y="2209800"/>
                  </a:lnTo>
                  <a:lnTo>
                    <a:pt x="38099" y="2209800"/>
                  </a:lnTo>
                  <a:lnTo>
                    <a:pt x="38099" y="2247900"/>
                  </a:lnTo>
                  <a:close/>
                </a:path>
                <a:path w="8715375" h="8020050">
                  <a:moveTo>
                    <a:pt x="38099" y="2324100"/>
                  </a:moveTo>
                  <a:lnTo>
                    <a:pt x="0" y="2324100"/>
                  </a:lnTo>
                  <a:lnTo>
                    <a:pt x="0" y="2286000"/>
                  </a:lnTo>
                  <a:lnTo>
                    <a:pt x="38099" y="2286000"/>
                  </a:lnTo>
                  <a:lnTo>
                    <a:pt x="38099" y="2324100"/>
                  </a:lnTo>
                  <a:close/>
                </a:path>
                <a:path w="8715375" h="8020050">
                  <a:moveTo>
                    <a:pt x="38099" y="2400300"/>
                  </a:moveTo>
                  <a:lnTo>
                    <a:pt x="0" y="2400300"/>
                  </a:lnTo>
                  <a:lnTo>
                    <a:pt x="0" y="2362200"/>
                  </a:lnTo>
                  <a:lnTo>
                    <a:pt x="38099" y="2362200"/>
                  </a:lnTo>
                  <a:lnTo>
                    <a:pt x="38099" y="2400300"/>
                  </a:lnTo>
                  <a:close/>
                </a:path>
                <a:path w="8715375" h="8020050">
                  <a:moveTo>
                    <a:pt x="38099" y="2476500"/>
                  </a:moveTo>
                  <a:lnTo>
                    <a:pt x="0" y="2476500"/>
                  </a:lnTo>
                  <a:lnTo>
                    <a:pt x="0" y="2438400"/>
                  </a:lnTo>
                  <a:lnTo>
                    <a:pt x="38099" y="2438400"/>
                  </a:lnTo>
                  <a:lnTo>
                    <a:pt x="38099" y="2476500"/>
                  </a:lnTo>
                  <a:close/>
                </a:path>
                <a:path w="8715375" h="8020050">
                  <a:moveTo>
                    <a:pt x="38099" y="2552700"/>
                  </a:moveTo>
                  <a:lnTo>
                    <a:pt x="0" y="2552700"/>
                  </a:lnTo>
                  <a:lnTo>
                    <a:pt x="0" y="2514600"/>
                  </a:lnTo>
                  <a:lnTo>
                    <a:pt x="38099" y="2514600"/>
                  </a:lnTo>
                  <a:lnTo>
                    <a:pt x="38099" y="2552700"/>
                  </a:lnTo>
                  <a:close/>
                </a:path>
                <a:path w="8715375" h="8020050">
                  <a:moveTo>
                    <a:pt x="38099" y="2628900"/>
                  </a:moveTo>
                  <a:lnTo>
                    <a:pt x="0" y="2628900"/>
                  </a:lnTo>
                  <a:lnTo>
                    <a:pt x="0" y="2590800"/>
                  </a:lnTo>
                  <a:lnTo>
                    <a:pt x="38099" y="2590800"/>
                  </a:lnTo>
                  <a:lnTo>
                    <a:pt x="38099" y="2628900"/>
                  </a:lnTo>
                  <a:close/>
                </a:path>
                <a:path w="8715375" h="8020050">
                  <a:moveTo>
                    <a:pt x="38099" y="2705100"/>
                  </a:moveTo>
                  <a:lnTo>
                    <a:pt x="0" y="2705100"/>
                  </a:lnTo>
                  <a:lnTo>
                    <a:pt x="0" y="2667000"/>
                  </a:lnTo>
                  <a:lnTo>
                    <a:pt x="38099" y="2667000"/>
                  </a:lnTo>
                  <a:lnTo>
                    <a:pt x="38099" y="2705100"/>
                  </a:lnTo>
                  <a:close/>
                </a:path>
                <a:path w="8715375" h="8020050">
                  <a:moveTo>
                    <a:pt x="38099" y="2781300"/>
                  </a:moveTo>
                  <a:lnTo>
                    <a:pt x="0" y="2781300"/>
                  </a:lnTo>
                  <a:lnTo>
                    <a:pt x="0" y="2743200"/>
                  </a:lnTo>
                  <a:lnTo>
                    <a:pt x="38099" y="2743200"/>
                  </a:lnTo>
                  <a:lnTo>
                    <a:pt x="38099" y="2781300"/>
                  </a:lnTo>
                  <a:close/>
                </a:path>
                <a:path w="8715375" h="8020050">
                  <a:moveTo>
                    <a:pt x="38099" y="2857500"/>
                  </a:moveTo>
                  <a:lnTo>
                    <a:pt x="0" y="2857500"/>
                  </a:lnTo>
                  <a:lnTo>
                    <a:pt x="0" y="2819400"/>
                  </a:lnTo>
                  <a:lnTo>
                    <a:pt x="38099" y="2819400"/>
                  </a:lnTo>
                  <a:lnTo>
                    <a:pt x="38099" y="2857500"/>
                  </a:lnTo>
                  <a:close/>
                </a:path>
                <a:path w="8715375" h="8020050">
                  <a:moveTo>
                    <a:pt x="38099" y="2933700"/>
                  </a:moveTo>
                  <a:lnTo>
                    <a:pt x="0" y="2933700"/>
                  </a:lnTo>
                  <a:lnTo>
                    <a:pt x="0" y="2895600"/>
                  </a:lnTo>
                  <a:lnTo>
                    <a:pt x="38099" y="2895600"/>
                  </a:lnTo>
                  <a:lnTo>
                    <a:pt x="38099" y="2933700"/>
                  </a:lnTo>
                  <a:close/>
                </a:path>
                <a:path w="8715375" h="8020050">
                  <a:moveTo>
                    <a:pt x="38099" y="3009900"/>
                  </a:moveTo>
                  <a:lnTo>
                    <a:pt x="0" y="3009900"/>
                  </a:lnTo>
                  <a:lnTo>
                    <a:pt x="0" y="2971800"/>
                  </a:lnTo>
                  <a:lnTo>
                    <a:pt x="38099" y="2971800"/>
                  </a:lnTo>
                  <a:lnTo>
                    <a:pt x="38099" y="3009900"/>
                  </a:lnTo>
                  <a:close/>
                </a:path>
                <a:path w="8715375" h="8020050">
                  <a:moveTo>
                    <a:pt x="38099" y="3086100"/>
                  </a:moveTo>
                  <a:lnTo>
                    <a:pt x="0" y="3086100"/>
                  </a:lnTo>
                  <a:lnTo>
                    <a:pt x="0" y="3048000"/>
                  </a:lnTo>
                  <a:lnTo>
                    <a:pt x="38099" y="3048000"/>
                  </a:lnTo>
                  <a:lnTo>
                    <a:pt x="38099" y="3086100"/>
                  </a:lnTo>
                  <a:close/>
                </a:path>
                <a:path w="8715375" h="8020050">
                  <a:moveTo>
                    <a:pt x="38099" y="3162300"/>
                  </a:moveTo>
                  <a:lnTo>
                    <a:pt x="0" y="3162300"/>
                  </a:lnTo>
                  <a:lnTo>
                    <a:pt x="0" y="3124200"/>
                  </a:lnTo>
                  <a:lnTo>
                    <a:pt x="38099" y="3124200"/>
                  </a:lnTo>
                  <a:lnTo>
                    <a:pt x="38099" y="3162300"/>
                  </a:lnTo>
                  <a:close/>
                </a:path>
                <a:path w="8715375" h="8020050">
                  <a:moveTo>
                    <a:pt x="38099" y="3238500"/>
                  </a:moveTo>
                  <a:lnTo>
                    <a:pt x="0" y="3238500"/>
                  </a:lnTo>
                  <a:lnTo>
                    <a:pt x="0" y="3200400"/>
                  </a:lnTo>
                  <a:lnTo>
                    <a:pt x="38099" y="3200400"/>
                  </a:lnTo>
                  <a:lnTo>
                    <a:pt x="38099" y="3238500"/>
                  </a:lnTo>
                  <a:close/>
                </a:path>
                <a:path w="8715375" h="8020050">
                  <a:moveTo>
                    <a:pt x="38099" y="3314700"/>
                  </a:moveTo>
                  <a:lnTo>
                    <a:pt x="0" y="3314700"/>
                  </a:lnTo>
                  <a:lnTo>
                    <a:pt x="0" y="3276600"/>
                  </a:lnTo>
                  <a:lnTo>
                    <a:pt x="38099" y="3276600"/>
                  </a:lnTo>
                  <a:lnTo>
                    <a:pt x="38099" y="3314700"/>
                  </a:lnTo>
                  <a:close/>
                </a:path>
                <a:path w="8715375" h="8020050">
                  <a:moveTo>
                    <a:pt x="38099" y="3390900"/>
                  </a:moveTo>
                  <a:lnTo>
                    <a:pt x="0" y="3390900"/>
                  </a:lnTo>
                  <a:lnTo>
                    <a:pt x="0" y="3352800"/>
                  </a:lnTo>
                  <a:lnTo>
                    <a:pt x="38099" y="3352800"/>
                  </a:lnTo>
                  <a:lnTo>
                    <a:pt x="38099" y="3390900"/>
                  </a:lnTo>
                  <a:close/>
                </a:path>
                <a:path w="8715375" h="8020050">
                  <a:moveTo>
                    <a:pt x="38099" y="3467100"/>
                  </a:moveTo>
                  <a:lnTo>
                    <a:pt x="0" y="3467100"/>
                  </a:lnTo>
                  <a:lnTo>
                    <a:pt x="0" y="3429000"/>
                  </a:lnTo>
                  <a:lnTo>
                    <a:pt x="38099" y="3429000"/>
                  </a:lnTo>
                  <a:lnTo>
                    <a:pt x="38099" y="3467100"/>
                  </a:lnTo>
                  <a:close/>
                </a:path>
                <a:path w="8715375" h="8020050">
                  <a:moveTo>
                    <a:pt x="38099" y="3543300"/>
                  </a:moveTo>
                  <a:lnTo>
                    <a:pt x="0" y="3543300"/>
                  </a:lnTo>
                  <a:lnTo>
                    <a:pt x="0" y="3505200"/>
                  </a:lnTo>
                  <a:lnTo>
                    <a:pt x="38099" y="3505200"/>
                  </a:lnTo>
                  <a:lnTo>
                    <a:pt x="38099" y="3543300"/>
                  </a:lnTo>
                  <a:close/>
                </a:path>
                <a:path w="8715375" h="8020050">
                  <a:moveTo>
                    <a:pt x="38099" y="3619500"/>
                  </a:moveTo>
                  <a:lnTo>
                    <a:pt x="0" y="3619500"/>
                  </a:lnTo>
                  <a:lnTo>
                    <a:pt x="0" y="3581400"/>
                  </a:lnTo>
                  <a:lnTo>
                    <a:pt x="38099" y="3581400"/>
                  </a:lnTo>
                  <a:lnTo>
                    <a:pt x="38099" y="3619500"/>
                  </a:lnTo>
                  <a:close/>
                </a:path>
                <a:path w="8715375" h="8020050">
                  <a:moveTo>
                    <a:pt x="38099" y="3695700"/>
                  </a:moveTo>
                  <a:lnTo>
                    <a:pt x="0" y="3695700"/>
                  </a:lnTo>
                  <a:lnTo>
                    <a:pt x="0" y="3657600"/>
                  </a:lnTo>
                  <a:lnTo>
                    <a:pt x="38099" y="3657600"/>
                  </a:lnTo>
                  <a:lnTo>
                    <a:pt x="38099" y="3695700"/>
                  </a:lnTo>
                  <a:close/>
                </a:path>
                <a:path w="8715375" h="8020050">
                  <a:moveTo>
                    <a:pt x="38099" y="3771900"/>
                  </a:moveTo>
                  <a:lnTo>
                    <a:pt x="0" y="3771900"/>
                  </a:lnTo>
                  <a:lnTo>
                    <a:pt x="0" y="3733800"/>
                  </a:lnTo>
                  <a:lnTo>
                    <a:pt x="38099" y="3733800"/>
                  </a:lnTo>
                  <a:lnTo>
                    <a:pt x="38099" y="3771900"/>
                  </a:lnTo>
                  <a:close/>
                </a:path>
                <a:path w="8715375" h="8020050">
                  <a:moveTo>
                    <a:pt x="38099" y="3848100"/>
                  </a:moveTo>
                  <a:lnTo>
                    <a:pt x="0" y="3848100"/>
                  </a:lnTo>
                  <a:lnTo>
                    <a:pt x="0" y="3810000"/>
                  </a:lnTo>
                  <a:lnTo>
                    <a:pt x="38099" y="3810000"/>
                  </a:lnTo>
                  <a:lnTo>
                    <a:pt x="38099" y="3848100"/>
                  </a:lnTo>
                  <a:close/>
                </a:path>
                <a:path w="8715375" h="8020050">
                  <a:moveTo>
                    <a:pt x="38099" y="3924300"/>
                  </a:moveTo>
                  <a:lnTo>
                    <a:pt x="0" y="3924300"/>
                  </a:lnTo>
                  <a:lnTo>
                    <a:pt x="0" y="3886200"/>
                  </a:lnTo>
                  <a:lnTo>
                    <a:pt x="38099" y="3886200"/>
                  </a:lnTo>
                  <a:lnTo>
                    <a:pt x="38099" y="3924300"/>
                  </a:lnTo>
                  <a:close/>
                </a:path>
                <a:path w="8715375" h="8020050">
                  <a:moveTo>
                    <a:pt x="38099" y="4000500"/>
                  </a:moveTo>
                  <a:lnTo>
                    <a:pt x="0" y="4000500"/>
                  </a:lnTo>
                  <a:lnTo>
                    <a:pt x="0" y="3962400"/>
                  </a:lnTo>
                  <a:lnTo>
                    <a:pt x="38099" y="3962400"/>
                  </a:lnTo>
                  <a:lnTo>
                    <a:pt x="38099" y="4000500"/>
                  </a:lnTo>
                  <a:close/>
                </a:path>
                <a:path w="8715375" h="8020050">
                  <a:moveTo>
                    <a:pt x="38099" y="4076700"/>
                  </a:moveTo>
                  <a:lnTo>
                    <a:pt x="0" y="4076700"/>
                  </a:lnTo>
                  <a:lnTo>
                    <a:pt x="0" y="4038600"/>
                  </a:lnTo>
                  <a:lnTo>
                    <a:pt x="38099" y="4038600"/>
                  </a:lnTo>
                  <a:lnTo>
                    <a:pt x="38099" y="4076700"/>
                  </a:lnTo>
                  <a:close/>
                </a:path>
                <a:path w="8715375" h="8020050">
                  <a:moveTo>
                    <a:pt x="38099" y="4152900"/>
                  </a:moveTo>
                  <a:lnTo>
                    <a:pt x="0" y="4152900"/>
                  </a:lnTo>
                  <a:lnTo>
                    <a:pt x="0" y="4114800"/>
                  </a:lnTo>
                  <a:lnTo>
                    <a:pt x="38099" y="4114800"/>
                  </a:lnTo>
                  <a:lnTo>
                    <a:pt x="38099" y="4152900"/>
                  </a:lnTo>
                  <a:close/>
                </a:path>
                <a:path w="8715375" h="8020050">
                  <a:moveTo>
                    <a:pt x="38099" y="4229100"/>
                  </a:moveTo>
                  <a:lnTo>
                    <a:pt x="0" y="4229100"/>
                  </a:lnTo>
                  <a:lnTo>
                    <a:pt x="0" y="4191000"/>
                  </a:lnTo>
                  <a:lnTo>
                    <a:pt x="38099" y="4191000"/>
                  </a:lnTo>
                  <a:lnTo>
                    <a:pt x="38099" y="4229100"/>
                  </a:lnTo>
                  <a:close/>
                </a:path>
                <a:path w="8715375" h="8020050">
                  <a:moveTo>
                    <a:pt x="38099" y="4305299"/>
                  </a:moveTo>
                  <a:lnTo>
                    <a:pt x="0" y="4305299"/>
                  </a:lnTo>
                  <a:lnTo>
                    <a:pt x="0" y="4267200"/>
                  </a:lnTo>
                  <a:lnTo>
                    <a:pt x="38099" y="4267200"/>
                  </a:lnTo>
                  <a:lnTo>
                    <a:pt x="38099" y="4305299"/>
                  </a:lnTo>
                  <a:close/>
                </a:path>
                <a:path w="8715375" h="8020050">
                  <a:moveTo>
                    <a:pt x="38099" y="4381499"/>
                  </a:moveTo>
                  <a:lnTo>
                    <a:pt x="0" y="4381499"/>
                  </a:lnTo>
                  <a:lnTo>
                    <a:pt x="0" y="4343400"/>
                  </a:lnTo>
                  <a:lnTo>
                    <a:pt x="38099" y="4343400"/>
                  </a:lnTo>
                  <a:lnTo>
                    <a:pt x="38099" y="4381499"/>
                  </a:lnTo>
                  <a:close/>
                </a:path>
                <a:path w="8715375" h="8020050">
                  <a:moveTo>
                    <a:pt x="38099" y="4457699"/>
                  </a:moveTo>
                  <a:lnTo>
                    <a:pt x="0" y="4457699"/>
                  </a:lnTo>
                  <a:lnTo>
                    <a:pt x="0" y="4419600"/>
                  </a:lnTo>
                  <a:lnTo>
                    <a:pt x="38099" y="4419600"/>
                  </a:lnTo>
                  <a:lnTo>
                    <a:pt x="38099" y="4457699"/>
                  </a:lnTo>
                  <a:close/>
                </a:path>
                <a:path w="8715375" h="8020050">
                  <a:moveTo>
                    <a:pt x="38099" y="4533899"/>
                  </a:moveTo>
                  <a:lnTo>
                    <a:pt x="0" y="4533899"/>
                  </a:lnTo>
                  <a:lnTo>
                    <a:pt x="0" y="4495800"/>
                  </a:lnTo>
                  <a:lnTo>
                    <a:pt x="38099" y="4495800"/>
                  </a:lnTo>
                  <a:lnTo>
                    <a:pt x="38099" y="4533899"/>
                  </a:lnTo>
                  <a:close/>
                </a:path>
                <a:path w="8715375" h="8020050">
                  <a:moveTo>
                    <a:pt x="38099" y="4610099"/>
                  </a:moveTo>
                  <a:lnTo>
                    <a:pt x="0" y="4610099"/>
                  </a:lnTo>
                  <a:lnTo>
                    <a:pt x="0" y="4572000"/>
                  </a:lnTo>
                  <a:lnTo>
                    <a:pt x="38099" y="4572000"/>
                  </a:lnTo>
                  <a:lnTo>
                    <a:pt x="38099" y="4610099"/>
                  </a:lnTo>
                  <a:close/>
                </a:path>
                <a:path w="8715375" h="8020050">
                  <a:moveTo>
                    <a:pt x="38099" y="4686299"/>
                  </a:moveTo>
                  <a:lnTo>
                    <a:pt x="0" y="4686299"/>
                  </a:lnTo>
                  <a:lnTo>
                    <a:pt x="0" y="4648200"/>
                  </a:lnTo>
                  <a:lnTo>
                    <a:pt x="38099" y="4648200"/>
                  </a:lnTo>
                  <a:lnTo>
                    <a:pt x="38099" y="4686299"/>
                  </a:lnTo>
                  <a:close/>
                </a:path>
                <a:path w="8715375" h="8020050">
                  <a:moveTo>
                    <a:pt x="38099" y="4762500"/>
                  </a:moveTo>
                  <a:lnTo>
                    <a:pt x="0" y="4762500"/>
                  </a:lnTo>
                  <a:lnTo>
                    <a:pt x="0" y="4724400"/>
                  </a:lnTo>
                  <a:lnTo>
                    <a:pt x="38099" y="4724400"/>
                  </a:lnTo>
                  <a:lnTo>
                    <a:pt x="38099" y="4762500"/>
                  </a:lnTo>
                  <a:close/>
                </a:path>
                <a:path w="8715375" h="8020050">
                  <a:moveTo>
                    <a:pt x="38099" y="4838700"/>
                  </a:moveTo>
                  <a:lnTo>
                    <a:pt x="0" y="4838700"/>
                  </a:lnTo>
                  <a:lnTo>
                    <a:pt x="0" y="4800600"/>
                  </a:lnTo>
                  <a:lnTo>
                    <a:pt x="38099" y="4800600"/>
                  </a:lnTo>
                  <a:lnTo>
                    <a:pt x="38099" y="4838700"/>
                  </a:lnTo>
                  <a:close/>
                </a:path>
                <a:path w="8715375" h="8020050">
                  <a:moveTo>
                    <a:pt x="38099" y="4914900"/>
                  </a:moveTo>
                  <a:lnTo>
                    <a:pt x="0" y="4914900"/>
                  </a:lnTo>
                  <a:lnTo>
                    <a:pt x="0" y="4876800"/>
                  </a:lnTo>
                  <a:lnTo>
                    <a:pt x="38099" y="4876800"/>
                  </a:lnTo>
                  <a:lnTo>
                    <a:pt x="38099" y="4914900"/>
                  </a:lnTo>
                  <a:close/>
                </a:path>
                <a:path w="8715375" h="8020050">
                  <a:moveTo>
                    <a:pt x="38099" y="4991100"/>
                  </a:moveTo>
                  <a:lnTo>
                    <a:pt x="0" y="4991100"/>
                  </a:lnTo>
                  <a:lnTo>
                    <a:pt x="0" y="4953000"/>
                  </a:lnTo>
                  <a:lnTo>
                    <a:pt x="38099" y="4953000"/>
                  </a:lnTo>
                  <a:lnTo>
                    <a:pt x="38099" y="4991100"/>
                  </a:lnTo>
                  <a:close/>
                </a:path>
                <a:path w="8715375" h="8020050">
                  <a:moveTo>
                    <a:pt x="38099" y="5067300"/>
                  </a:moveTo>
                  <a:lnTo>
                    <a:pt x="0" y="5067300"/>
                  </a:lnTo>
                  <a:lnTo>
                    <a:pt x="0" y="5029200"/>
                  </a:lnTo>
                  <a:lnTo>
                    <a:pt x="38099" y="5029200"/>
                  </a:lnTo>
                  <a:lnTo>
                    <a:pt x="38099" y="5067300"/>
                  </a:lnTo>
                  <a:close/>
                </a:path>
                <a:path w="8715375" h="8020050">
                  <a:moveTo>
                    <a:pt x="38099" y="5143500"/>
                  </a:moveTo>
                  <a:lnTo>
                    <a:pt x="0" y="5143500"/>
                  </a:lnTo>
                  <a:lnTo>
                    <a:pt x="0" y="5105400"/>
                  </a:lnTo>
                  <a:lnTo>
                    <a:pt x="38099" y="5105400"/>
                  </a:lnTo>
                  <a:lnTo>
                    <a:pt x="38099" y="5143500"/>
                  </a:lnTo>
                  <a:close/>
                </a:path>
                <a:path w="8715375" h="8020050">
                  <a:moveTo>
                    <a:pt x="38099" y="5219700"/>
                  </a:moveTo>
                  <a:lnTo>
                    <a:pt x="0" y="5219700"/>
                  </a:lnTo>
                  <a:lnTo>
                    <a:pt x="0" y="5181600"/>
                  </a:lnTo>
                  <a:lnTo>
                    <a:pt x="38099" y="5181600"/>
                  </a:lnTo>
                  <a:lnTo>
                    <a:pt x="38099" y="5219700"/>
                  </a:lnTo>
                  <a:close/>
                </a:path>
                <a:path w="8715375" h="8020050">
                  <a:moveTo>
                    <a:pt x="38099" y="5295900"/>
                  </a:moveTo>
                  <a:lnTo>
                    <a:pt x="0" y="5295900"/>
                  </a:lnTo>
                  <a:lnTo>
                    <a:pt x="0" y="5257800"/>
                  </a:lnTo>
                  <a:lnTo>
                    <a:pt x="38099" y="5257800"/>
                  </a:lnTo>
                  <a:lnTo>
                    <a:pt x="38099" y="5295900"/>
                  </a:lnTo>
                  <a:close/>
                </a:path>
                <a:path w="8715375" h="8020050">
                  <a:moveTo>
                    <a:pt x="38099" y="5372100"/>
                  </a:moveTo>
                  <a:lnTo>
                    <a:pt x="0" y="5372100"/>
                  </a:lnTo>
                  <a:lnTo>
                    <a:pt x="0" y="5334000"/>
                  </a:lnTo>
                  <a:lnTo>
                    <a:pt x="38099" y="5334000"/>
                  </a:lnTo>
                  <a:lnTo>
                    <a:pt x="38099" y="5372100"/>
                  </a:lnTo>
                  <a:close/>
                </a:path>
                <a:path w="8715375" h="8020050">
                  <a:moveTo>
                    <a:pt x="38099" y="5448300"/>
                  </a:moveTo>
                  <a:lnTo>
                    <a:pt x="0" y="5448300"/>
                  </a:lnTo>
                  <a:lnTo>
                    <a:pt x="0" y="5410200"/>
                  </a:lnTo>
                  <a:lnTo>
                    <a:pt x="38099" y="5410200"/>
                  </a:lnTo>
                  <a:lnTo>
                    <a:pt x="38099" y="5448300"/>
                  </a:lnTo>
                  <a:close/>
                </a:path>
                <a:path w="8715375" h="8020050">
                  <a:moveTo>
                    <a:pt x="38099" y="5524500"/>
                  </a:moveTo>
                  <a:lnTo>
                    <a:pt x="0" y="5524500"/>
                  </a:lnTo>
                  <a:lnTo>
                    <a:pt x="0" y="5486400"/>
                  </a:lnTo>
                  <a:lnTo>
                    <a:pt x="38099" y="5486400"/>
                  </a:lnTo>
                  <a:lnTo>
                    <a:pt x="38099" y="5524500"/>
                  </a:lnTo>
                  <a:close/>
                </a:path>
                <a:path w="8715375" h="8020050">
                  <a:moveTo>
                    <a:pt x="38099" y="5600700"/>
                  </a:moveTo>
                  <a:lnTo>
                    <a:pt x="0" y="5600700"/>
                  </a:lnTo>
                  <a:lnTo>
                    <a:pt x="0" y="5562600"/>
                  </a:lnTo>
                  <a:lnTo>
                    <a:pt x="38099" y="5562600"/>
                  </a:lnTo>
                  <a:lnTo>
                    <a:pt x="38099" y="5600700"/>
                  </a:lnTo>
                  <a:close/>
                </a:path>
                <a:path w="8715375" h="8020050">
                  <a:moveTo>
                    <a:pt x="38099" y="5676900"/>
                  </a:moveTo>
                  <a:lnTo>
                    <a:pt x="0" y="5676900"/>
                  </a:lnTo>
                  <a:lnTo>
                    <a:pt x="0" y="5638800"/>
                  </a:lnTo>
                  <a:lnTo>
                    <a:pt x="38099" y="5638800"/>
                  </a:lnTo>
                  <a:lnTo>
                    <a:pt x="38099" y="5676900"/>
                  </a:lnTo>
                  <a:close/>
                </a:path>
                <a:path w="8715375" h="8020050">
                  <a:moveTo>
                    <a:pt x="38099" y="5753100"/>
                  </a:moveTo>
                  <a:lnTo>
                    <a:pt x="0" y="5753100"/>
                  </a:lnTo>
                  <a:lnTo>
                    <a:pt x="0" y="5715000"/>
                  </a:lnTo>
                  <a:lnTo>
                    <a:pt x="38099" y="5715000"/>
                  </a:lnTo>
                  <a:lnTo>
                    <a:pt x="38099" y="5753100"/>
                  </a:lnTo>
                  <a:close/>
                </a:path>
                <a:path w="8715375" h="8020050">
                  <a:moveTo>
                    <a:pt x="38099" y="5829300"/>
                  </a:moveTo>
                  <a:lnTo>
                    <a:pt x="0" y="5829300"/>
                  </a:lnTo>
                  <a:lnTo>
                    <a:pt x="0" y="5791200"/>
                  </a:lnTo>
                  <a:lnTo>
                    <a:pt x="38099" y="5791200"/>
                  </a:lnTo>
                  <a:lnTo>
                    <a:pt x="38099" y="5829300"/>
                  </a:lnTo>
                  <a:close/>
                </a:path>
                <a:path w="8715375" h="8020050">
                  <a:moveTo>
                    <a:pt x="38099" y="5905500"/>
                  </a:moveTo>
                  <a:lnTo>
                    <a:pt x="0" y="5905500"/>
                  </a:lnTo>
                  <a:lnTo>
                    <a:pt x="0" y="5867400"/>
                  </a:lnTo>
                  <a:lnTo>
                    <a:pt x="38099" y="5867400"/>
                  </a:lnTo>
                  <a:lnTo>
                    <a:pt x="38099" y="5905500"/>
                  </a:lnTo>
                  <a:close/>
                </a:path>
                <a:path w="8715375" h="8020050">
                  <a:moveTo>
                    <a:pt x="38099" y="5981700"/>
                  </a:moveTo>
                  <a:lnTo>
                    <a:pt x="0" y="5981700"/>
                  </a:lnTo>
                  <a:lnTo>
                    <a:pt x="0" y="5943600"/>
                  </a:lnTo>
                  <a:lnTo>
                    <a:pt x="38099" y="5943600"/>
                  </a:lnTo>
                  <a:lnTo>
                    <a:pt x="38099" y="5981700"/>
                  </a:lnTo>
                  <a:close/>
                </a:path>
                <a:path w="8715375" h="8020050">
                  <a:moveTo>
                    <a:pt x="38099" y="6057900"/>
                  </a:moveTo>
                  <a:lnTo>
                    <a:pt x="0" y="6057900"/>
                  </a:lnTo>
                  <a:lnTo>
                    <a:pt x="0" y="6019800"/>
                  </a:lnTo>
                  <a:lnTo>
                    <a:pt x="38099" y="6019800"/>
                  </a:lnTo>
                  <a:lnTo>
                    <a:pt x="38099" y="6057900"/>
                  </a:lnTo>
                  <a:close/>
                </a:path>
                <a:path w="8715375" h="8020050">
                  <a:moveTo>
                    <a:pt x="38099" y="6134100"/>
                  </a:moveTo>
                  <a:lnTo>
                    <a:pt x="0" y="6134100"/>
                  </a:lnTo>
                  <a:lnTo>
                    <a:pt x="0" y="6096000"/>
                  </a:lnTo>
                  <a:lnTo>
                    <a:pt x="38099" y="6096000"/>
                  </a:lnTo>
                  <a:lnTo>
                    <a:pt x="38099" y="6134100"/>
                  </a:lnTo>
                  <a:close/>
                </a:path>
                <a:path w="8715375" h="8020050">
                  <a:moveTo>
                    <a:pt x="38099" y="6210300"/>
                  </a:moveTo>
                  <a:lnTo>
                    <a:pt x="0" y="6210300"/>
                  </a:lnTo>
                  <a:lnTo>
                    <a:pt x="0" y="6172200"/>
                  </a:lnTo>
                  <a:lnTo>
                    <a:pt x="38099" y="6172200"/>
                  </a:lnTo>
                  <a:lnTo>
                    <a:pt x="38099" y="6210300"/>
                  </a:lnTo>
                  <a:close/>
                </a:path>
                <a:path w="8715375" h="8020050">
                  <a:moveTo>
                    <a:pt x="38099" y="6286500"/>
                  </a:moveTo>
                  <a:lnTo>
                    <a:pt x="0" y="6286500"/>
                  </a:lnTo>
                  <a:lnTo>
                    <a:pt x="0" y="6248400"/>
                  </a:lnTo>
                  <a:lnTo>
                    <a:pt x="38099" y="6248400"/>
                  </a:lnTo>
                  <a:lnTo>
                    <a:pt x="38099" y="6286500"/>
                  </a:lnTo>
                  <a:close/>
                </a:path>
                <a:path w="8715375" h="8020050">
                  <a:moveTo>
                    <a:pt x="38099" y="6362700"/>
                  </a:moveTo>
                  <a:lnTo>
                    <a:pt x="0" y="6362700"/>
                  </a:lnTo>
                  <a:lnTo>
                    <a:pt x="0" y="6324600"/>
                  </a:lnTo>
                  <a:lnTo>
                    <a:pt x="38099" y="6324600"/>
                  </a:lnTo>
                  <a:lnTo>
                    <a:pt x="38099" y="6362700"/>
                  </a:lnTo>
                  <a:close/>
                </a:path>
                <a:path w="8715375" h="8020050">
                  <a:moveTo>
                    <a:pt x="38099" y="6438900"/>
                  </a:moveTo>
                  <a:lnTo>
                    <a:pt x="0" y="6438900"/>
                  </a:lnTo>
                  <a:lnTo>
                    <a:pt x="0" y="6400800"/>
                  </a:lnTo>
                  <a:lnTo>
                    <a:pt x="38099" y="6400800"/>
                  </a:lnTo>
                  <a:lnTo>
                    <a:pt x="38099" y="6438900"/>
                  </a:lnTo>
                  <a:close/>
                </a:path>
                <a:path w="8715375" h="8020050">
                  <a:moveTo>
                    <a:pt x="38099" y="6515100"/>
                  </a:moveTo>
                  <a:lnTo>
                    <a:pt x="0" y="6515100"/>
                  </a:lnTo>
                  <a:lnTo>
                    <a:pt x="0" y="6477000"/>
                  </a:lnTo>
                  <a:lnTo>
                    <a:pt x="38099" y="6477000"/>
                  </a:lnTo>
                  <a:lnTo>
                    <a:pt x="38099" y="6515100"/>
                  </a:lnTo>
                  <a:close/>
                </a:path>
                <a:path w="8715375" h="8020050">
                  <a:moveTo>
                    <a:pt x="38099" y="6591300"/>
                  </a:moveTo>
                  <a:lnTo>
                    <a:pt x="0" y="6591300"/>
                  </a:lnTo>
                  <a:lnTo>
                    <a:pt x="0" y="6553200"/>
                  </a:lnTo>
                  <a:lnTo>
                    <a:pt x="38099" y="6553200"/>
                  </a:lnTo>
                  <a:lnTo>
                    <a:pt x="38099" y="6591300"/>
                  </a:lnTo>
                  <a:close/>
                </a:path>
                <a:path w="8715375" h="8020050">
                  <a:moveTo>
                    <a:pt x="38099" y="6667500"/>
                  </a:moveTo>
                  <a:lnTo>
                    <a:pt x="0" y="6667500"/>
                  </a:lnTo>
                  <a:lnTo>
                    <a:pt x="0" y="6629400"/>
                  </a:lnTo>
                  <a:lnTo>
                    <a:pt x="38099" y="6629400"/>
                  </a:lnTo>
                  <a:lnTo>
                    <a:pt x="38099" y="6667500"/>
                  </a:lnTo>
                  <a:close/>
                </a:path>
                <a:path w="8715375" h="8020050">
                  <a:moveTo>
                    <a:pt x="38099" y="6743700"/>
                  </a:moveTo>
                  <a:lnTo>
                    <a:pt x="0" y="6743700"/>
                  </a:lnTo>
                  <a:lnTo>
                    <a:pt x="0" y="6705600"/>
                  </a:lnTo>
                  <a:lnTo>
                    <a:pt x="38099" y="6705600"/>
                  </a:lnTo>
                  <a:lnTo>
                    <a:pt x="38099" y="6743700"/>
                  </a:lnTo>
                  <a:close/>
                </a:path>
                <a:path w="8715375" h="8020050">
                  <a:moveTo>
                    <a:pt x="38099" y="6819900"/>
                  </a:moveTo>
                  <a:lnTo>
                    <a:pt x="0" y="6819900"/>
                  </a:lnTo>
                  <a:lnTo>
                    <a:pt x="0" y="6781800"/>
                  </a:lnTo>
                  <a:lnTo>
                    <a:pt x="38099" y="6781800"/>
                  </a:lnTo>
                  <a:lnTo>
                    <a:pt x="38099" y="6819900"/>
                  </a:lnTo>
                  <a:close/>
                </a:path>
                <a:path w="8715375" h="8020050">
                  <a:moveTo>
                    <a:pt x="38099" y="6896100"/>
                  </a:moveTo>
                  <a:lnTo>
                    <a:pt x="0" y="6896100"/>
                  </a:lnTo>
                  <a:lnTo>
                    <a:pt x="0" y="6858000"/>
                  </a:lnTo>
                  <a:lnTo>
                    <a:pt x="38099" y="6858000"/>
                  </a:lnTo>
                  <a:lnTo>
                    <a:pt x="38099" y="6896100"/>
                  </a:lnTo>
                  <a:close/>
                </a:path>
                <a:path w="8715375" h="8020050">
                  <a:moveTo>
                    <a:pt x="38099" y="6972300"/>
                  </a:moveTo>
                  <a:lnTo>
                    <a:pt x="0" y="6972300"/>
                  </a:lnTo>
                  <a:lnTo>
                    <a:pt x="0" y="6934200"/>
                  </a:lnTo>
                  <a:lnTo>
                    <a:pt x="38099" y="6934200"/>
                  </a:lnTo>
                  <a:lnTo>
                    <a:pt x="38099" y="6972300"/>
                  </a:lnTo>
                  <a:close/>
                </a:path>
                <a:path w="8715375" h="8020050">
                  <a:moveTo>
                    <a:pt x="38099" y="7048500"/>
                  </a:moveTo>
                  <a:lnTo>
                    <a:pt x="0" y="7048500"/>
                  </a:lnTo>
                  <a:lnTo>
                    <a:pt x="0" y="7010400"/>
                  </a:lnTo>
                  <a:lnTo>
                    <a:pt x="38099" y="7010400"/>
                  </a:lnTo>
                  <a:lnTo>
                    <a:pt x="38099" y="7048500"/>
                  </a:lnTo>
                  <a:close/>
                </a:path>
                <a:path w="8715375" h="8020050">
                  <a:moveTo>
                    <a:pt x="38099" y="7124700"/>
                  </a:moveTo>
                  <a:lnTo>
                    <a:pt x="0" y="7124700"/>
                  </a:lnTo>
                  <a:lnTo>
                    <a:pt x="0" y="7086600"/>
                  </a:lnTo>
                  <a:lnTo>
                    <a:pt x="38099" y="7086600"/>
                  </a:lnTo>
                  <a:lnTo>
                    <a:pt x="38099" y="7124700"/>
                  </a:lnTo>
                  <a:close/>
                </a:path>
                <a:path w="8715375" h="8020050">
                  <a:moveTo>
                    <a:pt x="38099" y="7200900"/>
                  </a:moveTo>
                  <a:lnTo>
                    <a:pt x="0" y="7200900"/>
                  </a:lnTo>
                  <a:lnTo>
                    <a:pt x="0" y="7162800"/>
                  </a:lnTo>
                  <a:lnTo>
                    <a:pt x="38099" y="7162800"/>
                  </a:lnTo>
                  <a:lnTo>
                    <a:pt x="38099" y="7200900"/>
                  </a:lnTo>
                  <a:close/>
                </a:path>
                <a:path w="8715375" h="8020050">
                  <a:moveTo>
                    <a:pt x="38099" y="7277100"/>
                  </a:moveTo>
                  <a:lnTo>
                    <a:pt x="0" y="7277100"/>
                  </a:lnTo>
                  <a:lnTo>
                    <a:pt x="0" y="7239000"/>
                  </a:lnTo>
                  <a:lnTo>
                    <a:pt x="38099" y="7239000"/>
                  </a:lnTo>
                  <a:lnTo>
                    <a:pt x="38099" y="7277100"/>
                  </a:lnTo>
                  <a:close/>
                </a:path>
                <a:path w="8715375" h="8020050">
                  <a:moveTo>
                    <a:pt x="38099" y="7353300"/>
                  </a:moveTo>
                  <a:lnTo>
                    <a:pt x="0" y="7353300"/>
                  </a:lnTo>
                  <a:lnTo>
                    <a:pt x="0" y="7315200"/>
                  </a:lnTo>
                  <a:lnTo>
                    <a:pt x="38099" y="7315200"/>
                  </a:lnTo>
                  <a:lnTo>
                    <a:pt x="38099" y="7353300"/>
                  </a:lnTo>
                  <a:close/>
                </a:path>
                <a:path w="8715375" h="8020050">
                  <a:moveTo>
                    <a:pt x="38099" y="7429500"/>
                  </a:moveTo>
                  <a:lnTo>
                    <a:pt x="0" y="7429500"/>
                  </a:lnTo>
                  <a:lnTo>
                    <a:pt x="0" y="7391400"/>
                  </a:lnTo>
                  <a:lnTo>
                    <a:pt x="38099" y="7391400"/>
                  </a:lnTo>
                  <a:lnTo>
                    <a:pt x="38099" y="7429500"/>
                  </a:lnTo>
                  <a:close/>
                </a:path>
                <a:path w="8715375" h="8020050">
                  <a:moveTo>
                    <a:pt x="38099" y="7505700"/>
                  </a:moveTo>
                  <a:lnTo>
                    <a:pt x="0" y="7505700"/>
                  </a:lnTo>
                  <a:lnTo>
                    <a:pt x="0" y="7467600"/>
                  </a:lnTo>
                  <a:lnTo>
                    <a:pt x="38099" y="7467600"/>
                  </a:lnTo>
                  <a:lnTo>
                    <a:pt x="38099" y="7505700"/>
                  </a:lnTo>
                  <a:close/>
                </a:path>
                <a:path w="8715375" h="8020050">
                  <a:moveTo>
                    <a:pt x="38099" y="7581900"/>
                  </a:moveTo>
                  <a:lnTo>
                    <a:pt x="0" y="7581900"/>
                  </a:lnTo>
                  <a:lnTo>
                    <a:pt x="0" y="7543800"/>
                  </a:lnTo>
                  <a:lnTo>
                    <a:pt x="38099" y="7543800"/>
                  </a:lnTo>
                  <a:lnTo>
                    <a:pt x="38099" y="7581900"/>
                  </a:lnTo>
                  <a:close/>
                </a:path>
                <a:path w="8715375" h="8020050">
                  <a:moveTo>
                    <a:pt x="38099" y="7658100"/>
                  </a:moveTo>
                  <a:lnTo>
                    <a:pt x="0" y="7658100"/>
                  </a:lnTo>
                  <a:lnTo>
                    <a:pt x="0" y="7620000"/>
                  </a:lnTo>
                  <a:lnTo>
                    <a:pt x="38099" y="7620000"/>
                  </a:lnTo>
                  <a:lnTo>
                    <a:pt x="38099" y="7658100"/>
                  </a:lnTo>
                  <a:close/>
                </a:path>
                <a:path w="8715375" h="8020050">
                  <a:moveTo>
                    <a:pt x="38099" y="7734300"/>
                  </a:moveTo>
                  <a:lnTo>
                    <a:pt x="0" y="7734300"/>
                  </a:lnTo>
                  <a:lnTo>
                    <a:pt x="0" y="7696200"/>
                  </a:lnTo>
                  <a:lnTo>
                    <a:pt x="38099" y="7696200"/>
                  </a:lnTo>
                  <a:lnTo>
                    <a:pt x="38099" y="7734300"/>
                  </a:lnTo>
                  <a:close/>
                </a:path>
                <a:path w="8715375" h="8020050">
                  <a:moveTo>
                    <a:pt x="38099" y="7810500"/>
                  </a:moveTo>
                  <a:lnTo>
                    <a:pt x="0" y="7810500"/>
                  </a:lnTo>
                  <a:lnTo>
                    <a:pt x="0" y="7772400"/>
                  </a:lnTo>
                  <a:lnTo>
                    <a:pt x="38099" y="7772400"/>
                  </a:lnTo>
                  <a:lnTo>
                    <a:pt x="38099" y="7810500"/>
                  </a:lnTo>
                  <a:close/>
                </a:path>
                <a:path w="8715375" h="8020050">
                  <a:moveTo>
                    <a:pt x="38099" y="7886700"/>
                  </a:moveTo>
                  <a:lnTo>
                    <a:pt x="0" y="7886700"/>
                  </a:lnTo>
                  <a:lnTo>
                    <a:pt x="0" y="7848600"/>
                  </a:lnTo>
                  <a:lnTo>
                    <a:pt x="38099" y="7848600"/>
                  </a:lnTo>
                  <a:lnTo>
                    <a:pt x="38099" y="7886700"/>
                  </a:lnTo>
                  <a:close/>
                </a:path>
                <a:path w="8715375" h="8020050">
                  <a:moveTo>
                    <a:pt x="38099" y="7962900"/>
                  </a:moveTo>
                  <a:lnTo>
                    <a:pt x="0" y="7962900"/>
                  </a:lnTo>
                  <a:lnTo>
                    <a:pt x="0" y="7924800"/>
                  </a:lnTo>
                  <a:lnTo>
                    <a:pt x="38099" y="7924800"/>
                  </a:lnTo>
                  <a:lnTo>
                    <a:pt x="38099" y="7962900"/>
                  </a:lnTo>
                  <a:close/>
                </a:path>
                <a:path w="8715375" h="8020050">
                  <a:moveTo>
                    <a:pt x="17115" y="8001000"/>
                  </a:moveTo>
                  <a:lnTo>
                    <a:pt x="0" y="8001000"/>
                  </a:lnTo>
                  <a:lnTo>
                    <a:pt x="0" y="7983885"/>
                  </a:lnTo>
                  <a:lnTo>
                    <a:pt x="17115" y="7983885"/>
                  </a:lnTo>
                  <a:lnTo>
                    <a:pt x="17115" y="8001000"/>
                  </a:lnTo>
                  <a:close/>
                </a:path>
                <a:path w="8715375" h="8020050">
                  <a:moveTo>
                    <a:pt x="38099" y="8020050"/>
                  </a:moveTo>
                  <a:lnTo>
                    <a:pt x="17115" y="8020050"/>
                  </a:lnTo>
                  <a:lnTo>
                    <a:pt x="17115" y="8001000"/>
                  </a:lnTo>
                  <a:lnTo>
                    <a:pt x="38099" y="8001000"/>
                  </a:lnTo>
                  <a:lnTo>
                    <a:pt x="38099" y="8020050"/>
                  </a:lnTo>
                  <a:close/>
                </a:path>
                <a:path w="8715375" h="8020050">
                  <a:moveTo>
                    <a:pt x="93315" y="8020050"/>
                  </a:moveTo>
                  <a:lnTo>
                    <a:pt x="55215" y="8020050"/>
                  </a:lnTo>
                  <a:lnTo>
                    <a:pt x="55215" y="7983885"/>
                  </a:lnTo>
                  <a:lnTo>
                    <a:pt x="93315" y="7983885"/>
                  </a:lnTo>
                  <a:lnTo>
                    <a:pt x="93315" y="8020050"/>
                  </a:lnTo>
                  <a:close/>
                </a:path>
                <a:path w="8715375" h="8020050">
                  <a:moveTo>
                    <a:pt x="169515" y="8020050"/>
                  </a:moveTo>
                  <a:lnTo>
                    <a:pt x="131415" y="8020050"/>
                  </a:lnTo>
                  <a:lnTo>
                    <a:pt x="131415" y="7983885"/>
                  </a:lnTo>
                  <a:lnTo>
                    <a:pt x="169515" y="7983885"/>
                  </a:lnTo>
                  <a:lnTo>
                    <a:pt x="169515" y="8020050"/>
                  </a:lnTo>
                  <a:close/>
                </a:path>
                <a:path w="8715375" h="8020050">
                  <a:moveTo>
                    <a:pt x="245715" y="8020050"/>
                  </a:moveTo>
                  <a:lnTo>
                    <a:pt x="207615" y="8020050"/>
                  </a:lnTo>
                  <a:lnTo>
                    <a:pt x="207615" y="7983885"/>
                  </a:lnTo>
                  <a:lnTo>
                    <a:pt x="245715" y="7983885"/>
                  </a:lnTo>
                  <a:lnTo>
                    <a:pt x="245715" y="8020050"/>
                  </a:lnTo>
                  <a:close/>
                </a:path>
                <a:path w="8715375" h="8020050">
                  <a:moveTo>
                    <a:pt x="321915" y="8020050"/>
                  </a:moveTo>
                  <a:lnTo>
                    <a:pt x="283815" y="8020050"/>
                  </a:lnTo>
                  <a:lnTo>
                    <a:pt x="283815" y="7983885"/>
                  </a:lnTo>
                  <a:lnTo>
                    <a:pt x="321915" y="7983885"/>
                  </a:lnTo>
                  <a:lnTo>
                    <a:pt x="321915" y="8020050"/>
                  </a:lnTo>
                  <a:close/>
                </a:path>
                <a:path w="8715375" h="8020050">
                  <a:moveTo>
                    <a:pt x="398115" y="8020050"/>
                  </a:moveTo>
                  <a:lnTo>
                    <a:pt x="360015" y="8020050"/>
                  </a:lnTo>
                  <a:lnTo>
                    <a:pt x="360015" y="7983885"/>
                  </a:lnTo>
                  <a:lnTo>
                    <a:pt x="398115" y="7983885"/>
                  </a:lnTo>
                  <a:lnTo>
                    <a:pt x="398115" y="8020050"/>
                  </a:lnTo>
                  <a:close/>
                </a:path>
                <a:path w="8715375" h="8020050">
                  <a:moveTo>
                    <a:pt x="474315" y="8020050"/>
                  </a:moveTo>
                  <a:lnTo>
                    <a:pt x="436215" y="8020050"/>
                  </a:lnTo>
                  <a:lnTo>
                    <a:pt x="436215" y="7983885"/>
                  </a:lnTo>
                  <a:lnTo>
                    <a:pt x="474315" y="7983885"/>
                  </a:lnTo>
                  <a:lnTo>
                    <a:pt x="474315" y="8020050"/>
                  </a:lnTo>
                  <a:close/>
                </a:path>
                <a:path w="8715375" h="8020050">
                  <a:moveTo>
                    <a:pt x="550515" y="8020050"/>
                  </a:moveTo>
                  <a:lnTo>
                    <a:pt x="512415" y="8020050"/>
                  </a:lnTo>
                  <a:lnTo>
                    <a:pt x="512415" y="7983885"/>
                  </a:lnTo>
                  <a:lnTo>
                    <a:pt x="550515" y="7983885"/>
                  </a:lnTo>
                  <a:lnTo>
                    <a:pt x="550515" y="8020050"/>
                  </a:lnTo>
                  <a:close/>
                </a:path>
                <a:path w="8715375" h="8020050">
                  <a:moveTo>
                    <a:pt x="626715" y="8020050"/>
                  </a:moveTo>
                  <a:lnTo>
                    <a:pt x="588615" y="8020050"/>
                  </a:lnTo>
                  <a:lnTo>
                    <a:pt x="588615" y="7983885"/>
                  </a:lnTo>
                  <a:lnTo>
                    <a:pt x="626715" y="7983885"/>
                  </a:lnTo>
                  <a:lnTo>
                    <a:pt x="626715" y="8020050"/>
                  </a:lnTo>
                  <a:close/>
                </a:path>
                <a:path w="8715375" h="8020050">
                  <a:moveTo>
                    <a:pt x="702915" y="8020050"/>
                  </a:moveTo>
                  <a:lnTo>
                    <a:pt x="664815" y="8020050"/>
                  </a:lnTo>
                  <a:lnTo>
                    <a:pt x="664815" y="7983885"/>
                  </a:lnTo>
                  <a:lnTo>
                    <a:pt x="702915" y="7983885"/>
                  </a:lnTo>
                  <a:lnTo>
                    <a:pt x="702915" y="8020050"/>
                  </a:lnTo>
                  <a:close/>
                </a:path>
                <a:path w="8715375" h="8020050">
                  <a:moveTo>
                    <a:pt x="779115" y="8020050"/>
                  </a:moveTo>
                  <a:lnTo>
                    <a:pt x="741015" y="8020050"/>
                  </a:lnTo>
                  <a:lnTo>
                    <a:pt x="741015" y="7983885"/>
                  </a:lnTo>
                  <a:lnTo>
                    <a:pt x="779115" y="7983885"/>
                  </a:lnTo>
                  <a:lnTo>
                    <a:pt x="779115" y="8020050"/>
                  </a:lnTo>
                  <a:close/>
                </a:path>
                <a:path w="8715375" h="8020050">
                  <a:moveTo>
                    <a:pt x="855315" y="8020050"/>
                  </a:moveTo>
                  <a:lnTo>
                    <a:pt x="817215" y="8020050"/>
                  </a:lnTo>
                  <a:lnTo>
                    <a:pt x="817215" y="7983885"/>
                  </a:lnTo>
                  <a:lnTo>
                    <a:pt x="855315" y="7983885"/>
                  </a:lnTo>
                  <a:lnTo>
                    <a:pt x="855315" y="8020050"/>
                  </a:lnTo>
                  <a:close/>
                </a:path>
                <a:path w="8715375" h="8020050">
                  <a:moveTo>
                    <a:pt x="931515" y="8020050"/>
                  </a:moveTo>
                  <a:lnTo>
                    <a:pt x="893415" y="8020050"/>
                  </a:lnTo>
                  <a:lnTo>
                    <a:pt x="893415" y="7983885"/>
                  </a:lnTo>
                  <a:lnTo>
                    <a:pt x="931515" y="7983885"/>
                  </a:lnTo>
                  <a:lnTo>
                    <a:pt x="931515" y="8020050"/>
                  </a:lnTo>
                  <a:close/>
                </a:path>
                <a:path w="8715375" h="8020050">
                  <a:moveTo>
                    <a:pt x="1007715" y="8020050"/>
                  </a:moveTo>
                  <a:lnTo>
                    <a:pt x="969615" y="8020050"/>
                  </a:lnTo>
                  <a:lnTo>
                    <a:pt x="969615" y="7983885"/>
                  </a:lnTo>
                  <a:lnTo>
                    <a:pt x="1007715" y="7983885"/>
                  </a:lnTo>
                  <a:lnTo>
                    <a:pt x="1007715" y="8020050"/>
                  </a:lnTo>
                  <a:close/>
                </a:path>
                <a:path w="8715375" h="8020050">
                  <a:moveTo>
                    <a:pt x="1083915" y="8020050"/>
                  </a:moveTo>
                  <a:lnTo>
                    <a:pt x="1045815" y="8020050"/>
                  </a:lnTo>
                  <a:lnTo>
                    <a:pt x="1045815" y="7983885"/>
                  </a:lnTo>
                  <a:lnTo>
                    <a:pt x="1083915" y="7983885"/>
                  </a:lnTo>
                  <a:lnTo>
                    <a:pt x="1083915" y="8020050"/>
                  </a:lnTo>
                  <a:close/>
                </a:path>
                <a:path w="8715375" h="8020050">
                  <a:moveTo>
                    <a:pt x="1160115" y="8020050"/>
                  </a:moveTo>
                  <a:lnTo>
                    <a:pt x="1122015" y="8020050"/>
                  </a:lnTo>
                  <a:lnTo>
                    <a:pt x="1122015" y="7983885"/>
                  </a:lnTo>
                  <a:lnTo>
                    <a:pt x="1160115" y="7983885"/>
                  </a:lnTo>
                  <a:lnTo>
                    <a:pt x="1160115" y="8020050"/>
                  </a:lnTo>
                  <a:close/>
                </a:path>
                <a:path w="8715375" h="8020050">
                  <a:moveTo>
                    <a:pt x="1236315" y="8020050"/>
                  </a:moveTo>
                  <a:lnTo>
                    <a:pt x="1198215" y="8020050"/>
                  </a:lnTo>
                  <a:lnTo>
                    <a:pt x="1198215" y="7983885"/>
                  </a:lnTo>
                  <a:lnTo>
                    <a:pt x="1236315" y="7983885"/>
                  </a:lnTo>
                  <a:lnTo>
                    <a:pt x="1236315" y="8020050"/>
                  </a:lnTo>
                  <a:close/>
                </a:path>
                <a:path w="8715375" h="8020050">
                  <a:moveTo>
                    <a:pt x="1312515" y="8020050"/>
                  </a:moveTo>
                  <a:lnTo>
                    <a:pt x="1274415" y="8020050"/>
                  </a:lnTo>
                  <a:lnTo>
                    <a:pt x="1274415" y="7983885"/>
                  </a:lnTo>
                  <a:lnTo>
                    <a:pt x="1312515" y="7983885"/>
                  </a:lnTo>
                  <a:lnTo>
                    <a:pt x="1312515" y="8020050"/>
                  </a:lnTo>
                  <a:close/>
                </a:path>
                <a:path w="8715375" h="8020050">
                  <a:moveTo>
                    <a:pt x="1388715" y="8020050"/>
                  </a:moveTo>
                  <a:lnTo>
                    <a:pt x="1350615" y="8020050"/>
                  </a:lnTo>
                  <a:lnTo>
                    <a:pt x="1350615" y="7983885"/>
                  </a:lnTo>
                  <a:lnTo>
                    <a:pt x="1388715" y="7983885"/>
                  </a:lnTo>
                  <a:lnTo>
                    <a:pt x="1388715" y="8020050"/>
                  </a:lnTo>
                  <a:close/>
                </a:path>
                <a:path w="8715375" h="8020050">
                  <a:moveTo>
                    <a:pt x="1464915" y="8020050"/>
                  </a:moveTo>
                  <a:lnTo>
                    <a:pt x="1426815" y="8020050"/>
                  </a:lnTo>
                  <a:lnTo>
                    <a:pt x="1426815" y="7983885"/>
                  </a:lnTo>
                  <a:lnTo>
                    <a:pt x="1464915" y="7983885"/>
                  </a:lnTo>
                  <a:lnTo>
                    <a:pt x="1464915" y="8020050"/>
                  </a:lnTo>
                  <a:close/>
                </a:path>
                <a:path w="8715375" h="8020050">
                  <a:moveTo>
                    <a:pt x="1541115" y="8020050"/>
                  </a:moveTo>
                  <a:lnTo>
                    <a:pt x="1503015" y="8020050"/>
                  </a:lnTo>
                  <a:lnTo>
                    <a:pt x="1503015" y="7983885"/>
                  </a:lnTo>
                  <a:lnTo>
                    <a:pt x="1541115" y="7983885"/>
                  </a:lnTo>
                  <a:lnTo>
                    <a:pt x="1541115" y="8020050"/>
                  </a:lnTo>
                  <a:close/>
                </a:path>
                <a:path w="8715375" h="8020050">
                  <a:moveTo>
                    <a:pt x="1617315" y="8020050"/>
                  </a:moveTo>
                  <a:lnTo>
                    <a:pt x="1579215" y="8020050"/>
                  </a:lnTo>
                  <a:lnTo>
                    <a:pt x="1579215" y="7983885"/>
                  </a:lnTo>
                  <a:lnTo>
                    <a:pt x="1617315" y="7983885"/>
                  </a:lnTo>
                  <a:lnTo>
                    <a:pt x="1617315" y="8020050"/>
                  </a:lnTo>
                  <a:close/>
                </a:path>
                <a:path w="8715375" h="8020050">
                  <a:moveTo>
                    <a:pt x="1693515" y="8020050"/>
                  </a:moveTo>
                  <a:lnTo>
                    <a:pt x="1655415" y="8020050"/>
                  </a:lnTo>
                  <a:lnTo>
                    <a:pt x="1655415" y="7983885"/>
                  </a:lnTo>
                  <a:lnTo>
                    <a:pt x="1693515" y="7983885"/>
                  </a:lnTo>
                  <a:lnTo>
                    <a:pt x="1693515" y="8020050"/>
                  </a:lnTo>
                  <a:close/>
                </a:path>
                <a:path w="8715375" h="8020050">
                  <a:moveTo>
                    <a:pt x="1769715" y="8020050"/>
                  </a:moveTo>
                  <a:lnTo>
                    <a:pt x="1731615" y="8020050"/>
                  </a:lnTo>
                  <a:lnTo>
                    <a:pt x="1731615" y="7983885"/>
                  </a:lnTo>
                  <a:lnTo>
                    <a:pt x="1769715" y="7983885"/>
                  </a:lnTo>
                  <a:lnTo>
                    <a:pt x="1769715" y="8020050"/>
                  </a:lnTo>
                  <a:close/>
                </a:path>
                <a:path w="8715375" h="8020050">
                  <a:moveTo>
                    <a:pt x="1845915" y="8020050"/>
                  </a:moveTo>
                  <a:lnTo>
                    <a:pt x="1807815" y="8020050"/>
                  </a:lnTo>
                  <a:lnTo>
                    <a:pt x="1807815" y="7983885"/>
                  </a:lnTo>
                  <a:lnTo>
                    <a:pt x="1845915" y="7983885"/>
                  </a:lnTo>
                  <a:lnTo>
                    <a:pt x="1845915" y="8020050"/>
                  </a:lnTo>
                  <a:close/>
                </a:path>
                <a:path w="8715375" h="8020050">
                  <a:moveTo>
                    <a:pt x="1922115" y="8020050"/>
                  </a:moveTo>
                  <a:lnTo>
                    <a:pt x="1884015" y="8020050"/>
                  </a:lnTo>
                  <a:lnTo>
                    <a:pt x="1884015" y="7983885"/>
                  </a:lnTo>
                  <a:lnTo>
                    <a:pt x="1922115" y="7983885"/>
                  </a:lnTo>
                  <a:lnTo>
                    <a:pt x="1922115" y="8020050"/>
                  </a:lnTo>
                  <a:close/>
                </a:path>
                <a:path w="8715375" h="8020050">
                  <a:moveTo>
                    <a:pt x="1998315" y="8020050"/>
                  </a:moveTo>
                  <a:lnTo>
                    <a:pt x="1960215" y="8020050"/>
                  </a:lnTo>
                  <a:lnTo>
                    <a:pt x="1960215" y="7983885"/>
                  </a:lnTo>
                  <a:lnTo>
                    <a:pt x="1998315" y="7983885"/>
                  </a:lnTo>
                  <a:lnTo>
                    <a:pt x="1998315" y="8020050"/>
                  </a:lnTo>
                  <a:close/>
                </a:path>
                <a:path w="8715375" h="8020050">
                  <a:moveTo>
                    <a:pt x="2074515" y="8020050"/>
                  </a:moveTo>
                  <a:lnTo>
                    <a:pt x="2036415" y="8020050"/>
                  </a:lnTo>
                  <a:lnTo>
                    <a:pt x="2036415" y="7983885"/>
                  </a:lnTo>
                  <a:lnTo>
                    <a:pt x="2074515" y="7983885"/>
                  </a:lnTo>
                  <a:lnTo>
                    <a:pt x="2074515" y="8020050"/>
                  </a:lnTo>
                  <a:close/>
                </a:path>
                <a:path w="8715375" h="8020050">
                  <a:moveTo>
                    <a:pt x="2150715" y="8020050"/>
                  </a:moveTo>
                  <a:lnTo>
                    <a:pt x="2112615" y="8020050"/>
                  </a:lnTo>
                  <a:lnTo>
                    <a:pt x="2112615" y="7983885"/>
                  </a:lnTo>
                  <a:lnTo>
                    <a:pt x="2150715" y="7983885"/>
                  </a:lnTo>
                  <a:lnTo>
                    <a:pt x="2150715" y="8020050"/>
                  </a:lnTo>
                  <a:close/>
                </a:path>
                <a:path w="8715375" h="8020050">
                  <a:moveTo>
                    <a:pt x="2226915" y="8020050"/>
                  </a:moveTo>
                  <a:lnTo>
                    <a:pt x="2188815" y="8020050"/>
                  </a:lnTo>
                  <a:lnTo>
                    <a:pt x="2188815" y="7983885"/>
                  </a:lnTo>
                  <a:lnTo>
                    <a:pt x="2226915" y="7983885"/>
                  </a:lnTo>
                  <a:lnTo>
                    <a:pt x="2226915" y="8020050"/>
                  </a:lnTo>
                  <a:close/>
                </a:path>
                <a:path w="8715375" h="8020050">
                  <a:moveTo>
                    <a:pt x="2303115" y="8020050"/>
                  </a:moveTo>
                  <a:lnTo>
                    <a:pt x="2265015" y="8020050"/>
                  </a:lnTo>
                  <a:lnTo>
                    <a:pt x="2265015" y="7983885"/>
                  </a:lnTo>
                  <a:lnTo>
                    <a:pt x="2303115" y="7983885"/>
                  </a:lnTo>
                  <a:lnTo>
                    <a:pt x="2303115" y="8020050"/>
                  </a:lnTo>
                  <a:close/>
                </a:path>
                <a:path w="8715375" h="8020050">
                  <a:moveTo>
                    <a:pt x="2379315" y="8020050"/>
                  </a:moveTo>
                  <a:lnTo>
                    <a:pt x="2341215" y="8020050"/>
                  </a:lnTo>
                  <a:lnTo>
                    <a:pt x="2341215" y="7983885"/>
                  </a:lnTo>
                  <a:lnTo>
                    <a:pt x="2379315" y="7983885"/>
                  </a:lnTo>
                  <a:lnTo>
                    <a:pt x="2379315" y="8020050"/>
                  </a:lnTo>
                  <a:close/>
                </a:path>
                <a:path w="8715375" h="8020050">
                  <a:moveTo>
                    <a:pt x="2455515" y="8020050"/>
                  </a:moveTo>
                  <a:lnTo>
                    <a:pt x="2417415" y="8020050"/>
                  </a:lnTo>
                  <a:lnTo>
                    <a:pt x="2417415" y="7983885"/>
                  </a:lnTo>
                  <a:lnTo>
                    <a:pt x="2455515" y="7983885"/>
                  </a:lnTo>
                  <a:lnTo>
                    <a:pt x="2455515" y="8020050"/>
                  </a:lnTo>
                  <a:close/>
                </a:path>
                <a:path w="8715375" h="8020050">
                  <a:moveTo>
                    <a:pt x="2531715" y="8020050"/>
                  </a:moveTo>
                  <a:lnTo>
                    <a:pt x="2493615" y="8020050"/>
                  </a:lnTo>
                  <a:lnTo>
                    <a:pt x="2493615" y="7983885"/>
                  </a:lnTo>
                  <a:lnTo>
                    <a:pt x="2531715" y="7983885"/>
                  </a:lnTo>
                  <a:lnTo>
                    <a:pt x="2531715" y="8020050"/>
                  </a:lnTo>
                  <a:close/>
                </a:path>
                <a:path w="8715375" h="8020050">
                  <a:moveTo>
                    <a:pt x="2607915" y="8020050"/>
                  </a:moveTo>
                  <a:lnTo>
                    <a:pt x="2569815" y="8020050"/>
                  </a:lnTo>
                  <a:lnTo>
                    <a:pt x="2569815" y="7983885"/>
                  </a:lnTo>
                  <a:lnTo>
                    <a:pt x="2607915" y="7983885"/>
                  </a:lnTo>
                  <a:lnTo>
                    <a:pt x="2607915" y="8020050"/>
                  </a:lnTo>
                  <a:close/>
                </a:path>
                <a:path w="8715375" h="8020050">
                  <a:moveTo>
                    <a:pt x="2684115" y="8020050"/>
                  </a:moveTo>
                  <a:lnTo>
                    <a:pt x="2646015" y="8020050"/>
                  </a:lnTo>
                  <a:lnTo>
                    <a:pt x="2646015" y="7983885"/>
                  </a:lnTo>
                  <a:lnTo>
                    <a:pt x="2684115" y="7983885"/>
                  </a:lnTo>
                  <a:lnTo>
                    <a:pt x="2684115" y="8020050"/>
                  </a:lnTo>
                  <a:close/>
                </a:path>
                <a:path w="8715375" h="8020050">
                  <a:moveTo>
                    <a:pt x="2760315" y="8020050"/>
                  </a:moveTo>
                  <a:lnTo>
                    <a:pt x="2722215" y="8020050"/>
                  </a:lnTo>
                  <a:lnTo>
                    <a:pt x="2722215" y="7983885"/>
                  </a:lnTo>
                  <a:lnTo>
                    <a:pt x="2760315" y="7983885"/>
                  </a:lnTo>
                  <a:lnTo>
                    <a:pt x="2760315" y="8020050"/>
                  </a:lnTo>
                  <a:close/>
                </a:path>
                <a:path w="8715375" h="8020050">
                  <a:moveTo>
                    <a:pt x="2836515" y="8020050"/>
                  </a:moveTo>
                  <a:lnTo>
                    <a:pt x="2798415" y="8020050"/>
                  </a:lnTo>
                  <a:lnTo>
                    <a:pt x="2798415" y="7983885"/>
                  </a:lnTo>
                  <a:lnTo>
                    <a:pt x="2836515" y="7983885"/>
                  </a:lnTo>
                  <a:lnTo>
                    <a:pt x="2836515" y="8020050"/>
                  </a:lnTo>
                  <a:close/>
                </a:path>
                <a:path w="8715375" h="8020050">
                  <a:moveTo>
                    <a:pt x="2912715" y="8020050"/>
                  </a:moveTo>
                  <a:lnTo>
                    <a:pt x="2874615" y="8020050"/>
                  </a:lnTo>
                  <a:lnTo>
                    <a:pt x="2874615" y="7983885"/>
                  </a:lnTo>
                  <a:lnTo>
                    <a:pt x="2912715" y="7983885"/>
                  </a:lnTo>
                  <a:lnTo>
                    <a:pt x="2912715" y="8020050"/>
                  </a:lnTo>
                  <a:close/>
                </a:path>
                <a:path w="8715375" h="8020050">
                  <a:moveTo>
                    <a:pt x="2988915" y="8020050"/>
                  </a:moveTo>
                  <a:lnTo>
                    <a:pt x="2950815" y="8020050"/>
                  </a:lnTo>
                  <a:lnTo>
                    <a:pt x="2950815" y="7983885"/>
                  </a:lnTo>
                  <a:lnTo>
                    <a:pt x="2988915" y="7983885"/>
                  </a:lnTo>
                  <a:lnTo>
                    <a:pt x="2988915" y="8020050"/>
                  </a:lnTo>
                  <a:close/>
                </a:path>
                <a:path w="8715375" h="8020050">
                  <a:moveTo>
                    <a:pt x="3065115" y="8020050"/>
                  </a:moveTo>
                  <a:lnTo>
                    <a:pt x="3027015" y="8020050"/>
                  </a:lnTo>
                  <a:lnTo>
                    <a:pt x="3027015" y="7983885"/>
                  </a:lnTo>
                  <a:lnTo>
                    <a:pt x="3065115" y="7983885"/>
                  </a:lnTo>
                  <a:lnTo>
                    <a:pt x="3065115" y="8020050"/>
                  </a:lnTo>
                  <a:close/>
                </a:path>
                <a:path w="8715375" h="8020050">
                  <a:moveTo>
                    <a:pt x="3141315" y="8020050"/>
                  </a:moveTo>
                  <a:lnTo>
                    <a:pt x="3103215" y="8020050"/>
                  </a:lnTo>
                  <a:lnTo>
                    <a:pt x="3103215" y="7983885"/>
                  </a:lnTo>
                  <a:lnTo>
                    <a:pt x="3141315" y="7983885"/>
                  </a:lnTo>
                  <a:lnTo>
                    <a:pt x="3141315" y="8020050"/>
                  </a:lnTo>
                  <a:close/>
                </a:path>
                <a:path w="8715375" h="8020050">
                  <a:moveTo>
                    <a:pt x="3217515" y="8020050"/>
                  </a:moveTo>
                  <a:lnTo>
                    <a:pt x="3179415" y="8020050"/>
                  </a:lnTo>
                  <a:lnTo>
                    <a:pt x="3179415" y="7983885"/>
                  </a:lnTo>
                  <a:lnTo>
                    <a:pt x="3217515" y="7983885"/>
                  </a:lnTo>
                  <a:lnTo>
                    <a:pt x="3217515" y="8020050"/>
                  </a:lnTo>
                  <a:close/>
                </a:path>
                <a:path w="8715375" h="8020050">
                  <a:moveTo>
                    <a:pt x="3293715" y="8020050"/>
                  </a:moveTo>
                  <a:lnTo>
                    <a:pt x="3255615" y="8020050"/>
                  </a:lnTo>
                  <a:lnTo>
                    <a:pt x="3255615" y="7983885"/>
                  </a:lnTo>
                  <a:lnTo>
                    <a:pt x="3293715" y="7983885"/>
                  </a:lnTo>
                  <a:lnTo>
                    <a:pt x="3293715" y="8020050"/>
                  </a:lnTo>
                  <a:close/>
                </a:path>
                <a:path w="8715375" h="8020050">
                  <a:moveTo>
                    <a:pt x="3369915" y="8020050"/>
                  </a:moveTo>
                  <a:lnTo>
                    <a:pt x="3331815" y="8020050"/>
                  </a:lnTo>
                  <a:lnTo>
                    <a:pt x="3331815" y="7983885"/>
                  </a:lnTo>
                  <a:lnTo>
                    <a:pt x="3369915" y="7983885"/>
                  </a:lnTo>
                  <a:lnTo>
                    <a:pt x="3369915" y="8020050"/>
                  </a:lnTo>
                  <a:close/>
                </a:path>
                <a:path w="8715375" h="8020050">
                  <a:moveTo>
                    <a:pt x="3446115" y="8020050"/>
                  </a:moveTo>
                  <a:lnTo>
                    <a:pt x="3408015" y="8020050"/>
                  </a:lnTo>
                  <a:lnTo>
                    <a:pt x="3408015" y="7983885"/>
                  </a:lnTo>
                  <a:lnTo>
                    <a:pt x="3446115" y="7983885"/>
                  </a:lnTo>
                  <a:lnTo>
                    <a:pt x="3446115" y="8020050"/>
                  </a:lnTo>
                  <a:close/>
                </a:path>
                <a:path w="8715375" h="8020050">
                  <a:moveTo>
                    <a:pt x="3522315" y="8020050"/>
                  </a:moveTo>
                  <a:lnTo>
                    <a:pt x="3484215" y="8020050"/>
                  </a:lnTo>
                  <a:lnTo>
                    <a:pt x="3484215" y="7983885"/>
                  </a:lnTo>
                  <a:lnTo>
                    <a:pt x="3522315" y="7983885"/>
                  </a:lnTo>
                  <a:lnTo>
                    <a:pt x="3522315" y="8020050"/>
                  </a:lnTo>
                  <a:close/>
                </a:path>
                <a:path w="8715375" h="8020050">
                  <a:moveTo>
                    <a:pt x="3598515" y="8020050"/>
                  </a:moveTo>
                  <a:lnTo>
                    <a:pt x="3560415" y="8020050"/>
                  </a:lnTo>
                  <a:lnTo>
                    <a:pt x="3560415" y="7983885"/>
                  </a:lnTo>
                  <a:lnTo>
                    <a:pt x="3598515" y="7983885"/>
                  </a:lnTo>
                  <a:lnTo>
                    <a:pt x="3598515" y="8020050"/>
                  </a:lnTo>
                  <a:close/>
                </a:path>
                <a:path w="8715375" h="8020050">
                  <a:moveTo>
                    <a:pt x="3674715" y="8020050"/>
                  </a:moveTo>
                  <a:lnTo>
                    <a:pt x="3636615" y="8020050"/>
                  </a:lnTo>
                  <a:lnTo>
                    <a:pt x="3636615" y="7983885"/>
                  </a:lnTo>
                  <a:lnTo>
                    <a:pt x="3674715" y="7983885"/>
                  </a:lnTo>
                  <a:lnTo>
                    <a:pt x="3674715" y="8020050"/>
                  </a:lnTo>
                  <a:close/>
                </a:path>
                <a:path w="8715375" h="8020050">
                  <a:moveTo>
                    <a:pt x="3750915" y="8020050"/>
                  </a:moveTo>
                  <a:lnTo>
                    <a:pt x="3712815" y="8020050"/>
                  </a:lnTo>
                  <a:lnTo>
                    <a:pt x="3712815" y="7983885"/>
                  </a:lnTo>
                  <a:lnTo>
                    <a:pt x="3750915" y="7983885"/>
                  </a:lnTo>
                  <a:lnTo>
                    <a:pt x="3750915" y="8020050"/>
                  </a:lnTo>
                  <a:close/>
                </a:path>
                <a:path w="8715375" h="8020050">
                  <a:moveTo>
                    <a:pt x="3827115" y="8020050"/>
                  </a:moveTo>
                  <a:lnTo>
                    <a:pt x="3789015" y="8020050"/>
                  </a:lnTo>
                  <a:lnTo>
                    <a:pt x="3789015" y="7983885"/>
                  </a:lnTo>
                  <a:lnTo>
                    <a:pt x="3827115" y="7983885"/>
                  </a:lnTo>
                  <a:lnTo>
                    <a:pt x="3827115" y="8020050"/>
                  </a:lnTo>
                  <a:close/>
                </a:path>
                <a:path w="8715375" h="8020050">
                  <a:moveTo>
                    <a:pt x="3903315" y="8020050"/>
                  </a:moveTo>
                  <a:lnTo>
                    <a:pt x="3865215" y="8020050"/>
                  </a:lnTo>
                  <a:lnTo>
                    <a:pt x="3865215" y="7983885"/>
                  </a:lnTo>
                  <a:lnTo>
                    <a:pt x="3903315" y="7983885"/>
                  </a:lnTo>
                  <a:lnTo>
                    <a:pt x="3903315" y="8020050"/>
                  </a:lnTo>
                  <a:close/>
                </a:path>
                <a:path w="8715375" h="8020050">
                  <a:moveTo>
                    <a:pt x="3979515" y="8020050"/>
                  </a:moveTo>
                  <a:lnTo>
                    <a:pt x="3941415" y="8020050"/>
                  </a:lnTo>
                  <a:lnTo>
                    <a:pt x="3941415" y="7983885"/>
                  </a:lnTo>
                  <a:lnTo>
                    <a:pt x="3979515" y="7983885"/>
                  </a:lnTo>
                  <a:lnTo>
                    <a:pt x="3979515" y="8020050"/>
                  </a:lnTo>
                  <a:close/>
                </a:path>
                <a:path w="8715375" h="8020050">
                  <a:moveTo>
                    <a:pt x="4055715" y="8020050"/>
                  </a:moveTo>
                  <a:lnTo>
                    <a:pt x="4017615" y="8020050"/>
                  </a:lnTo>
                  <a:lnTo>
                    <a:pt x="4017615" y="7983885"/>
                  </a:lnTo>
                  <a:lnTo>
                    <a:pt x="4055715" y="7983885"/>
                  </a:lnTo>
                  <a:lnTo>
                    <a:pt x="4055715" y="8020050"/>
                  </a:lnTo>
                  <a:close/>
                </a:path>
                <a:path w="8715375" h="8020050">
                  <a:moveTo>
                    <a:pt x="4131915" y="8020050"/>
                  </a:moveTo>
                  <a:lnTo>
                    <a:pt x="4093815" y="8020050"/>
                  </a:lnTo>
                  <a:lnTo>
                    <a:pt x="4093815" y="7983885"/>
                  </a:lnTo>
                  <a:lnTo>
                    <a:pt x="4131915" y="7983885"/>
                  </a:lnTo>
                  <a:lnTo>
                    <a:pt x="4131915" y="8020050"/>
                  </a:lnTo>
                  <a:close/>
                </a:path>
                <a:path w="8715375" h="8020050">
                  <a:moveTo>
                    <a:pt x="4208115" y="8020050"/>
                  </a:moveTo>
                  <a:lnTo>
                    <a:pt x="4170015" y="8020050"/>
                  </a:lnTo>
                  <a:lnTo>
                    <a:pt x="4170015" y="7983885"/>
                  </a:lnTo>
                  <a:lnTo>
                    <a:pt x="4208115" y="7983885"/>
                  </a:lnTo>
                  <a:lnTo>
                    <a:pt x="4208115" y="8020050"/>
                  </a:lnTo>
                  <a:close/>
                </a:path>
                <a:path w="8715375" h="8020050">
                  <a:moveTo>
                    <a:pt x="4284315" y="8020050"/>
                  </a:moveTo>
                  <a:lnTo>
                    <a:pt x="4246215" y="8020050"/>
                  </a:lnTo>
                  <a:lnTo>
                    <a:pt x="4246215" y="7983885"/>
                  </a:lnTo>
                  <a:lnTo>
                    <a:pt x="4284315" y="7983885"/>
                  </a:lnTo>
                  <a:lnTo>
                    <a:pt x="4284315" y="8020050"/>
                  </a:lnTo>
                  <a:close/>
                </a:path>
                <a:path w="8715375" h="8020050">
                  <a:moveTo>
                    <a:pt x="4360514" y="8020050"/>
                  </a:moveTo>
                  <a:lnTo>
                    <a:pt x="4322415" y="8020050"/>
                  </a:lnTo>
                  <a:lnTo>
                    <a:pt x="4322415" y="7983885"/>
                  </a:lnTo>
                  <a:lnTo>
                    <a:pt x="4360514" y="7983885"/>
                  </a:lnTo>
                  <a:lnTo>
                    <a:pt x="4360514" y="8020050"/>
                  </a:lnTo>
                  <a:close/>
                </a:path>
                <a:path w="8715375" h="8020050">
                  <a:moveTo>
                    <a:pt x="4436714" y="8020050"/>
                  </a:moveTo>
                  <a:lnTo>
                    <a:pt x="4398615" y="8020050"/>
                  </a:lnTo>
                  <a:lnTo>
                    <a:pt x="4398615" y="7983885"/>
                  </a:lnTo>
                  <a:lnTo>
                    <a:pt x="4436714" y="7983885"/>
                  </a:lnTo>
                  <a:lnTo>
                    <a:pt x="4436714" y="8020050"/>
                  </a:lnTo>
                  <a:close/>
                </a:path>
                <a:path w="8715375" h="8020050">
                  <a:moveTo>
                    <a:pt x="4512915" y="8020050"/>
                  </a:moveTo>
                  <a:lnTo>
                    <a:pt x="4474815" y="8020050"/>
                  </a:lnTo>
                  <a:lnTo>
                    <a:pt x="4474815" y="7983885"/>
                  </a:lnTo>
                  <a:lnTo>
                    <a:pt x="4512915" y="7983885"/>
                  </a:lnTo>
                  <a:lnTo>
                    <a:pt x="4512915" y="8020050"/>
                  </a:lnTo>
                  <a:close/>
                </a:path>
                <a:path w="8715375" h="8020050">
                  <a:moveTo>
                    <a:pt x="4589115" y="8020050"/>
                  </a:moveTo>
                  <a:lnTo>
                    <a:pt x="4551015" y="8020050"/>
                  </a:lnTo>
                  <a:lnTo>
                    <a:pt x="4551015" y="7983885"/>
                  </a:lnTo>
                  <a:lnTo>
                    <a:pt x="4589115" y="7983885"/>
                  </a:lnTo>
                  <a:lnTo>
                    <a:pt x="4589115" y="8020050"/>
                  </a:lnTo>
                  <a:close/>
                </a:path>
                <a:path w="8715375" h="8020050">
                  <a:moveTo>
                    <a:pt x="4665315" y="8020050"/>
                  </a:moveTo>
                  <a:lnTo>
                    <a:pt x="4627215" y="8020050"/>
                  </a:lnTo>
                  <a:lnTo>
                    <a:pt x="4627215" y="7983885"/>
                  </a:lnTo>
                  <a:lnTo>
                    <a:pt x="4665315" y="7983885"/>
                  </a:lnTo>
                  <a:lnTo>
                    <a:pt x="4665315" y="8020050"/>
                  </a:lnTo>
                  <a:close/>
                </a:path>
                <a:path w="8715375" h="8020050">
                  <a:moveTo>
                    <a:pt x="4741515" y="8020050"/>
                  </a:moveTo>
                  <a:lnTo>
                    <a:pt x="4703415" y="8020050"/>
                  </a:lnTo>
                  <a:lnTo>
                    <a:pt x="4703415" y="7983885"/>
                  </a:lnTo>
                  <a:lnTo>
                    <a:pt x="4741515" y="7983885"/>
                  </a:lnTo>
                  <a:lnTo>
                    <a:pt x="4741515" y="8020050"/>
                  </a:lnTo>
                  <a:close/>
                </a:path>
                <a:path w="8715375" h="8020050">
                  <a:moveTo>
                    <a:pt x="4817715" y="8020050"/>
                  </a:moveTo>
                  <a:lnTo>
                    <a:pt x="4779615" y="8020050"/>
                  </a:lnTo>
                  <a:lnTo>
                    <a:pt x="4779615" y="7983885"/>
                  </a:lnTo>
                  <a:lnTo>
                    <a:pt x="4817715" y="7983885"/>
                  </a:lnTo>
                  <a:lnTo>
                    <a:pt x="4817715" y="8020050"/>
                  </a:lnTo>
                  <a:close/>
                </a:path>
                <a:path w="8715375" h="8020050">
                  <a:moveTo>
                    <a:pt x="4893915" y="8020050"/>
                  </a:moveTo>
                  <a:lnTo>
                    <a:pt x="4855814" y="8020050"/>
                  </a:lnTo>
                  <a:lnTo>
                    <a:pt x="4855814" y="7983885"/>
                  </a:lnTo>
                  <a:lnTo>
                    <a:pt x="4893915" y="7983885"/>
                  </a:lnTo>
                  <a:lnTo>
                    <a:pt x="4893915" y="8020050"/>
                  </a:lnTo>
                  <a:close/>
                </a:path>
                <a:path w="8715375" h="8020050">
                  <a:moveTo>
                    <a:pt x="4970115" y="8020050"/>
                  </a:moveTo>
                  <a:lnTo>
                    <a:pt x="4932015" y="8020050"/>
                  </a:lnTo>
                  <a:lnTo>
                    <a:pt x="4932015" y="7983885"/>
                  </a:lnTo>
                  <a:lnTo>
                    <a:pt x="4970115" y="7983885"/>
                  </a:lnTo>
                  <a:lnTo>
                    <a:pt x="4970115" y="8020050"/>
                  </a:lnTo>
                  <a:close/>
                </a:path>
                <a:path w="8715375" h="8020050">
                  <a:moveTo>
                    <a:pt x="5046315" y="8020050"/>
                  </a:moveTo>
                  <a:lnTo>
                    <a:pt x="5008215" y="8020050"/>
                  </a:lnTo>
                  <a:lnTo>
                    <a:pt x="5008215" y="7983885"/>
                  </a:lnTo>
                  <a:lnTo>
                    <a:pt x="5046315" y="7983885"/>
                  </a:lnTo>
                  <a:lnTo>
                    <a:pt x="5046315" y="8020050"/>
                  </a:lnTo>
                  <a:close/>
                </a:path>
                <a:path w="8715375" h="8020050">
                  <a:moveTo>
                    <a:pt x="5122515" y="8020050"/>
                  </a:moveTo>
                  <a:lnTo>
                    <a:pt x="5084415" y="8020050"/>
                  </a:lnTo>
                  <a:lnTo>
                    <a:pt x="5084415" y="7983885"/>
                  </a:lnTo>
                  <a:lnTo>
                    <a:pt x="5122515" y="7983885"/>
                  </a:lnTo>
                  <a:lnTo>
                    <a:pt x="5122515" y="8020050"/>
                  </a:lnTo>
                  <a:close/>
                </a:path>
                <a:path w="8715375" h="8020050">
                  <a:moveTo>
                    <a:pt x="5198715" y="8020050"/>
                  </a:moveTo>
                  <a:lnTo>
                    <a:pt x="5160615" y="8020050"/>
                  </a:lnTo>
                  <a:lnTo>
                    <a:pt x="5160615" y="7983885"/>
                  </a:lnTo>
                  <a:lnTo>
                    <a:pt x="5198715" y="7983885"/>
                  </a:lnTo>
                  <a:lnTo>
                    <a:pt x="5198715" y="8020050"/>
                  </a:lnTo>
                  <a:close/>
                </a:path>
                <a:path w="8715375" h="8020050">
                  <a:moveTo>
                    <a:pt x="5274915" y="8020050"/>
                  </a:moveTo>
                  <a:lnTo>
                    <a:pt x="5236815" y="8020050"/>
                  </a:lnTo>
                  <a:lnTo>
                    <a:pt x="5236815" y="7983885"/>
                  </a:lnTo>
                  <a:lnTo>
                    <a:pt x="5274915" y="7983885"/>
                  </a:lnTo>
                  <a:lnTo>
                    <a:pt x="5274915" y="8020050"/>
                  </a:lnTo>
                  <a:close/>
                </a:path>
                <a:path w="8715375" h="8020050">
                  <a:moveTo>
                    <a:pt x="5351115" y="8020050"/>
                  </a:moveTo>
                  <a:lnTo>
                    <a:pt x="5313015" y="8020050"/>
                  </a:lnTo>
                  <a:lnTo>
                    <a:pt x="5313015" y="7983885"/>
                  </a:lnTo>
                  <a:lnTo>
                    <a:pt x="5351115" y="7983885"/>
                  </a:lnTo>
                  <a:lnTo>
                    <a:pt x="5351115" y="8020050"/>
                  </a:lnTo>
                  <a:close/>
                </a:path>
                <a:path w="8715375" h="8020050">
                  <a:moveTo>
                    <a:pt x="5427315" y="8020050"/>
                  </a:moveTo>
                  <a:lnTo>
                    <a:pt x="5389215" y="8020050"/>
                  </a:lnTo>
                  <a:lnTo>
                    <a:pt x="5389215" y="7983885"/>
                  </a:lnTo>
                  <a:lnTo>
                    <a:pt x="5427315" y="7983885"/>
                  </a:lnTo>
                  <a:lnTo>
                    <a:pt x="5427315" y="8020050"/>
                  </a:lnTo>
                  <a:close/>
                </a:path>
                <a:path w="8715375" h="8020050">
                  <a:moveTo>
                    <a:pt x="5503515" y="8020050"/>
                  </a:moveTo>
                  <a:lnTo>
                    <a:pt x="5465415" y="8020050"/>
                  </a:lnTo>
                  <a:lnTo>
                    <a:pt x="5465415" y="7983885"/>
                  </a:lnTo>
                  <a:lnTo>
                    <a:pt x="5503515" y="7983885"/>
                  </a:lnTo>
                  <a:lnTo>
                    <a:pt x="5503515" y="8020050"/>
                  </a:lnTo>
                  <a:close/>
                </a:path>
                <a:path w="8715375" h="8020050">
                  <a:moveTo>
                    <a:pt x="5579715" y="8020050"/>
                  </a:moveTo>
                  <a:lnTo>
                    <a:pt x="5541615" y="8020050"/>
                  </a:lnTo>
                  <a:lnTo>
                    <a:pt x="5541615" y="7983885"/>
                  </a:lnTo>
                  <a:lnTo>
                    <a:pt x="5579715" y="7983885"/>
                  </a:lnTo>
                  <a:lnTo>
                    <a:pt x="5579715" y="8020050"/>
                  </a:lnTo>
                  <a:close/>
                </a:path>
                <a:path w="8715375" h="8020050">
                  <a:moveTo>
                    <a:pt x="5655915" y="8020050"/>
                  </a:moveTo>
                  <a:lnTo>
                    <a:pt x="5617815" y="8020050"/>
                  </a:lnTo>
                  <a:lnTo>
                    <a:pt x="5617815" y="7983885"/>
                  </a:lnTo>
                  <a:lnTo>
                    <a:pt x="5655915" y="7983885"/>
                  </a:lnTo>
                  <a:lnTo>
                    <a:pt x="5655915" y="8020050"/>
                  </a:lnTo>
                  <a:close/>
                </a:path>
                <a:path w="8715375" h="8020050">
                  <a:moveTo>
                    <a:pt x="5732115" y="8020050"/>
                  </a:moveTo>
                  <a:lnTo>
                    <a:pt x="5694015" y="8020050"/>
                  </a:lnTo>
                  <a:lnTo>
                    <a:pt x="5694015" y="7983885"/>
                  </a:lnTo>
                  <a:lnTo>
                    <a:pt x="5732115" y="7983885"/>
                  </a:lnTo>
                  <a:lnTo>
                    <a:pt x="5732115" y="8020050"/>
                  </a:lnTo>
                  <a:close/>
                </a:path>
                <a:path w="8715375" h="8020050">
                  <a:moveTo>
                    <a:pt x="5808315" y="8020050"/>
                  </a:moveTo>
                  <a:lnTo>
                    <a:pt x="5770215" y="8020050"/>
                  </a:lnTo>
                  <a:lnTo>
                    <a:pt x="5770215" y="7983885"/>
                  </a:lnTo>
                  <a:lnTo>
                    <a:pt x="5808315" y="7983885"/>
                  </a:lnTo>
                  <a:lnTo>
                    <a:pt x="5808315" y="8020050"/>
                  </a:lnTo>
                  <a:close/>
                </a:path>
                <a:path w="8715375" h="8020050">
                  <a:moveTo>
                    <a:pt x="5884515" y="8020050"/>
                  </a:moveTo>
                  <a:lnTo>
                    <a:pt x="5846415" y="8020050"/>
                  </a:lnTo>
                  <a:lnTo>
                    <a:pt x="5846415" y="7983885"/>
                  </a:lnTo>
                  <a:lnTo>
                    <a:pt x="5884515" y="7983885"/>
                  </a:lnTo>
                  <a:lnTo>
                    <a:pt x="5884515" y="8020050"/>
                  </a:lnTo>
                  <a:close/>
                </a:path>
                <a:path w="8715375" h="8020050">
                  <a:moveTo>
                    <a:pt x="5960715" y="8020050"/>
                  </a:moveTo>
                  <a:lnTo>
                    <a:pt x="5922615" y="8020050"/>
                  </a:lnTo>
                  <a:lnTo>
                    <a:pt x="5922615" y="7983885"/>
                  </a:lnTo>
                  <a:lnTo>
                    <a:pt x="5960715" y="7983885"/>
                  </a:lnTo>
                  <a:lnTo>
                    <a:pt x="5960715" y="8020050"/>
                  </a:lnTo>
                  <a:close/>
                </a:path>
                <a:path w="8715375" h="8020050">
                  <a:moveTo>
                    <a:pt x="6036915" y="8020050"/>
                  </a:moveTo>
                  <a:lnTo>
                    <a:pt x="5998815" y="8020050"/>
                  </a:lnTo>
                  <a:lnTo>
                    <a:pt x="5998815" y="7983885"/>
                  </a:lnTo>
                  <a:lnTo>
                    <a:pt x="6036915" y="7983885"/>
                  </a:lnTo>
                  <a:lnTo>
                    <a:pt x="6036915" y="8020050"/>
                  </a:lnTo>
                  <a:close/>
                </a:path>
                <a:path w="8715375" h="8020050">
                  <a:moveTo>
                    <a:pt x="6113115" y="8020050"/>
                  </a:moveTo>
                  <a:lnTo>
                    <a:pt x="6075015" y="8020050"/>
                  </a:lnTo>
                  <a:lnTo>
                    <a:pt x="6075015" y="7983885"/>
                  </a:lnTo>
                  <a:lnTo>
                    <a:pt x="6113115" y="7983885"/>
                  </a:lnTo>
                  <a:lnTo>
                    <a:pt x="6113115" y="8020050"/>
                  </a:lnTo>
                  <a:close/>
                </a:path>
                <a:path w="8715375" h="8020050">
                  <a:moveTo>
                    <a:pt x="6189315" y="8020050"/>
                  </a:moveTo>
                  <a:lnTo>
                    <a:pt x="6151215" y="8020050"/>
                  </a:lnTo>
                  <a:lnTo>
                    <a:pt x="6151215" y="7983885"/>
                  </a:lnTo>
                  <a:lnTo>
                    <a:pt x="6189315" y="7983885"/>
                  </a:lnTo>
                  <a:lnTo>
                    <a:pt x="6189315" y="8020050"/>
                  </a:lnTo>
                  <a:close/>
                </a:path>
                <a:path w="8715375" h="8020050">
                  <a:moveTo>
                    <a:pt x="6265515" y="8020050"/>
                  </a:moveTo>
                  <a:lnTo>
                    <a:pt x="6227415" y="8020050"/>
                  </a:lnTo>
                  <a:lnTo>
                    <a:pt x="6227415" y="7983885"/>
                  </a:lnTo>
                  <a:lnTo>
                    <a:pt x="6265515" y="7983885"/>
                  </a:lnTo>
                  <a:lnTo>
                    <a:pt x="6265515" y="8020050"/>
                  </a:lnTo>
                  <a:close/>
                </a:path>
                <a:path w="8715375" h="8020050">
                  <a:moveTo>
                    <a:pt x="6341715" y="8020050"/>
                  </a:moveTo>
                  <a:lnTo>
                    <a:pt x="6303615" y="8020050"/>
                  </a:lnTo>
                  <a:lnTo>
                    <a:pt x="6303615" y="7983885"/>
                  </a:lnTo>
                  <a:lnTo>
                    <a:pt x="6341715" y="7983885"/>
                  </a:lnTo>
                  <a:lnTo>
                    <a:pt x="6341715" y="8020050"/>
                  </a:lnTo>
                  <a:close/>
                </a:path>
                <a:path w="8715375" h="8020050">
                  <a:moveTo>
                    <a:pt x="6417915" y="8020050"/>
                  </a:moveTo>
                  <a:lnTo>
                    <a:pt x="6379815" y="8020050"/>
                  </a:lnTo>
                  <a:lnTo>
                    <a:pt x="6379815" y="7983885"/>
                  </a:lnTo>
                  <a:lnTo>
                    <a:pt x="6417915" y="7983885"/>
                  </a:lnTo>
                  <a:lnTo>
                    <a:pt x="6417915" y="8020050"/>
                  </a:lnTo>
                  <a:close/>
                </a:path>
                <a:path w="8715375" h="8020050">
                  <a:moveTo>
                    <a:pt x="6494115" y="8020050"/>
                  </a:moveTo>
                  <a:lnTo>
                    <a:pt x="6456015" y="8020050"/>
                  </a:lnTo>
                  <a:lnTo>
                    <a:pt x="6456015" y="7983885"/>
                  </a:lnTo>
                  <a:lnTo>
                    <a:pt x="6494115" y="7983885"/>
                  </a:lnTo>
                  <a:lnTo>
                    <a:pt x="6494115" y="8020050"/>
                  </a:lnTo>
                  <a:close/>
                </a:path>
                <a:path w="8715375" h="8020050">
                  <a:moveTo>
                    <a:pt x="6570315" y="8020050"/>
                  </a:moveTo>
                  <a:lnTo>
                    <a:pt x="6532215" y="8020050"/>
                  </a:lnTo>
                  <a:lnTo>
                    <a:pt x="6532215" y="7983885"/>
                  </a:lnTo>
                  <a:lnTo>
                    <a:pt x="6570315" y="7983885"/>
                  </a:lnTo>
                  <a:lnTo>
                    <a:pt x="6570315" y="8020050"/>
                  </a:lnTo>
                  <a:close/>
                </a:path>
                <a:path w="8715375" h="8020050">
                  <a:moveTo>
                    <a:pt x="6646515" y="8020050"/>
                  </a:moveTo>
                  <a:lnTo>
                    <a:pt x="6608415" y="8020050"/>
                  </a:lnTo>
                  <a:lnTo>
                    <a:pt x="6608415" y="7983885"/>
                  </a:lnTo>
                  <a:lnTo>
                    <a:pt x="6646515" y="7983885"/>
                  </a:lnTo>
                  <a:lnTo>
                    <a:pt x="6646515" y="8020050"/>
                  </a:lnTo>
                  <a:close/>
                </a:path>
                <a:path w="8715375" h="8020050">
                  <a:moveTo>
                    <a:pt x="6722715" y="8020050"/>
                  </a:moveTo>
                  <a:lnTo>
                    <a:pt x="6684615" y="8020050"/>
                  </a:lnTo>
                  <a:lnTo>
                    <a:pt x="6684615" y="7983885"/>
                  </a:lnTo>
                  <a:lnTo>
                    <a:pt x="6722715" y="7983885"/>
                  </a:lnTo>
                  <a:lnTo>
                    <a:pt x="6722715" y="8020050"/>
                  </a:lnTo>
                  <a:close/>
                </a:path>
                <a:path w="8715375" h="8020050">
                  <a:moveTo>
                    <a:pt x="6798915" y="8020050"/>
                  </a:moveTo>
                  <a:lnTo>
                    <a:pt x="6760815" y="8020050"/>
                  </a:lnTo>
                  <a:lnTo>
                    <a:pt x="6760815" y="7983885"/>
                  </a:lnTo>
                  <a:lnTo>
                    <a:pt x="6798915" y="7983885"/>
                  </a:lnTo>
                  <a:lnTo>
                    <a:pt x="6798915" y="8020050"/>
                  </a:lnTo>
                  <a:close/>
                </a:path>
                <a:path w="8715375" h="8020050">
                  <a:moveTo>
                    <a:pt x="6875115" y="8020050"/>
                  </a:moveTo>
                  <a:lnTo>
                    <a:pt x="6837015" y="8020050"/>
                  </a:lnTo>
                  <a:lnTo>
                    <a:pt x="6837015" y="7983885"/>
                  </a:lnTo>
                  <a:lnTo>
                    <a:pt x="6875115" y="7983885"/>
                  </a:lnTo>
                  <a:lnTo>
                    <a:pt x="6875115" y="8020050"/>
                  </a:lnTo>
                  <a:close/>
                </a:path>
                <a:path w="8715375" h="8020050">
                  <a:moveTo>
                    <a:pt x="6951315" y="8020050"/>
                  </a:moveTo>
                  <a:lnTo>
                    <a:pt x="6913215" y="8020050"/>
                  </a:lnTo>
                  <a:lnTo>
                    <a:pt x="6913215" y="7983885"/>
                  </a:lnTo>
                  <a:lnTo>
                    <a:pt x="6951315" y="7983885"/>
                  </a:lnTo>
                  <a:lnTo>
                    <a:pt x="6951315" y="8020050"/>
                  </a:lnTo>
                  <a:close/>
                </a:path>
                <a:path w="8715375" h="8020050">
                  <a:moveTo>
                    <a:pt x="7027515" y="8020050"/>
                  </a:moveTo>
                  <a:lnTo>
                    <a:pt x="6989415" y="8020050"/>
                  </a:lnTo>
                  <a:lnTo>
                    <a:pt x="6989415" y="7983885"/>
                  </a:lnTo>
                  <a:lnTo>
                    <a:pt x="7027515" y="7983885"/>
                  </a:lnTo>
                  <a:lnTo>
                    <a:pt x="7027515" y="8020050"/>
                  </a:lnTo>
                  <a:close/>
                </a:path>
                <a:path w="8715375" h="8020050">
                  <a:moveTo>
                    <a:pt x="7103715" y="8020050"/>
                  </a:moveTo>
                  <a:lnTo>
                    <a:pt x="7065615" y="8020050"/>
                  </a:lnTo>
                  <a:lnTo>
                    <a:pt x="7065615" y="7983885"/>
                  </a:lnTo>
                  <a:lnTo>
                    <a:pt x="7103715" y="7983885"/>
                  </a:lnTo>
                  <a:lnTo>
                    <a:pt x="7103715" y="8020050"/>
                  </a:lnTo>
                  <a:close/>
                </a:path>
                <a:path w="8715375" h="8020050">
                  <a:moveTo>
                    <a:pt x="7179915" y="8020050"/>
                  </a:moveTo>
                  <a:lnTo>
                    <a:pt x="7141815" y="8020050"/>
                  </a:lnTo>
                  <a:lnTo>
                    <a:pt x="7141815" y="7983885"/>
                  </a:lnTo>
                  <a:lnTo>
                    <a:pt x="7179915" y="7983885"/>
                  </a:lnTo>
                  <a:lnTo>
                    <a:pt x="7179915" y="8020050"/>
                  </a:lnTo>
                  <a:close/>
                </a:path>
                <a:path w="8715375" h="8020050">
                  <a:moveTo>
                    <a:pt x="7256115" y="8020050"/>
                  </a:moveTo>
                  <a:lnTo>
                    <a:pt x="7218015" y="8020050"/>
                  </a:lnTo>
                  <a:lnTo>
                    <a:pt x="7218015" y="7983885"/>
                  </a:lnTo>
                  <a:lnTo>
                    <a:pt x="7256115" y="7983885"/>
                  </a:lnTo>
                  <a:lnTo>
                    <a:pt x="7256115" y="8020050"/>
                  </a:lnTo>
                  <a:close/>
                </a:path>
                <a:path w="8715375" h="8020050">
                  <a:moveTo>
                    <a:pt x="7332315" y="8020050"/>
                  </a:moveTo>
                  <a:lnTo>
                    <a:pt x="7294215" y="8020050"/>
                  </a:lnTo>
                  <a:lnTo>
                    <a:pt x="7294215" y="7983885"/>
                  </a:lnTo>
                  <a:lnTo>
                    <a:pt x="7332315" y="7983885"/>
                  </a:lnTo>
                  <a:lnTo>
                    <a:pt x="7332315" y="8020050"/>
                  </a:lnTo>
                  <a:close/>
                </a:path>
                <a:path w="8715375" h="8020050">
                  <a:moveTo>
                    <a:pt x="7408515" y="8020050"/>
                  </a:moveTo>
                  <a:lnTo>
                    <a:pt x="7370415" y="8020050"/>
                  </a:lnTo>
                  <a:lnTo>
                    <a:pt x="7370415" y="7983885"/>
                  </a:lnTo>
                  <a:lnTo>
                    <a:pt x="7408515" y="7983885"/>
                  </a:lnTo>
                  <a:lnTo>
                    <a:pt x="7408515" y="8020050"/>
                  </a:lnTo>
                  <a:close/>
                </a:path>
                <a:path w="8715375" h="8020050">
                  <a:moveTo>
                    <a:pt x="7484715" y="8020050"/>
                  </a:moveTo>
                  <a:lnTo>
                    <a:pt x="7446615" y="8020050"/>
                  </a:lnTo>
                  <a:lnTo>
                    <a:pt x="7446615" y="7983885"/>
                  </a:lnTo>
                  <a:lnTo>
                    <a:pt x="7484715" y="7983885"/>
                  </a:lnTo>
                  <a:lnTo>
                    <a:pt x="7484715" y="8020050"/>
                  </a:lnTo>
                  <a:close/>
                </a:path>
                <a:path w="8715375" h="8020050">
                  <a:moveTo>
                    <a:pt x="7560915" y="8020050"/>
                  </a:moveTo>
                  <a:lnTo>
                    <a:pt x="7522815" y="8020050"/>
                  </a:lnTo>
                  <a:lnTo>
                    <a:pt x="7522815" y="7983885"/>
                  </a:lnTo>
                  <a:lnTo>
                    <a:pt x="7560915" y="7983885"/>
                  </a:lnTo>
                  <a:lnTo>
                    <a:pt x="7560915" y="8020050"/>
                  </a:lnTo>
                  <a:close/>
                </a:path>
                <a:path w="8715375" h="8020050">
                  <a:moveTo>
                    <a:pt x="7637115" y="8020050"/>
                  </a:moveTo>
                  <a:lnTo>
                    <a:pt x="7599015" y="8020050"/>
                  </a:lnTo>
                  <a:lnTo>
                    <a:pt x="7599015" y="7983885"/>
                  </a:lnTo>
                  <a:lnTo>
                    <a:pt x="7637115" y="7983885"/>
                  </a:lnTo>
                  <a:lnTo>
                    <a:pt x="7637115" y="8020050"/>
                  </a:lnTo>
                  <a:close/>
                </a:path>
                <a:path w="8715375" h="8020050">
                  <a:moveTo>
                    <a:pt x="7713315" y="8020050"/>
                  </a:moveTo>
                  <a:lnTo>
                    <a:pt x="7675215" y="8020050"/>
                  </a:lnTo>
                  <a:lnTo>
                    <a:pt x="7675215" y="7983885"/>
                  </a:lnTo>
                  <a:lnTo>
                    <a:pt x="7713315" y="7983885"/>
                  </a:lnTo>
                  <a:lnTo>
                    <a:pt x="7713315" y="8020050"/>
                  </a:lnTo>
                  <a:close/>
                </a:path>
                <a:path w="8715375" h="8020050">
                  <a:moveTo>
                    <a:pt x="7789515" y="8020050"/>
                  </a:moveTo>
                  <a:lnTo>
                    <a:pt x="7751415" y="8020050"/>
                  </a:lnTo>
                  <a:lnTo>
                    <a:pt x="7751415" y="7983885"/>
                  </a:lnTo>
                  <a:lnTo>
                    <a:pt x="7789515" y="7983885"/>
                  </a:lnTo>
                  <a:lnTo>
                    <a:pt x="7789515" y="8020050"/>
                  </a:lnTo>
                  <a:close/>
                </a:path>
                <a:path w="8715375" h="8020050">
                  <a:moveTo>
                    <a:pt x="7865715" y="8020050"/>
                  </a:moveTo>
                  <a:lnTo>
                    <a:pt x="7827615" y="8020050"/>
                  </a:lnTo>
                  <a:lnTo>
                    <a:pt x="7827615" y="7983885"/>
                  </a:lnTo>
                  <a:lnTo>
                    <a:pt x="7865715" y="7983885"/>
                  </a:lnTo>
                  <a:lnTo>
                    <a:pt x="7865715" y="8020050"/>
                  </a:lnTo>
                  <a:close/>
                </a:path>
                <a:path w="8715375" h="8020050">
                  <a:moveTo>
                    <a:pt x="7941915" y="8020050"/>
                  </a:moveTo>
                  <a:lnTo>
                    <a:pt x="7903815" y="8020050"/>
                  </a:lnTo>
                  <a:lnTo>
                    <a:pt x="7903815" y="7983885"/>
                  </a:lnTo>
                  <a:lnTo>
                    <a:pt x="7941915" y="7983885"/>
                  </a:lnTo>
                  <a:lnTo>
                    <a:pt x="7941915" y="8020050"/>
                  </a:lnTo>
                  <a:close/>
                </a:path>
                <a:path w="8715375" h="8020050">
                  <a:moveTo>
                    <a:pt x="8018115" y="8020050"/>
                  </a:moveTo>
                  <a:lnTo>
                    <a:pt x="7980015" y="8020050"/>
                  </a:lnTo>
                  <a:lnTo>
                    <a:pt x="7980015" y="7983885"/>
                  </a:lnTo>
                  <a:lnTo>
                    <a:pt x="8018115" y="7983885"/>
                  </a:lnTo>
                  <a:lnTo>
                    <a:pt x="8018115" y="8020050"/>
                  </a:lnTo>
                  <a:close/>
                </a:path>
                <a:path w="8715375" h="8020050">
                  <a:moveTo>
                    <a:pt x="8094315" y="8020050"/>
                  </a:moveTo>
                  <a:lnTo>
                    <a:pt x="8056215" y="8020050"/>
                  </a:lnTo>
                  <a:lnTo>
                    <a:pt x="8056215" y="7983885"/>
                  </a:lnTo>
                  <a:lnTo>
                    <a:pt x="8094315" y="7983885"/>
                  </a:lnTo>
                  <a:lnTo>
                    <a:pt x="8094315" y="8020050"/>
                  </a:lnTo>
                  <a:close/>
                </a:path>
                <a:path w="8715375" h="8020050">
                  <a:moveTo>
                    <a:pt x="8170515" y="8020050"/>
                  </a:moveTo>
                  <a:lnTo>
                    <a:pt x="8132415" y="8020050"/>
                  </a:lnTo>
                  <a:lnTo>
                    <a:pt x="8132415" y="7983885"/>
                  </a:lnTo>
                  <a:lnTo>
                    <a:pt x="8170515" y="7983885"/>
                  </a:lnTo>
                  <a:lnTo>
                    <a:pt x="8170515" y="8020050"/>
                  </a:lnTo>
                  <a:close/>
                </a:path>
                <a:path w="8715375" h="8020050">
                  <a:moveTo>
                    <a:pt x="8246715" y="8020050"/>
                  </a:moveTo>
                  <a:lnTo>
                    <a:pt x="8208615" y="8020050"/>
                  </a:lnTo>
                  <a:lnTo>
                    <a:pt x="8208615" y="7983885"/>
                  </a:lnTo>
                  <a:lnTo>
                    <a:pt x="8246715" y="7983885"/>
                  </a:lnTo>
                  <a:lnTo>
                    <a:pt x="8246715" y="8020050"/>
                  </a:lnTo>
                  <a:close/>
                </a:path>
                <a:path w="8715375" h="8020050">
                  <a:moveTo>
                    <a:pt x="8322915" y="8020050"/>
                  </a:moveTo>
                  <a:lnTo>
                    <a:pt x="8284815" y="8020050"/>
                  </a:lnTo>
                  <a:lnTo>
                    <a:pt x="8284815" y="7983885"/>
                  </a:lnTo>
                  <a:lnTo>
                    <a:pt x="8322915" y="7983885"/>
                  </a:lnTo>
                  <a:lnTo>
                    <a:pt x="8322915" y="8020050"/>
                  </a:lnTo>
                  <a:close/>
                </a:path>
                <a:path w="8715375" h="8020050">
                  <a:moveTo>
                    <a:pt x="8399115" y="8020050"/>
                  </a:moveTo>
                  <a:lnTo>
                    <a:pt x="8361015" y="8020050"/>
                  </a:lnTo>
                  <a:lnTo>
                    <a:pt x="8361015" y="7983885"/>
                  </a:lnTo>
                  <a:lnTo>
                    <a:pt x="8399115" y="7983885"/>
                  </a:lnTo>
                  <a:lnTo>
                    <a:pt x="8399115" y="8020050"/>
                  </a:lnTo>
                  <a:close/>
                </a:path>
                <a:path w="8715375" h="8020050">
                  <a:moveTo>
                    <a:pt x="8475315" y="8020050"/>
                  </a:moveTo>
                  <a:lnTo>
                    <a:pt x="8437215" y="8020050"/>
                  </a:lnTo>
                  <a:lnTo>
                    <a:pt x="8437215" y="7983885"/>
                  </a:lnTo>
                  <a:lnTo>
                    <a:pt x="8475315" y="7983885"/>
                  </a:lnTo>
                  <a:lnTo>
                    <a:pt x="8475315" y="8020050"/>
                  </a:lnTo>
                  <a:close/>
                </a:path>
                <a:path w="8715375" h="8020050">
                  <a:moveTo>
                    <a:pt x="8551515" y="8020050"/>
                  </a:moveTo>
                  <a:lnTo>
                    <a:pt x="8513415" y="8020050"/>
                  </a:lnTo>
                  <a:lnTo>
                    <a:pt x="8513415" y="7983885"/>
                  </a:lnTo>
                  <a:lnTo>
                    <a:pt x="8551515" y="7983885"/>
                  </a:lnTo>
                  <a:lnTo>
                    <a:pt x="8551515" y="8020050"/>
                  </a:lnTo>
                  <a:close/>
                </a:path>
                <a:path w="8715375" h="8020050">
                  <a:moveTo>
                    <a:pt x="8627715" y="8020050"/>
                  </a:moveTo>
                  <a:lnTo>
                    <a:pt x="8589615" y="8020050"/>
                  </a:lnTo>
                  <a:lnTo>
                    <a:pt x="8589615" y="7983885"/>
                  </a:lnTo>
                  <a:lnTo>
                    <a:pt x="8627715" y="7983885"/>
                  </a:lnTo>
                  <a:lnTo>
                    <a:pt x="8627715" y="8020050"/>
                  </a:lnTo>
                  <a:close/>
                </a:path>
                <a:path w="8715375" h="8020050">
                  <a:moveTo>
                    <a:pt x="8703915" y="7999809"/>
                  </a:moveTo>
                  <a:lnTo>
                    <a:pt x="8681739" y="7999809"/>
                  </a:lnTo>
                  <a:lnTo>
                    <a:pt x="8681739" y="7961709"/>
                  </a:lnTo>
                  <a:lnTo>
                    <a:pt x="8715375" y="7961709"/>
                  </a:lnTo>
                  <a:lnTo>
                    <a:pt x="8715375" y="7983885"/>
                  </a:lnTo>
                  <a:lnTo>
                    <a:pt x="8703915" y="7983885"/>
                  </a:lnTo>
                  <a:lnTo>
                    <a:pt x="8703915" y="7999809"/>
                  </a:lnTo>
                  <a:close/>
                </a:path>
                <a:path w="8715375" h="8020050">
                  <a:moveTo>
                    <a:pt x="8703915" y="8020050"/>
                  </a:moveTo>
                  <a:lnTo>
                    <a:pt x="8665815" y="8020050"/>
                  </a:lnTo>
                  <a:lnTo>
                    <a:pt x="8665815" y="7983885"/>
                  </a:lnTo>
                  <a:lnTo>
                    <a:pt x="8681739" y="7983885"/>
                  </a:lnTo>
                  <a:lnTo>
                    <a:pt x="8681739" y="7999809"/>
                  </a:lnTo>
                  <a:lnTo>
                    <a:pt x="8703915" y="7999809"/>
                  </a:lnTo>
                  <a:lnTo>
                    <a:pt x="8703915" y="8020050"/>
                  </a:lnTo>
                  <a:close/>
                </a:path>
                <a:path w="8715375" h="8020050">
                  <a:moveTo>
                    <a:pt x="8715375" y="7999809"/>
                  </a:moveTo>
                  <a:lnTo>
                    <a:pt x="8703915" y="7999809"/>
                  </a:lnTo>
                  <a:lnTo>
                    <a:pt x="8703915" y="7983885"/>
                  </a:lnTo>
                  <a:lnTo>
                    <a:pt x="8715375" y="7983885"/>
                  </a:lnTo>
                  <a:lnTo>
                    <a:pt x="8715375" y="7999809"/>
                  </a:lnTo>
                  <a:close/>
                </a:path>
                <a:path w="8715375" h="8020050">
                  <a:moveTo>
                    <a:pt x="8715375" y="7923609"/>
                  </a:moveTo>
                  <a:lnTo>
                    <a:pt x="8681739" y="7923609"/>
                  </a:lnTo>
                  <a:lnTo>
                    <a:pt x="8681739" y="7885509"/>
                  </a:lnTo>
                  <a:lnTo>
                    <a:pt x="8715375" y="7885509"/>
                  </a:lnTo>
                  <a:lnTo>
                    <a:pt x="8715375" y="7923609"/>
                  </a:lnTo>
                  <a:close/>
                </a:path>
                <a:path w="8715375" h="8020050">
                  <a:moveTo>
                    <a:pt x="8715375" y="7847409"/>
                  </a:moveTo>
                  <a:lnTo>
                    <a:pt x="8681739" y="7847409"/>
                  </a:lnTo>
                  <a:lnTo>
                    <a:pt x="8681739" y="7809309"/>
                  </a:lnTo>
                  <a:lnTo>
                    <a:pt x="8715375" y="7809309"/>
                  </a:lnTo>
                  <a:lnTo>
                    <a:pt x="8715375" y="7847409"/>
                  </a:lnTo>
                  <a:close/>
                </a:path>
                <a:path w="8715375" h="8020050">
                  <a:moveTo>
                    <a:pt x="8715375" y="7771209"/>
                  </a:moveTo>
                  <a:lnTo>
                    <a:pt x="8681739" y="7771209"/>
                  </a:lnTo>
                  <a:lnTo>
                    <a:pt x="8681739" y="7733109"/>
                  </a:lnTo>
                  <a:lnTo>
                    <a:pt x="8715375" y="7733109"/>
                  </a:lnTo>
                  <a:lnTo>
                    <a:pt x="8715375" y="7771209"/>
                  </a:lnTo>
                  <a:close/>
                </a:path>
                <a:path w="8715375" h="8020050">
                  <a:moveTo>
                    <a:pt x="8715375" y="7695009"/>
                  </a:moveTo>
                  <a:lnTo>
                    <a:pt x="8681739" y="7695009"/>
                  </a:lnTo>
                  <a:lnTo>
                    <a:pt x="8681739" y="7656909"/>
                  </a:lnTo>
                  <a:lnTo>
                    <a:pt x="8715375" y="7656909"/>
                  </a:lnTo>
                  <a:lnTo>
                    <a:pt x="8715375" y="7695009"/>
                  </a:lnTo>
                  <a:close/>
                </a:path>
                <a:path w="8715375" h="8020050">
                  <a:moveTo>
                    <a:pt x="8715375" y="7618809"/>
                  </a:moveTo>
                  <a:lnTo>
                    <a:pt x="8681739" y="7618809"/>
                  </a:lnTo>
                  <a:lnTo>
                    <a:pt x="8681739" y="7580709"/>
                  </a:lnTo>
                  <a:lnTo>
                    <a:pt x="8715375" y="7580709"/>
                  </a:lnTo>
                  <a:lnTo>
                    <a:pt x="8715375" y="7618809"/>
                  </a:lnTo>
                  <a:close/>
                </a:path>
                <a:path w="8715375" h="8020050">
                  <a:moveTo>
                    <a:pt x="8715375" y="7542609"/>
                  </a:moveTo>
                  <a:lnTo>
                    <a:pt x="8681739" y="7542609"/>
                  </a:lnTo>
                  <a:lnTo>
                    <a:pt x="8681739" y="7504509"/>
                  </a:lnTo>
                  <a:lnTo>
                    <a:pt x="8715375" y="7504509"/>
                  </a:lnTo>
                  <a:lnTo>
                    <a:pt x="8715375" y="7542609"/>
                  </a:lnTo>
                  <a:close/>
                </a:path>
                <a:path w="8715375" h="8020050">
                  <a:moveTo>
                    <a:pt x="8715375" y="7466409"/>
                  </a:moveTo>
                  <a:lnTo>
                    <a:pt x="8681739" y="7466409"/>
                  </a:lnTo>
                  <a:lnTo>
                    <a:pt x="8681739" y="7428309"/>
                  </a:lnTo>
                  <a:lnTo>
                    <a:pt x="8715375" y="7428309"/>
                  </a:lnTo>
                  <a:lnTo>
                    <a:pt x="8715375" y="7466409"/>
                  </a:lnTo>
                  <a:close/>
                </a:path>
                <a:path w="8715375" h="8020050">
                  <a:moveTo>
                    <a:pt x="8715375" y="7390209"/>
                  </a:moveTo>
                  <a:lnTo>
                    <a:pt x="8681739" y="7390209"/>
                  </a:lnTo>
                  <a:lnTo>
                    <a:pt x="8681739" y="7352109"/>
                  </a:lnTo>
                  <a:lnTo>
                    <a:pt x="8715375" y="7352109"/>
                  </a:lnTo>
                  <a:lnTo>
                    <a:pt x="8715375" y="7390209"/>
                  </a:lnTo>
                  <a:close/>
                </a:path>
                <a:path w="8715375" h="8020050">
                  <a:moveTo>
                    <a:pt x="8715375" y="7314009"/>
                  </a:moveTo>
                  <a:lnTo>
                    <a:pt x="8681739" y="7314009"/>
                  </a:lnTo>
                  <a:lnTo>
                    <a:pt x="8681739" y="7275909"/>
                  </a:lnTo>
                  <a:lnTo>
                    <a:pt x="8715375" y="7275909"/>
                  </a:lnTo>
                  <a:lnTo>
                    <a:pt x="8715375" y="7314009"/>
                  </a:lnTo>
                  <a:close/>
                </a:path>
                <a:path w="8715375" h="8020050">
                  <a:moveTo>
                    <a:pt x="8715375" y="7237809"/>
                  </a:moveTo>
                  <a:lnTo>
                    <a:pt x="8681739" y="7237809"/>
                  </a:lnTo>
                  <a:lnTo>
                    <a:pt x="8681739" y="7199709"/>
                  </a:lnTo>
                  <a:lnTo>
                    <a:pt x="8715375" y="7199709"/>
                  </a:lnTo>
                  <a:lnTo>
                    <a:pt x="8715375" y="7237809"/>
                  </a:lnTo>
                  <a:close/>
                </a:path>
                <a:path w="8715375" h="8020050">
                  <a:moveTo>
                    <a:pt x="8715375" y="7161609"/>
                  </a:moveTo>
                  <a:lnTo>
                    <a:pt x="8681739" y="7161609"/>
                  </a:lnTo>
                  <a:lnTo>
                    <a:pt x="8681739" y="7123509"/>
                  </a:lnTo>
                  <a:lnTo>
                    <a:pt x="8715375" y="7123509"/>
                  </a:lnTo>
                  <a:lnTo>
                    <a:pt x="8715375" y="7161609"/>
                  </a:lnTo>
                  <a:close/>
                </a:path>
                <a:path w="8715375" h="8020050">
                  <a:moveTo>
                    <a:pt x="8715375" y="7085409"/>
                  </a:moveTo>
                  <a:lnTo>
                    <a:pt x="8681739" y="7085409"/>
                  </a:lnTo>
                  <a:lnTo>
                    <a:pt x="8681739" y="7047309"/>
                  </a:lnTo>
                  <a:lnTo>
                    <a:pt x="8715375" y="7047309"/>
                  </a:lnTo>
                  <a:lnTo>
                    <a:pt x="8715375" y="7085409"/>
                  </a:lnTo>
                  <a:close/>
                </a:path>
                <a:path w="8715375" h="8020050">
                  <a:moveTo>
                    <a:pt x="8715375" y="7009209"/>
                  </a:moveTo>
                  <a:lnTo>
                    <a:pt x="8681739" y="7009209"/>
                  </a:lnTo>
                  <a:lnTo>
                    <a:pt x="8681739" y="6971109"/>
                  </a:lnTo>
                  <a:lnTo>
                    <a:pt x="8715375" y="6971109"/>
                  </a:lnTo>
                  <a:lnTo>
                    <a:pt x="8715375" y="7009209"/>
                  </a:lnTo>
                  <a:close/>
                </a:path>
                <a:path w="8715375" h="8020050">
                  <a:moveTo>
                    <a:pt x="8715375" y="6933009"/>
                  </a:moveTo>
                  <a:lnTo>
                    <a:pt x="8681739" y="6933009"/>
                  </a:lnTo>
                  <a:lnTo>
                    <a:pt x="8681739" y="6894909"/>
                  </a:lnTo>
                  <a:lnTo>
                    <a:pt x="8715375" y="6894909"/>
                  </a:lnTo>
                  <a:lnTo>
                    <a:pt x="8715375" y="6933009"/>
                  </a:lnTo>
                  <a:close/>
                </a:path>
                <a:path w="8715375" h="8020050">
                  <a:moveTo>
                    <a:pt x="8715375" y="6856809"/>
                  </a:moveTo>
                  <a:lnTo>
                    <a:pt x="8681739" y="6856809"/>
                  </a:lnTo>
                  <a:lnTo>
                    <a:pt x="8681739" y="6818709"/>
                  </a:lnTo>
                  <a:lnTo>
                    <a:pt x="8715375" y="6818709"/>
                  </a:lnTo>
                  <a:lnTo>
                    <a:pt x="8715375" y="6856809"/>
                  </a:lnTo>
                  <a:close/>
                </a:path>
                <a:path w="8715375" h="8020050">
                  <a:moveTo>
                    <a:pt x="8715375" y="6780609"/>
                  </a:moveTo>
                  <a:lnTo>
                    <a:pt x="8681739" y="6780609"/>
                  </a:lnTo>
                  <a:lnTo>
                    <a:pt x="8681739" y="6742509"/>
                  </a:lnTo>
                  <a:lnTo>
                    <a:pt x="8715375" y="6742509"/>
                  </a:lnTo>
                  <a:lnTo>
                    <a:pt x="8715375" y="6780609"/>
                  </a:lnTo>
                  <a:close/>
                </a:path>
                <a:path w="8715375" h="8020050">
                  <a:moveTo>
                    <a:pt x="8715375" y="6704409"/>
                  </a:moveTo>
                  <a:lnTo>
                    <a:pt x="8681739" y="6704409"/>
                  </a:lnTo>
                  <a:lnTo>
                    <a:pt x="8681739" y="6666309"/>
                  </a:lnTo>
                  <a:lnTo>
                    <a:pt x="8715375" y="6666309"/>
                  </a:lnTo>
                  <a:lnTo>
                    <a:pt x="8715375" y="6704409"/>
                  </a:lnTo>
                  <a:close/>
                </a:path>
                <a:path w="8715375" h="8020050">
                  <a:moveTo>
                    <a:pt x="8715375" y="6628209"/>
                  </a:moveTo>
                  <a:lnTo>
                    <a:pt x="8681739" y="6628209"/>
                  </a:lnTo>
                  <a:lnTo>
                    <a:pt x="8681739" y="6590109"/>
                  </a:lnTo>
                  <a:lnTo>
                    <a:pt x="8715375" y="6590109"/>
                  </a:lnTo>
                  <a:lnTo>
                    <a:pt x="8715375" y="6628209"/>
                  </a:lnTo>
                  <a:close/>
                </a:path>
                <a:path w="8715375" h="8020050">
                  <a:moveTo>
                    <a:pt x="8715375" y="6552009"/>
                  </a:moveTo>
                  <a:lnTo>
                    <a:pt x="8681739" y="6552009"/>
                  </a:lnTo>
                  <a:lnTo>
                    <a:pt x="8681739" y="6513909"/>
                  </a:lnTo>
                  <a:lnTo>
                    <a:pt x="8715375" y="6513909"/>
                  </a:lnTo>
                  <a:lnTo>
                    <a:pt x="8715375" y="6552009"/>
                  </a:lnTo>
                  <a:close/>
                </a:path>
                <a:path w="8715375" h="8020050">
                  <a:moveTo>
                    <a:pt x="8715375" y="6475809"/>
                  </a:moveTo>
                  <a:lnTo>
                    <a:pt x="8681739" y="6475809"/>
                  </a:lnTo>
                  <a:lnTo>
                    <a:pt x="8681739" y="6437709"/>
                  </a:lnTo>
                  <a:lnTo>
                    <a:pt x="8715375" y="6437709"/>
                  </a:lnTo>
                  <a:lnTo>
                    <a:pt x="8715375" y="6475809"/>
                  </a:lnTo>
                  <a:close/>
                </a:path>
                <a:path w="8715375" h="8020050">
                  <a:moveTo>
                    <a:pt x="8715375" y="6399609"/>
                  </a:moveTo>
                  <a:lnTo>
                    <a:pt x="8681739" y="6399609"/>
                  </a:lnTo>
                  <a:lnTo>
                    <a:pt x="8681739" y="6361509"/>
                  </a:lnTo>
                  <a:lnTo>
                    <a:pt x="8715375" y="6361509"/>
                  </a:lnTo>
                  <a:lnTo>
                    <a:pt x="8715375" y="6399609"/>
                  </a:lnTo>
                  <a:close/>
                </a:path>
                <a:path w="8715375" h="8020050">
                  <a:moveTo>
                    <a:pt x="8715375" y="6323409"/>
                  </a:moveTo>
                  <a:lnTo>
                    <a:pt x="8681739" y="6323409"/>
                  </a:lnTo>
                  <a:lnTo>
                    <a:pt x="8681739" y="6285309"/>
                  </a:lnTo>
                  <a:lnTo>
                    <a:pt x="8715375" y="6285309"/>
                  </a:lnTo>
                  <a:lnTo>
                    <a:pt x="8715375" y="6323409"/>
                  </a:lnTo>
                  <a:close/>
                </a:path>
                <a:path w="8715375" h="8020050">
                  <a:moveTo>
                    <a:pt x="8715375" y="6247209"/>
                  </a:moveTo>
                  <a:lnTo>
                    <a:pt x="8681739" y="6247209"/>
                  </a:lnTo>
                  <a:lnTo>
                    <a:pt x="8681739" y="6209109"/>
                  </a:lnTo>
                  <a:lnTo>
                    <a:pt x="8715375" y="6209109"/>
                  </a:lnTo>
                  <a:lnTo>
                    <a:pt x="8715375" y="6247209"/>
                  </a:lnTo>
                  <a:close/>
                </a:path>
                <a:path w="8715375" h="8020050">
                  <a:moveTo>
                    <a:pt x="8715375" y="6171009"/>
                  </a:moveTo>
                  <a:lnTo>
                    <a:pt x="8681739" y="6171009"/>
                  </a:lnTo>
                  <a:lnTo>
                    <a:pt x="8681739" y="6132909"/>
                  </a:lnTo>
                  <a:lnTo>
                    <a:pt x="8715375" y="6132909"/>
                  </a:lnTo>
                  <a:lnTo>
                    <a:pt x="8715375" y="6171009"/>
                  </a:lnTo>
                  <a:close/>
                </a:path>
                <a:path w="8715375" h="8020050">
                  <a:moveTo>
                    <a:pt x="8715375" y="6094809"/>
                  </a:moveTo>
                  <a:lnTo>
                    <a:pt x="8681739" y="6094809"/>
                  </a:lnTo>
                  <a:lnTo>
                    <a:pt x="8681739" y="6056709"/>
                  </a:lnTo>
                  <a:lnTo>
                    <a:pt x="8715375" y="6056709"/>
                  </a:lnTo>
                  <a:lnTo>
                    <a:pt x="8715375" y="6094809"/>
                  </a:lnTo>
                  <a:close/>
                </a:path>
                <a:path w="8715375" h="8020050">
                  <a:moveTo>
                    <a:pt x="8715375" y="6018609"/>
                  </a:moveTo>
                  <a:lnTo>
                    <a:pt x="8681739" y="6018609"/>
                  </a:lnTo>
                  <a:lnTo>
                    <a:pt x="8681739" y="5980509"/>
                  </a:lnTo>
                  <a:lnTo>
                    <a:pt x="8715375" y="5980509"/>
                  </a:lnTo>
                  <a:lnTo>
                    <a:pt x="8715375" y="6018609"/>
                  </a:lnTo>
                  <a:close/>
                </a:path>
                <a:path w="8715375" h="8020050">
                  <a:moveTo>
                    <a:pt x="8715375" y="5942409"/>
                  </a:moveTo>
                  <a:lnTo>
                    <a:pt x="8681739" y="5942409"/>
                  </a:lnTo>
                  <a:lnTo>
                    <a:pt x="8681739" y="5904309"/>
                  </a:lnTo>
                  <a:lnTo>
                    <a:pt x="8715375" y="5904309"/>
                  </a:lnTo>
                  <a:lnTo>
                    <a:pt x="8715375" y="5942409"/>
                  </a:lnTo>
                  <a:close/>
                </a:path>
                <a:path w="8715375" h="8020050">
                  <a:moveTo>
                    <a:pt x="8715375" y="5866209"/>
                  </a:moveTo>
                  <a:lnTo>
                    <a:pt x="8681739" y="5866209"/>
                  </a:lnTo>
                  <a:lnTo>
                    <a:pt x="8681739" y="5828109"/>
                  </a:lnTo>
                  <a:lnTo>
                    <a:pt x="8715375" y="5828109"/>
                  </a:lnTo>
                  <a:lnTo>
                    <a:pt x="8715375" y="5866209"/>
                  </a:lnTo>
                  <a:close/>
                </a:path>
                <a:path w="8715375" h="8020050">
                  <a:moveTo>
                    <a:pt x="8715375" y="5790009"/>
                  </a:moveTo>
                  <a:lnTo>
                    <a:pt x="8681739" y="5790009"/>
                  </a:lnTo>
                  <a:lnTo>
                    <a:pt x="8681739" y="5751909"/>
                  </a:lnTo>
                  <a:lnTo>
                    <a:pt x="8715375" y="5751909"/>
                  </a:lnTo>
                  <a:lnTo>
                    <a:pt x="8715375" y="5790009"/>
                  </a:lnTo>
                  <a:close/>
                </a:path>
                <a:path w="8715375" h="8020050">
                  <a:moveTo>
                    <a:pt x="8715375" y="5713809"/>
                  </a:moveTo>
                  <a:lnTo>
                    <a:pt x="8681739" y="5713809"/>
                  </a:lnTo>
                  <a:lnTo>
                    <a:pt x="8681739" y="5675709"/>
                  </a:lnTo>
                  <a:lnTo>
                    <a:pt x="8715375" y="5675709"/>
                  </a:lnTo>
                  <a:lnTo>
                    <a:pt x="8715375" y="5713809"/>
                  </a:lnTo>
                  <a:close/>
                </a:path>
                <a:path w="8715375" h="8020050">
                  <a:moveTo>
                    <a:pt x="8715375" y="5637609"/>
                  </a:moveTo>
                  <a:lnTo>
                    <a:pt x="8681739" y="5637609"/>
                  </a:lnTo>
                  <a:lnTo>
                    <a:pt x="8681739" y="5599509"/>
                  </a:lnTo>
                  <a:lnTo>
                    <a:pt x="8715375" y="5599509"/>
                  </a:lnTo>
                  <a:lnTo>
                    <a:pt x="8715375" y="5637609"/>
                  </a:lnTo>
                  <a:close/>
                </a:path>
                <a:path w="8715375" h="8020050">
                  <a:moveTo>
                    <a:pt x="8715375" y="5561409"/>
                  </a:moveTo>
                  <a:lnTo>
                    <a:pt x="8681739" y="5561409"/>
                  </a:lnTo>
                  <a:lnTo>
                    <a:pt x="8681739" y="5523309"/>
                  </a:lnTo>
                  <a:lnTo>
                    <a:pt x="8715375" y="5523309"/>
                  </a:lnTo>
                  <a:lnTo>
                    <a:pt x="8715375" y="5561409"/>
                  </a:lnTo>
                  <a:close/>
                </a:path>
                <a:path w="8715375" h="8020050">
                  <a:moveTo>
                    <a:pt x="8715375" y="5485209"/>
                  </a:moveTo>
                  <a:lnTo>
                    <a:pt x="8681739" y="5485209"/>
                  </a:lnTo>
                  <a:lnTo>
                    <a:pt x="8681739" y="5447109"/>
                  </a:lnTo>
                  <a:lnTo>
                    <a:pt x="8715375" y="5447109"/>
                  </a:lnTo>
                  <a:lnTo>
                    <a:pt x="8715375" y="5485209"/>
                  </a:lnTo>
                  <a:close/>
                </a:path>
                <a:path w="8715375" h="8020050">
                  <a:moveTo>
                    <a:pt x="8715375" y="5409009"/>
                  </a:moveTo>
                  <a:lnTo>
                    <a:pt x="8681739" y="5409009"/>
                  </a:lnTo>
                  <a:lnTo>
                    <a:pt x="8681739" y="5370909"/>
                  </a:lnTo>
                  <a:lnTo>
                    <a:pt x="8715375" y="5370909"/>
                  </a:lnTo>
                  <a:lnTo>
                    <a:pt x="8715375" y="5409009"/>
                  </a:lnTo>
                  <a:close/>
                </a:path>
                <a:path w="8715375" h="8020050">
                  <a:moveTo>
                    <a:pt x="8715375" y="5332809"/>
                  </a:moveTo>
                  <a:lnTo>
                    <a:pt x="8681739" y="5332809"/>
                  </a:lnTo>
                  <a:lnTo>
                    <a:pt x="8681739" y="5294709"/>
                  </a:lnTo>
                  <a:lnTo>
                    <a:pt x="8715375" y="5294709"/>
                  </a:lnTo>
                  <a:lnTo>
                    <a:pt x="8715375" y="5332809"/>
                  </a:lnTo>
                  <a:close/>
                </a:path>
                <a:path w="8715375" h="8020050">
                  <a:moveTo>
                    <a:pt x="8715375" y="5256609"/>
                  </a:moveTo>
                  <a:lnTo>
                    <a:pt x="8681739" y="5256609"/>
                  </a:lnTo>
                  <a:lnTo>
                    <a:pt x="8681739" y="5218509"/>
                  </a:lnTo>
                  <a:lnTo>
                    <a:pt x="8715375" y="5218509"/>
                  </a:lnTo>
                  <a:lnTo>
                    <a:pt x="8715375" y="5256609"/>
                  </a:lnTo>
                  <a:close/>
                </a:path>
                <a:path w="8715375" h="8020050">
                  <a:moveTo>
                    <a:pt x="8715375" y="5180409"/>
                  </a:moveTo>
                  <a:lnTo>
                    <a:pt x="8681739" y="5180409"/>
                  </a:lnTo>
                  <a:lnTo>
                    <a:pt x="8681739" y="5142309"/>
                  </a:lnTo>
                  <a:lnTo>
                    <a:pt x="8715375" y="5142309"/>
                  </a:lnTo>
                  <a:lnTo>
                    <a:pt x="8715375" y="5180409"/>
                  </a:lnTo>
                  <a:close/>
                </a:path>
                <a:path w="8715375" h="8020050">
                  <a:moveTo>
                    <a:pt x="8715375" y="5104209"/>
                  </a:moveTo>
                  <a:lnTo>
                    <a:pt x="8681739" y="5104209"/>
                  </a:lnTo>
                  <a:lnTo>
                    <a:pt x="8681739" y="5066109"/>
                  </a:lnTo>
                  <a:lnTo>
                    <a:pt x="8715375" y="5066109"/>
                  </a:lnTo>
                  <a:lnTo>
                    <a:pt x="8715375" y="5104209"/>
                  </a:lnTo>
                  <a:close/>
                </a:path>
                <a:path w="8715375" h="8020050">
                  <a:moveTo>
                    <a:pt x="8715375" y="5028009"/>
                  </a:moveTo>
                  <a:lnTo>
                    <a:pt x="8681739" y="5028009"/>
                  </a:lnTo>
                  <a:lnTo>
                    <a:pt x="8681739" y="4989909"/>
                  </a:lnTo>
                  <a:lnTo>
                    <a:pt x="8715375" y="4989909"/>
                  </a:lnTo>
                  <a:lnTo>
                    <a:pt x="8715375" y="5028009"/>
                  </a:lnTo>
                  <a:close/>
                </a:path>
                <a:path w="8715375" h="8020050">
                  <a:moveTo>
                    <a:pt x="8715375" y="4951809"/>
                  </a:moveTo>
                  <a:lnTo>
                    <a:pt x="8681739" y="4951809"/>
                  </a:lnTo>
                  <a:lnTo>
                    <a:pt x="8681739" y="4913709"/>
                  </a:lnTo>
                  <a:lnTo>
                    <a:pt x="8715375" y="4913709"/>
                  </a:lnTo>
                  <a:lnTo>
                    <a:pt x="8715375" y="4951809"/>
                  </a:lnTo>
                  <a:close/>
                </a:path>
                <a:path w="8715375" h="8020050">
                  <a:moveTo>
                    <a:pt x="8715375" y="4875609"/>
                  </a:moveTo>
                  <a:lnTo>
                    <a:pt x="8681739" y="4875609"/>
                  </a:lnTo>
                  <a:lnTo>
                    <a:pt x="8681739" y="4837509"/>
                  </a:lnTo>
                  <a:lnTo>
                    <a:pt x="8715375" y="4837509"/>
                  </a:lnTo>
                  <a:lnTo>
                    <a:pt x="8715375" y="4875609"/>
                  </a:lnTo>
                  <a:close/>
                </a:path>
                <a:path w="8715375" h="8020050">
                  <a:moveTo>
                    <a:pt x="8715375" y="4799409"/>
                  </a:moveTo>
                  <a:lnTo>
                    <a:pt x="8681739" y="4799409"/>
                  </a:lnTo>
                  <a:lnTo>
                    <a:pt x="8681739" y="4761309"/>
                  </a:lnTo>
                  <a:lnTo>
                    <a:pt x="8715375" y="4761309"/>
                  </a:lnTo>
                  <a:lnTo>
                    <a:pt x="8715375" y="4799409"/>
                  </a:lnTo>
                  <a:close/>
                </a:path>
                <a:path w="8715375" h="8020050">
                  <a:moveTo>
                    <a:pt x="8715375" y="4723209"/>
                  </a:moveTo>
                  <a:lnTo>
                    <a:pt x="8681739" y="4723209"/>
                  </a:lnTo>
                  <a:lnTo>
                    <a:pt x="8681739" y="4685109"/>
                  </a:lnTo>
                  <a:lnTo>
                    <a:pt x="8715375" y="4685109"/>
                  </a:lnTo>
                  <a:lnTo>
                    <a:pt x="8715375" y="4723209"/>
                  </a:lnTo>
                  <a:close/>
                </a:path>
                <a:path w="8715375" h="8020050">
                  <a:moveTo>
                    <a:pt x="8715375" y="4647009"/>
                  </a:moveTo>
                  <a:lnTo>
                    <a:pt x="8681739" y="4647009"/>
                  </a:lnTo>
                  <a:lnTo>
                    <a:pt x="8681739" y="4608909"/>
                  </a:lnTo>
                  <a:lnTo>
                    <a:pt x="8715375" y="4608909"/>
                  </a:lnTo>
                  <a:lnTo>
                    <a:pt x="8715375" y="4647009"/>
                  </a:lnTo>
                  <a:close/>
                </a:path>
                <a:path w="8715375" h="8020050">
                  <a:moveTo>
                    <a:pt x="8715375" y="4570809"/>
                  </a:moveTo>
                  <a:lnTo>
                    <a:pt x="8681739" y="4570809"/>
                  </a:lnTo>
                  <a:lnTo>
                    <a:pt x="8681739" y="4532709"/>
                  </a:lnTo>
                  <a:lnTo>
                    <a:pt x="8715375" y="4532709"/>
                  </a:lnTo>
                  <a:lnTo>
                    <a:pt x="8715375" y="4570809"/>
                  </a:lnTo>
                  <a:close/>
                </a:path>
                <a:path w="8715375" h="8020050">
                  <a:moveTo>
                    <a:pt x="8715375" y="4494609"/>
                  </a:moveTo>
                  <a:lnTo>
                    <a:pt x="8681739" y="4494609"/>
                  </a:lnTo>
                  <a:lnTo>
                    <a:pt x="8681739" y="4456509"/>
                  </a:lnTo>
                  <a:lnTo>
                    <a:pt x="8715375" y="4456509"/>
                  </a:lnTo>
                  <a:lnTo>
                    <a:pt x="8715375" y="4494609"/>
                  </a:lnTo>
                  <a:close/>
                </a:path>
                <a:path w="8715375" h="8020050">
                  <a:moveTo>
                    <a:pt x="8715375" y="4418409"/>
                  </a:moveTo>
                  <a:lnTo>
                    <a:pt x="8681739" y="4418409"/>
                  </a:lnTo>
                  <a:lnTo>
                    <a:pt x="8681739" y="4380309"/>
                  </a:lnTo>
                  <a:lnTo>
                    <a:pt x="8715375" y="4380309"/>
                  </a:lnTo>
                  <a:lnTo>
                    <a:pt x="8715375" y="4418409"/>
                  </a:lnTo>
                  <a:close/>
                </a:path>
                <a:path w="8715375" h="8020050">
                  <a:moveTo>
                    <a:pt x="8715375" y="4342209"/>
                  </a:moveTo>
                  <a:lnTo>
                    <a:pt x="8681739" y="4342209"/>
                  </a:lnTo>
                  <a:lnTo>
                    <a:pt x="8681739" y="4304109"/>
                  </a:lnTo>
                  <a:lnTo>
                    <a:pt x="8715375" y="4304109"/>
                  </a:lnTo>
                  <a:lnTo>
                    <a:pt x="8715375" y="4342209"/>
                  </a:lnTo>
                  <a:close/>
                </a:path>
                <a:path w="8715375" h="8020050">
                  <a:moveTo>
                    <a:pt x="8715375" y="4266009"/>
                  </a:moveTo>
                  <a:lnTo>
                    <a:pt x="8681739" y="4266009"/>
                  </a:lnTo>
                  <a:lnTo>
                    <a:pt x="8681739" y="4227909"/>
                  </a:lnTo>
                  <a:lnTo>
                    <a:pt x="8715375" y="4227909"/>
                  </a:lnTo>
                  <a:lnTo>
                    <a:pt x="8715375" y="4266009"/>
                  </a:lnTo>
                  <a:close/>
                </a:path>
                <a:path w="8715375" h="8020050">
                  <a:moveTo>
                    <a:pt x="8715375" y="4189809"/>
                  </a:moveTo>
                  <a:lnTo>
                    <a:pt x="8681739" y="4189809"/>
                  </a:lnTo>
                  <a:lnTo>
                    <a:pt x="8681739" y="4151709"/>
                  </a:lnTo>
                  <a:lnTo>
                    <a:pt x="8715375" y="4151709"/>
                  </a:lnTo>
                  <a:lnTo>
                    <a:pt x="8715375" y="4189809"/>
                  </a:lnTo>
                  <a:close/>
                </a:path>
                <a:path w="8715375" h="8020050">
                  <a:moveTo>
                    <a:pt x="8715375" y="4113609"/>
                  </a:moveTo>
                  <a:lnTo>
                    <a:pt x="8681739" y="4113609"/>
                  </a:lnTo>
                  <a:lnTo>
                    <a:pt x="8681739" y="4075509"/>
                  </a:lnTo>
                  <a:lnTo>
                    <a:pt x="8715375" y="4075509"/>
                  </a:lnTo>
                  <a:lnTo>
                    <a:pt x="8715375" y="4113609"/>
                  </a:lnTo>
                  <a:close/>
                </a:path>
                <a:path w="8715375" h="8020050">
                  <a:moveTo>
                    <a:pt x="8715375" y="4037409"/>
                  </a:moveTo>
                  <a:lnTo>
                    <a:pt x="8681739" y="4037409"/>
                  </a:lnTo>
                  <a:lnTo>
                    <a:pt x="8681739" y="3999309"/>
                  </a:lnTo>
                  <a:lnTo>
                    <a:pt x="8715375" y="3999309"/>
                  </a:lnTo>
                  <a:lnTo>
                    <a:pt x="8715375" y="4037409"/>
                  </a:lnTo>
                  <a:close/>
                </a:path>
                <a:path w="8715375" h="8020050">
                  <a:moveTo>
                    <a:pt x="8715375" y="3961209"/>
                  </a:moveTo>
                  <a:lnTo>
                    <a:pt x="8681739" y="3961209"/>
                  </a:lnTo>
                  <a:lnTo>
                    <a:pt x="8681739" y="3923109"/>
                  </a:lnTo>
                  <a:lnTo>
                    <a:pt x="8715375" y="3923109"/>
                  </a:lnTo>
                  <a:lnTo>
                    <a:pt x="8715375" y="3961209"/>
                  </a:lnTo>
                  <a:close/>
                </a:path>
                <a:path w="8715375" h="8020050">
                  <a:moveTo>
                    <a:pt x="8715375" y="3885009"/>
                  </a:moveTo>
                  <a:lnTo>
                    <a:pt x="8681739" y="3885009"/>
                  </a:lnTo>
                  <a:lnTo>
                    <a:pt x="8681739" y="3846909"/>
                  </a:lnTo>
                  <a:lnTo>
                    <a:pt x="8715375" y="3846909"/>
                  </a:lnTo>
                  <a:lnTo>
                    <a:pt x="8715375" y="3885009"/>
                  </a:lnTo>
                  <a:close/>
                </a:path>
                <a:path w="8715375" h="8020050">
                  <a:moveTo>
                    <a:pt x="8715375" y="3808809"/>
                  </a:moveTo>
                  <a:lnTo>
                    <a:pt x="8681739" y="3808809"/>
                  </a:lnTo>
                  <a:lnTo>
                    <a:pt x="8681739" y="3770709"/>
                  </a:lnTo>
                  <a:lnTo>
                    <a:pt x="8715375" y="3770709"/>
                  </a:lnTo>
                  <a:lnTo>
                    <a:pt x="8715375" y="3808809"/>
                  </a:lnTo>
                  <a:close/>
                </a:path>
                <a:path w="8715375" h="8020050">
                  <a:moveTo>
                    <a:pt x="8715375" y="3732609"/>
                  </a:moveTo>
                  <a:lnTo>
                    <a:pt x="8681739" y="3732609"/>
                  </a:lnTo>
                  <a:lnTo>
                    <a:pt x="8681739" y="3694509"/>
                  </a:lnTo>
                  <a:lnTo>
                    <a:pt x="8715375" y="3694509"/>
                  </a:lnTo>
                  <a:lnTo>
                    <a:pt x="8715375" y="3732609"/>
                  </a:lnTo>
                  <a:close/>
                </a:path>
                <a:path w="8715375" h="8020050">
                  <a:moveTo>
                    <a:pt x="8715375" y="3656409"/>
                  </a:moveTo>
                  <a:lnTo>
                    <a:pt x="8681739" y="3656409"/>
                  </a:lnTo>
                  <a:lnTo>
                    <a:pt x="8681739" y="3618309"/>
                  </a:lnTo>
                  <a:lnTo>
                    <a:pt x="8715375" y="3618309"/>
                  </a:lnTo>
                  <a:lnTo>
                    <a:pt x="8715375" y="3656409"/>
                  </a:lnTo>
                  <a:close/>
                </a:path>
                <a:path w="8715375" h="8020050">
                  <a:moveTo>
                    <a:pt x="8715375" y="3580209"/>
                  </a:moveTo>
                  <a:lnTo>
                    <a:pt x="8681739" y="3580209"/>
                  </a:lnTo>
                  <a:lnTo>
                    <a:pt x="8681739" y="3542109"/>
                  </a:lnTo>
                  <a:lnTo>
                    <a:pt x="8715375" y="3542109"/>
                  </a:lnTo>
                  <a:lnTo>
                    <a:pt x="8715375" y="3580209"/>
                  </a:lnTo>
                  <a:close/>
                </a:path>
                <a:path w="8715375" h="8020050">
                  <a:moveTo>
                    <a:pt x="8715375" y="3504009"/>
                  </a:moveTo>
                  <a:lnTo>
                    <a:pt x="8681739" y="3504009"/>
                  </a:lnTo>
                  <a:lnTo>
                    <a:pt x="8681739" y="3465909"/>
                  </a:lnTo>
                  <a:lnTo>
                    <a:pt x="8715375" y="3465909"/>
                  </a:lnTo>
                  <a:lnTo>
                    <a:pt x="8715375" y="3504009"/>
                  </a:lnTo>
                  <a:close/>
                </a:path>
                <a:path w="8715375" h="8020050">
                  <a:moveTo>
                    <a:pt x="8715375" y="3427809"/>
                  </a:moveTo>
                  <a:lnTo>
                    <a:pt x="8681739" y="3427809"/>
                  </a:lnTo>
                  <a:lnTo>
                    <a:pt x="8681739" y="3389709"/>
                  </a:lnTo>
                  <a:lnTo>
                    <a:pt x="8715375" y="3389709"/>
                  </a:lnTo>
                  <a:lnTo>
                    <a:pt x="8715375" y="3427809"/>
                  </a:lnTo>
                  <a:close/>
                </a:path>
                <a:path w="8715375" h="8020050">
                  <a:moveTo>
                    <a:pt x="8715375" y="3351609"/>
                  </a:moveTo>
                  <a:lnTo>
                    <a:pt x="8681739" y="3351609"/>
                  </a:lnTo>
                  <a:lnTo>
                    <a:pt x="8681739" y="3313509"/>
                  </a:lnTo>
                  <a:lnTo>
                    <a:pt x="8715375" y="3313509"/>
                  </a:lnTo>
                  <a:lnTo>
                    <a:pt x="8715375" y="3351609"/>
                  </a:lnTo>
                  <a:close/>
                </a:path>
                <a:path w="8715375" h="8020050">
                  <a:moveTo>
                    <a:pt x="8715375" y="3275409"/>
                  </a:moveTo>
                  <a:lnTo>
                    <a:pt x="8681739" y="3275409"/>
                  </a:lnTo>
                  <a:lnTo>
                    <a:pt x="8681739" y="3237309"/>
                  </a:lnTo>
                  <a:lnTo>
                    <a:pt x="8715375" y="3237309"/>
                  </a:lnTo>
                  <a:lnTo>
                    <a:pt x="8715375" y="3275409"/>
                  </a:lnTo>
                  <a:close/>
                </a:path>
                <a:path w="8715375" h="8020050">
                  <a:moveTo>
                    <a:pt x="8715375" y="3199209"/>
                  </a:moveTo>
                  <a:lnTo>
                    <a:pt x="8681739" y="3199209"/>
                  </a:lnTo>
                  <a:lnTo>
                    <a:pt x="8681739" y="3161109"/>
                  </a:lnTo>
                  <a:lnTo>
                    <a:pt x="8715375" y="3161109"/>
                  </a:lnTo>
                  <a:lnTo>
                    <a:pt x="8715375" y="3199209"/>
                  </a:lnTo>
                  <a:close/>
                </a:path>
                <a:path w="8715375" h="8020050">
                  <a:moveTo>
                    <a:pt x="8715375" y="3123009"/>
                  </a:moveTo>
                  <a:lnTo>
                    <a:pt x="8681739" y="3123009"/>
                  </a:lnTo>
                  <a:lnTo>
                    <a:pt x="8681739" y="3084909"/>
                  </a:lnTo>
                  <a:lnTo>
                    <a:pt x="8715375" y="3084909"/>
                  </a:lnTo>
                  <a:lnTo>
                    <a:pt x="8715375" y="3123009"/>
                  </a:lnTo>
                  <a:close/>
                </a:path>
                <a:path w="8715375" h="8020050">
                  <a:moveTo>
                    <a:pt x="8715375" y="3046809"/>
                  </a:moveTo>
                  <a:lnTo>
                    <a:pt x="8681739" y="3046809"/>
                  </a:lnTo>
                  <a:lnTo>
                    <a:pt x="8681739" y="3008709"/>
                  </a:lnTo>
                  <a:lnTo>
                    <a:pt x="8715375" y="3008709"/>
                  </a:lnTo>
                  <a:lnTo>
                    <a:pt x="8715375" y="3046809"/>
                  </a:lnTo>
                  <a:close/>
                </a:path>
                <a:path w="8715375" h="8020050">
                  <a:moveTo>
                    <a:pt x="8715375" y="2970609"/>
                  </a:moveTo>
                  <a:lnTo>
                    <a:pt x="8681739" y="2970609"/>
                  </a:lnTo>
                  <a:lnTo>
                    <a:pt x="8681739" y="2932509"/>
                  </a:lnTo>
                  <a:lnTo>
                    <a:pt x="8715375" y="2932509"/>
                  </a:lnTo>
                  <a:lnTo>
                    <a:pt x="8715375" y="2970609"/>
                  </a:lnTo>
                  <a:close/>
                </a:path>
                <a:path w="8715375" h="8020050">
                  <a:moveTo>
                    <a:pt x="8715375" y="2894409"/>
                  </a:moveTo>
                  <a:lnTo>
                    <a:pt x="8681739" y="2894409"/>
                  </a:lnTo>
                  <a:lnTo>
                    <a:pt x="8681739" y="2856309"/>
                  </a:lnTo>
                  <a:lnTo>
                    <a:pt x="8715375" y="2856309"/>
                  </a:lnTo>
                  <a:lnTo>
                    <a:pt x="8715375" y="2894409"/>
                  </a:lnTo>
                  <a:close/>
                </a:path>
                <a:path w="8715375" h="8020050">
                  <a:moveTo>
                    <a:pt x="8715375" y="2818209"/>
                  </a:moveTo>
                  <a:lnTo>
                    <a:pt x="8681739" y="2818209"/>
                  </a:lnTo>
                  <a:lnTo>
                    <a:pt x="8681739" y="2780109"/>
                  </a:lnTo>
                  <a:lnTo>
                    <a:pt x="8715375" y="2780109"/>
                  </a:lnTo>
                  <a:lnTo>
                    <a:pt x="8715375" y="2818209"/>
                  </a:lnTo>
                  <a:close/>
                </a:path>
                <a:path w="8715375" h="8020050">
                  <a:moveTo>
                    <a:pt x="8715375" y="2742009"/>
                  </a:moveTo>
                  <a:lnTo>
                    <a:pt x="8681739" y="2742009"/>
                  </a:lnTo>
                  <a:lnTo>
                    <a:pt x="8681739" y="2703909"/>
                  </a:lnTo>
                  <a:lnTo>
                    <a:pt x="8715375" y="2703909"/>
                  </a:lnTo>
                  <a:lnTo>
                    <a:pt x="8715375" y="2742009"/>
                  </a:lnTo>
                  <a:close/>
                </a:path>
                <a:path w="8715375" h="8020050">
                  <a:moveTo>
                    <a:pt x="8715375" y="2665809"/>
                  </a:moveTo>
                  <a:lnTo>
                    <a:pt x="8681739" y="2665809"/>
                  </a:lnTo>
                  <a:lnTo>
                    <a:pt x="8681739" y="2627709"/>
                  </a:lnTo>
                  <a:lnTo>
                    <a:pt x="8715375" y="2627709"/>
                  </a:lnTo>
                  <a:lnTo>
                    <a:pt x="8715375" y="2665809"/>
                  </a:lnTo>
                  <a:close/>
                </a:path>
                <a:path w="8715375" h="8020050">
                  <a:moveTo>
                    <a:pt x="8715375" y="2589609"/>
                  </a:moveTo>
                  <a:lnTo>
                    <a:pt x="8681739" y="2589609"/>
                  </a:lnTo>
                  <a:lnTo>
                    <a:pt x="8681739" y="2551509"/>
                  </a:lnTo>
                  <a:lnTo>
                    <a:pt x="8715375" y="2551509"/>
                  </a:lnTo>
                  <a:lnTo>
                    <a:pt x="8715375" y="2589609"/>
                  </a:lnTo>
                  <a:close/>
                </a:path>
                <a:path w="8715375" h="8020050">
                  <a:moveTo>
                    <a:pt x="8715375" y="2513409"/>
                  </a:moveTo>
                  <a:lnTo>
                    <a:pt x="8681739" y="2513409"/>
                  </a:lnTo>
                  <a:lnTo>
                    <a:pt x="8681739" y="2475309"/>
                  </a:lnTo>
                  <a:lnTo>
                    <a:pt x="8715375" y="2475309"/>
                  </a:lnTo>
                  <a:lnTo>
                    <a:pt x="8715375" y="2513409"/>
                  </a:lnTo>
                  <a:close/>
                </a:path>
                <a:path w="8715375" h="8020050">
                  <a:moveTo>
                    <a:pt x="8715375" y="2437209"/>
                  </a:moveTo>
                  <a:lnTo>
                    <a:pt x="8681739" y="2437209"/>
                  </a:lnTo>
                  <a:lnTo>
                    <a:pt x="8681739" y="2399109"/>
                  </a:lnTo>
                  <a:lnTo>
                    <a:pt x="8715375" y="2399109"/>
                  </a:lnTo>
                  <a:lnTo>
                    <a:pt x="8715375" y="2437209"/>
                  </a:lnTo>
                  <a:close/>
                </a:path>
                <a:path w="8715375" h="8020050">
                  <a:moveTo>
                    <a:pt x="8715375" y="2361009"/>
                  </a:moveTo>
                  <a:lnTo>
                    <a:pt x="8681739" y="2361009"/>
                  </a:lnTo>
                  <a:lnTo>
                    <a:pt x="8681739" y="2322909"/>
                  </a:lnTo>
                  <a:lnTo>
                    <a:pt x="8715375" y="2322909"/>
                  </a:lnTo>
                  <a:lnTo>
                    <a:pt x="8715375" y="2361009"/>
                  </a:lnTo>
                  <a:close/>
                </a:path>
                <a:path w="8715375" h="8020050">
                  <a:moveTo>
                    <a:pt x="8715375" y="2284809"/>
                  </a:moveTo>
                  <a:lnTo>
                    <a:pt x="8681739" y="2284809"/>
                  </a:lnTo>
                  <a:lnTo>
                    <a:pt x="8681739" y="2246709"/>
                  </a:lnTo>
                  <a:lnTo>
                    <a:pt x="8715375" y="2246709"/>
                  </a:lnTo>
                  <a:lnTo>
                    <a:pt x="8715375" y="2284809"/>
                  </a:lnTo>
                  <a:close/>
                </a:path>
                <a:path w="8715375" h="8020050">
                  <a:moveTo>
                    <a:pt x="8715375" y="2208609"/>
                  </a:moveTo>
                  <a:lnTo>
                    <a:pt x="8681739" y="2208609"/>
                  </a:lnTo>
                  <a:lnTo>
                    <a:pt x="8681739" y="2170509"/>
                  </a:lnTo>
                  <a:lnTo>
                    <a:pt x="8715375" y="2170509"/>
                  </a:lnTo>
                  <a:lnTo>
                    <a:pt x="8715375" y="2208609"/>
                  </a:lnTo>
                  <a:close/>
                </a:path>
                <a:path w="8715375" h="8020050">
                  <a:moveTo>
                    <a:pt x="8715375" y="2132409"/>
                  </a:moveTo>
                  <a:lnTo>
                    <a:pt x="8681739" y="2132409"/>
                  </a:lnTo>
                  <a:lnTo>
                    <a:pt x="8681739" y="2094309"/>
                  </a:lnTo>
                  <a:lnTo>
                    <a:pt x="8715375" y="2094309"/>
                  </a:lnTo>
                  <a:lnTo>
                    <a:pt x="8715375" y="2132409"/>
                  </a:lnTo>
                  <a:close/>
                </a:path>
                <a:path w="8715375" h="8020050">
                  <a:moveTo>
                    <a:pt x="8715375" y="2056209"/>
                  </a:moveTo>
                  <a:lnTo>
                    <a:pt x="8681739" y="2056209"/>
                  </a:lnTo>
                  <a:lnTo>
                    <a:pt x="8681739" y="2018109"/>
                  </a:lnTo>
                  <a:lnTo>
                    <a:pt x="8715375" y="2018109"/>
                  </a:lnTo>
                  <a:lnTo>
                    <a:pt x="8715375" y="2056209"/>
                  </a:lnTo>
                  <a:close/>
                </a:path>
                <a:path w="8715375" h="8020050">
                  <a:moveTo>
                    <a:pt x="8715375" y="1980009"/>
                  </a:moveTo>
                  <a:lnTo>
                    <a:pt x="8681739" y="1980009"/>
                  </a:lnTo>
                  <a:lnTo>
                    <a:pt x="8681739" y="1941909"/>
                  </a:lnTo>
                  <a:lnTo>
                    <a:pt x="8715375" y="1941909"/>
                  </a:lnTo>
                  <a:lnTo>
                    <a:pt x="8715375" y="1980009"/>
                  </a:lnTo>
                  <a:close/>
                </a:path>
                <a:path w="8715375" h="8020050">
                  <a:moveTo>
                    <a:pt x="8715375" y="1903809"/>
                  </a:moveTo>
                  <a:lnTo>
                    <a:pt x="8681739" y="1903809"/>
                  </a:lnTo>
                  <a:lnTo>
                    <a:pt x="8681739" y="1865709"/>
                  </a:lnTo>
                  <a:lnTo>
                    <a:pt x="8715375" y="1865709"/>
                  </a:lnTo>
                  <a:lnTo>
                    <a:pt x="8715375" y="1903809"/>
                  </a:lnTo>
                  <a:close/>
                </a:path>
                <a:path w="8715375" h="8020050">
                  <a:moveTo>
                    <a:pt x="8715375" y="1827609"/>
                  </a:moveTo>
                  <a:lnTo>
                    <a:pt x="8681739" y="1827609"/>
                  </a:lnTo>
                  <a:lnTo>
                    <a:pt x="8681739" y="1789509"/>
                  </a:lnTo>
                  <a:lnTo>
                    <a:pt x="8715375" y="1789509"/>
                  </a:lnTo>
                  <a:lnTo>
                    <a:pt x="8715375" y="1827609"/>
                  </a:lnTo>
                  <a:close/>
                </a:path>
                <a:path w="8715375" h="8020050">
                  <a:moveTo>
                    <a:pt x="8715375" y="1751409"/>
                  </a:moveTo>
                  <a:lnTo>
                    <a:pt x="8681739" y="1751409"/>
                  </a:lnTo>
                  <a:lnTo>
                    <a:pt x="8681739" y="1713309"/>
                  </a:lnTo>
                  <a:lnTo>
                    <a:pt x="8715375" y="1713309"/>
                  </a:lnTo>
                  <a:lnTo>
                    <a:pt x="8715375" y="1751409"/>
                  </a:lnTo>
                  <a:close/>
                </a:path>
                <a:path w="8715375" h="8020050">
                  <a:moveTo>
                    <a:pt x="8715375" y="1675209"/>
                  </a:moveTo>
                  <a:lnTo>
                    <a:pt x="8681739" y="1675209"/>
                  </a:lnTo>
                  <a:lnTo>
                    <a:pt x="8681739" y="1637109"/>
                  </a:lnTo>
                  <a:lnTo>
                    <a:pt x="8715375" y="1637109"/>
                  </a:lnTo>
                  <a:lnTo>
                    <a:pt x="8715375" y="1675209"/>
                  </a:lnTo>
                  <a:close/>
                </a:path>
                <a:path w="8715375" h="8020050">
                  <a:moveTo>
                    <a:pt x="8715375" y="1599009"/>
                  </a:moveTo>
                  <a:lnTo>
                    <a:pt x="8681739" y="1599009"/>
                  </a:lnTo>
                  <a:lnTo>
                    <a:pt x="8681739" y="1560909"/>
                  </a:lnTo>
                  <a:lnTo>
                    <a:pt x="8715375" y="1560909"/>
                  </a:lnTo>
                  <a:lnTo>
                    <a:pt x="8715375" y="1599009"/>
                  </a:lnTo>
                  <a:close/>
                </a:path>
                <a:path w="8715375" h="8020050">
                  <a:moveTo>
                    <a:pt x="8715375" y="1522809"/>
                  </a:moveTo>
                  <a:lnTo>
                    <a:pt x="8681739" y="1522809"/>
                  </a:lnTo>
                  <a:lnTo>
                    <a:pt x="8681739" y="1484709"/>
                  </a:lnTo>
                  <a:lnTo>
                    <a:pt x="8715375" y="1484709"/>
                  </a:lnTo>
                  <a:lnTo>
                    <a:pt x="8715375" y="1522809"/>
                  </a:lnTo>
                  <a:close/>
                </a:path>
                <a:path w="8715375" h="8020050">
                  <a:moveTo>
                    <a:pt x="8715375" y="1446609"/>
                  </a:moveTo>
                  <a:lnTo>
                    <a:pt x="8681739" y="1446609"/>
                  </a:lnTo>
                  <a:lnTo>
                    <a:pt x="8681739" y="1408509"/>
                  </a:lnTo>
                  <a:lnTo>
                    <a:pt x="8715375" y="1408509"/>
                  </a:lnTo>
                  <a:lnTo>
                    <a:pt x="8715375" y="1446609"/>
                  </a:lnTo>
                  <a:close/>
                </a:path>
                <a:path w="8715375" h="8020050">
                  <a:moveTo>
                    <a:pt x="8715375" y="1370409"/>
                  </a:moveTo>
                  <a:lnTo>
                    <a:pt x="8681739" y="1370409"/>
                  </a:lnTo>
                  <a:lnTo>
                    <a:pt x="8681739" y="1332309"/>
                  </a:lnTo>
                  <a:lnTo>
                    <a:pt x="8715375" y="1332309"/>
                  </a:lnTo>
                  <a:lnTo>
                    <a:pt x="8715375" y="1370409"/>
                  </a:lnTo>
                  <a:close/>
                </a:path>
                <a:path w="8715375" h="8020050">
                  <a:moveTo>
                    <a:pt x="8715375" y="1294209"/>
                  </a:moveTo>
                  <a:lnTo>
                    <a:pt x="8681739" y="1294209"/>
                  </a:lnTo>
                  <a:lnTo>
                    <a:pt x="8681739" y="1256109"/>
                  </a:lnTo>
                  <a:lnTo>
                    <a:pt x="8715375" y="1256109"/>
                  </a:lnTo>
                  <a:lnTo>
                    <a:pt x="8715375" y="1294209"/>
                  </a:lnTo>
                  <a:close/>
                </a:path>
                <a:path w="8715375" h="8020050">
                  <a:moveTo>
                    <a:pt x="8715375" y="1218009"/>
                  </a:moveTo>
                  <a:lnTo>
                    <a:pt x="8681739" y="1218009"/>
                  </a:lnTo>
                  <a:lnTo>
                    <a:pt x="8681739" y="1179909"/>
                  </a:lnTo>
                  <a:lnTo>
                    <a:pt x="8715375" y="1179909"/>
                  </a:lnTo>
                  <a:lnTo>
                    <a:pt x="8715375" y="1218009"/>
                  </a:lnTo>
                  <a:close/>
                </a:path>
                <a:path w="8715375" h="8020050">
                  <a:moveTo>
                    <a:pt x="8715375" y="1141809"/>
                  </a:moveTo>
                  <a:lnTo>
                    <a:pt x="8681739" y="1141809"/>
                  </a:lnTo>
                  <a:lnTo>
                    <a:pt x="8681739" y="1103709"/>
                  </a:lnTo>
                  <a:lnTo>
                    <a:pt x="8715375" y="1103709"/>
                  </a:lnTo>
                  <a:lnTo>
                    <a:pt x="8715375" y="1141809"/>
                  </a:lnTo>
                  <a:close/>
                </a:path>
                <a:path w="8715375" h="8020050">
                  <a:moveTo>
                    <a:pt x="8715375" y="1065609"/>
                  </a:moveTo>
                  <a:lnTo>
                    <a:pt x="8681739" y="1065609"/>
                  </a:lnTo>
                  <a:lnTo>
                    <a:pt x="8681739" y="1027509"/>
                  </a:lnTo>
                  <a:lnTo>
                    <a:pt x="8715375" y="1027509"/>
                  </a:lnTo>
                  <a:lnTo>
                    <a:pt x="8715375" y="1065609"/>
                  </a:lnTo>
                  <a:close/>
                </a:path>
                <a:path w="8715375" h="8020050">
                  <a:moveTo>
                    <a:pt x="8715375" y="989409"/>
                  </a:moveTo>
                  <a:lnTo>
                    <a:pt x="8681739" y="989409"/>
                  </a:lnTo>
                  <a:lnTo>
                    <a:pt x="8681739" y="951309"/>
                  </a:lnTo>
                  <a:lnTo>
                    <a:pt x="8715375" y="951309"/>
                  </a:lnTo>
                  <a:lnTo>
                    <a:pt x="8715375" y="989409"/>
                  </a:lnTo>
                  <a:close/>
                </a:path>
                <a:path w="8715375" h="8020050">
                  <a:moveTo>
                    <a:pt x="8715375" y="913209"/>
                  </a:moveTo>
                  <a:lnTo>
                    <a:pt x="8681739" y="913209"/>
                  </a:lnTo>
                  <a:lnTo>
                    <a:pt x="8681739" y="875109"/>
                  </a:lnTo>
                  <a:lnTo>
                    <a:pt x="8715375" y="875109"/>
                  </a:lnTo>
                  <a:lnTo>
                    <a:pt x="8715375" y="913209"/>
                  </a:lnTo>
                  <a:close/>
                </a:path>
                <a:path w="8715375" h="8020050">
                  <a:moveTo>
                    <a:pt x="8715375" y="837009"/>
                  </a:moveTo>
                  <a:lnTo>
                    <a:pt x="8681739" y="837009"/>
                  </a:lnTo>
                  <a:lnTo>
                    <a:pt x="8681739" y="798909"/>
                  </a:lnTo>
                  <a:lnTo>
                    <a:pt x="8715375" y="798909"/>
                  </a:lnTo>
                  <a:lnTo>
                    <a:pt x="8715375" y="837009"/>
                  </a:lnTo>
                  <a:close/>
                </a:path>
                <a:path w="8715375" h="8020050">
                  <a:moveTo>
                    <a:pt x="8715375" y="760809"/>
                  </a:moveTo>
                  <a:lnTo>
                    <a:pt x="8681739" y="760809"/>
                  </a:lnTo>
                  <a:lnTo>
                    <a:pt x="8681739" y="722709"/>
                  </a:lnTo>
                  <a:lnTo>
                    <a:pt x="8715375" y="722709"/>
                  </a:lnTo>
                  <a:lnTo>
                    <a:pt x="8715375" y="760809"/>
                  </a:lnTo>
                  <a:close/>
                </a:path>
                <a:path w="8715375" h="8020050">
                  <a:moveTo>
                    <a:pt x="8715375" y="684609"/>
                  </a:moveTo>
                  <a:lnTo>
                    <a:pt x="8681739" y="684609"/>
                  </a:lnTo>
                  <a:lnTo>
                    <a:pt x="8681739" y="646509"/>
                  </a:lnTo>
                  <a:lnTo>
                    <a:pt x="8715375" y="646509"/>
                  </a:lnTo>
                  <a:lnTo>
                    <a:pt x="8715375" y="684609"/>
                  </a:lnTo>
                  <a:close/>
                </a:path>
                <a:path w="8715375" h="8020050">
                  <a:moveTo>
                    <a:pt x="8715375" y="608409"/>
                  </a:moveTo>
                  <a:lnTo>
                    <a:pt x="8681739" y="608409"/>
                  </a:lnTo>
                  <a:lnTo>
                    <a:pt x="8681739" y="570309"/>
                  </a:lnTo>
                  <a:lnTo>
                    <a:pt x="8715375" y="570309"/>
                  </a:lnTo>
                  <a:lnTo>
                    <a:pt x="8715375" y="608409"/>
                  </a:lnTo>
                  <a:close/>
                </a:path>
                <a:path w="8715375" h="8020050">
                  <a:moveTo>
                    <a:pt x="8715375" y="532209"/>
                  </a:moveTo>
                  <a:lnTo>
                    <a:pt x="8681739" y="532209"/>
                  </a:lnTo>
                  <a:lnTo>
                    <a:pt x="8681739" y="494109"/>
                  </a:lnTo>
                  <a:lnTo>
                    <a:pt x="8715375" y="494109"/>
                  </a:lnTo>
                  <a:lnTo>
                    <a:pt x="8715375" y="532209"/>
                  </a:lnTo>
                  <a:close/>
                </a:path>
                <a:path w="8715375" h="8020050">
                  <a:moveTo>
                    <a:pt x="8715375" y="456009"/>
                  </a:moveTo>
                  <a:lnTo>
                    <a:pt x="8681739" y="456009"/>
                  </a:lnTo>
                  <a:lnTo>
                    <a:pt x="8681739" y="417909"/>
                  </a:lnTo>
                  <a:lnTo>
                    <a:pt x="8715375" y="417909"/>
                  </a:lnTo>
                  <a:lnTo>
                    <a:pt x="8715375" y="456009"/>
                  </a:lnTo>
                  <a:close/>
                </a:path>
                <a:path w="8715375" h="8020050">
                  <a:moveTo>
                    <a:pt x="8715375" y="379809"/>
                  </a:moveTo>
                  <a:lnTo>
                    <a:pt x="8681739" y="379809"/>
                  </a:lnTo>
                  <a:lnTo>
                    <a:pt x="8681739" y="341709"/>
                  </a:lnTo>
                  <a:lnTo>
                    <a:pt x="8715375" y="341709"/>
                  </a:lnTo>
                  <a:lnTo>
                    <a:pt x="8715375" y="379809"/>
                  </a:lnTo>
                  <a:close/>
                </a:path>
                <a:path w="8715375" h="8020050">
                  <a:moveTo>
                    <a:pt x="8715375" y="303609"/>
                  </a:moveTo>
                  <a:lnTo>
                    <a:pt x="8681739" y="303609"/>
                  </a:lnTo>
                  <a:lnTo>
                    <a:pt x="8681739" y="265509"/>
                  </a:lnTo>
                  <a:lnTo>
                    <a:pt x="8715375" y="265509"/>
                  </a:lnTo>
                  <a:lnTo>
                    <a:pt x="8715375" y="303609"/>
                  </a:lnTo>
                  <a:close/>
                </a:path>
                <a:path w="8715375" h="8020050">
                  <a:moveTo>
                    <a:pt x="8715375" y="227409"/>
                  </a:moveTo>
                  <a:lnTo>
                    <a:pt x="8681739" y="227409"/>
                  </a:lnTo>
                  <a:lnTo>
                    <a:pt x="8681739" y="189309"/>
                  </a:lnTo>
                  <a:lnTo>
                    <a:pt x="8715375" y="189309"/>
                  </a:lnTo>
                  <a:lnTo>
                    <a:pt x="8715375" y="227409"/>
                  </a:lnTo>
                  <a:close/>
                </a:path>
                <a:path w="8715375" h="8020050">
                  <a:moveTo>
                    <a:pt x="8715375" y="151209"/>
                  </a:moveTo>
                  <a:lnTo>
                    <a:pt x="8681739" y="151209"/>
                  </a:lnTo>
                  <a:lnTo>
                    <a:pt x="8681739" y="113109"/>
                  </a:lnTo>
                  <a:lnTo>
                    <a:pt x="8715375" y="113109"/>
                  </a:lnTo>
                  <a:lnTo>
                    <a:pt x="8715375" y="151209"/>
                  </a:lnTo>
                  <a:close/>
                </a:path>
                <a:path w="8715375" h="8020050">
                  <a:moveTo>
                    <a:pt x="8681739" y="38099"/>
                  </a:moveTo>
                  <a:lnTo>
                    <a:pt x="8680549" y="38099"/>
                  </a:lnTo>
                  <a:lnTo>
                    <a:pt x="8680549" y="0"/>
                  </a:lnTo>
                  <a:lnTo>
                    <a:pt x="8715375" y="0"/>
                  </a:lnTo>
                  <a:lnTo>
                    <a:pt x="8715375" y="36909"/>
                  </a:lnTo>
                  <a:lnTo>
                    <a:pt x="8681739" y="36909"/>
                  </a:lnTo>
                  <a:lnTo>
                    <a:pt x="8681739" y="38099"/>
                  </a:lnTo>
                  <a:close/>
                </a:path>
                <a:path w="8715375" h="8020050">
                  <a:moveTo>
                    <a:pt x="8715375" y="75009"/>
                  </a:moveTo>
                  <a:lnTo>
                    <a:pt x="8681739" y="75009"/>
                  </a:lnTo>
                  <a:lnTo>
                    <a:pt x="8681739" y="36909"/>
                  </a:lnTo>
                  <a:lnTo>
                    <a:pt x="8715375" y="36909"/>
                  </a:lnTo>
                  <a:lnTo>
                    <a:pt x="8715375" y="75009"/>
                  </a:lnTo>
                  <a:close/>
                </a:path>
                <a:path w="8715375" h="8020050">
                  <a:moveTo>
                    <a:pt x="8642449" y="38099"/>
                  </a:moveTo>
                  <a:lnTo>
                    <a:pt x="8604349" y="38099"/>
                  </a:lnTo>
                  <a:lnTo>
                    <a:pt x="8604349" y="0"/>
                  </a:lnTo>
                  <a:lnTo>
                    <a:pt x="8642449" y="0"/>
                  </a:lnTo>
                  <a:lnTo>
                    <a:pt x="8642449" y="38099"/>
                  </a:lnTo>
                  <a:close/>
                </a:path>
                <a:path w="8715375" h="8020050">
                  <a:moveTo>
                    <a:pt x="8566249" y="38099"/>
                  </a:moveTo>
                  <a:lnTo>
                    <a:pt x="8528149" y="38099"/>
                  </a:lnTo>
                  <a:lnTo>
                    <a:pt x="8528149" y="0"/>
                  </a:lnTo>
                  <a:lnTo>
                    <a:pt x="8566249" y="0"/>
                  </a:lnTo>
                  <a:lnTo>
                    <a:pt x="8566249" y="38099"/>
                  </a:lnTo>
                  <a:close/>
                </a:path>
                <a:path w="8715375" h="8020050">
                  <a:moveTo>
                    <a:pt x="8490049" y="38099"/>
                  </a:moveTo>
                  <a:lnTo>
                    <a:pt x="8451949" y="38099"/>
                  </a:lnTo>
                  <a:lnTo>
                    <a:pt x="8451949" y="0"/>
                  </a:lnTo>
                  <a:lnTo>
                    <a:pt x="8490049" y="0"/>
                  </a:lnTo>
                  <a:lnTo>
                    <a:pt x="8490049" y="38099"/>
                  </a:lnTo>
                  <a:close/>
                </a:path>
                <a:path w="8715375" h="8020050">
                  <a:moveTo>
                    <a:pt x="8413849" y="38099"/>
                  </a:moveTo>
                  <a:lnTo>
                    <a:pt x="8375749" y="38099"/>
                  </a:lnTo>
                  <a:lnTo>
                    <a:pt x="8375749" y="0"/>
                  </a:lnTo>
                  <a:lnTo>
                    <a:pt x="8413849" y="0"/>
                  </a:lnTo>
                  <a:lnTo>
                    <a:pt x="8413849" y="38099"/>
                  </a:lnTo>
                  <a:close/>
                </a:path>
                <a:path w="8715375" h="8020050">
                  <a:moveTo>
                    <a:pt x="8337649" y="38099"/>
                  </a:moveTo>
                  <a:lnTo>
                    <a:pt x="8299549" y="38099"/>
                  </a:lnTo>
                  <a:lnTo>
                    <a:pt x="8299549" y="0"/>
                  </a:lnTo>
                  <a:lnTo>
                    <a:pt x="8337649" y="0"/>
                  </a:lnTo>
                  <a:lnTo>
                    <a:pt x="8337649" y="38099"/>
                  </a:lnTo>
                  <a:close/>
                </a:path>
                <a:path w="8715375" h="8020050">
                  <a:moveTo>
                    <a:pt x="8261449" y="38099"/>
                  </a:moveTo>
                  <a:lnTo>
                    <a:pt x="8223349" y="38099"/>
                  </a:lnTo>
                  <a:lnTo>
                    <a:pt x="8223349" y="0"/>
                  </a:lnTo>
                  <a:lnTo>
                    <a:pt x="8261449" y="0"/>
                  </a:lnTo>
                  <a:lnTo>
                    <a:pt x="8261449" y="38099"/>
                  </a:lnTo>
                  <a:close/>
                </a:path>
                <a:path w="8715375" h="8020050">
                  <a:moveTo>
                    <a:pt x="8185249" y="38099"/>
                  </a:moveTo>
                  <a:lnTo>
                    <a:pt x="8147149" y="38099"/>
                  </a:lnTo>
                  <a:lnTo>
                    <a:pt x="8147149" y="0"/>
                  </a:lnTo>
                  <a:lnTo>
                    <a:pt x="8185249" y="0"/>
                  </a:lnTo>
                  <a:lnTo>
                    <a:pt x="8185249" y="38099"/>
                  </a:lnTo>
                  <a:close/>
                </a:path>
                <a:path w="8715375" h="8020050">
                  <a:moveTo>
                    <a:pt x="8109049" y="38099"/>
                  </a:moveTo>
                  <a:lnTo>
                    <a:pt x="8070949" y="38099"/>
                  </a:lnTo>
                  <a:lnTo>
                    <a:pt x="8070949" y="0"/>
                  </a:lnTo>
                  <a:lnTo>
                    <a:pt x="8109049" y="0"/>
                  </a:lnTo>
                  <a:lnTo>
                    <a:pt x="8109049" y="38099"/>
                  </a:lnTo>
                  <a:close/>
                </a:path>
                <a:path w="8715375" h="8020050">
                  <a:moveTo>
                    <a:pt x="8032849" y="38099"/>
                  </a:moveTo>
                  <a:lnTo>
                    <a:pt x="7994749" y="38099"/>
                  </a:lnTo>
                  <a:lnTo>
                    <a:pt x="7994749" y="0"/>
                  </a:lnTo>
                  <a:lnTo>
                    <a:pt x="8032849" y="0"/>
                  </a:lnTo>
                  <a:lnTo>
                    <a:pt x="8032849" y="38099"/>
                  </a:lnTo>
                  <a:close/>
                </a:path>
                <a:path w="8715375" h="8020050">
                  <a:moveTo>
                    <a:pt x="7956649" y="38099"/>
                  </a:moveTo>
                  <a:lnTo>
                    <a:pt x="7918549" y="38099"/>
                  </a:lnTo>
                  <a:lnTo>
                    <a:pt x="7918549" y="0"/>
                  </a:lnTo>
                  <a:lnTo>
                    <a:pt x="7956649" y="0"/>
                  </a:lnTo>
                  <a:lnTo>
                    <a:pt x="7956649" y="38099"/>
                  </a:lnTo>
                  <a:close/>
                </a:path>
                <a:path w="8715375" h="8020050">
                  <a:moveTo>
                    <a:pt x="7880449" y="38099"/>
                  </a:moveTo>
                  <a:lnTo>
                    <a:pt x="7842349" y="38099"/>
                  </a:lnTo>
                  <a:lnTo>
                    <a:pt x="7842349" y="0"/>
                  </a:lnTo>
                  <a:lnTo>
                    <a:pt x="7880449" y="0"/>
                  </a:lnTo>
                  <a:lnTo>
                    <a:pt x="7880449" y="38099"/>
                  </a:lnTo>
                  <a:close/>
                </a:path>
                <a:path w="8715375" h="8020050">
                  <a:moveTo>
                    <a:pt x="7804249" y="38099"/>
                  </a:moveTo>
                  <a:lnTo>
                    <a:pt x="7766149" y="38099"/>
                  </a:lnTo>
                  <a:lnTo>
                    <a:pt x="7766149" y="0"/>
                  </a:lnTo>
                  <a:lnTo>
                    <a:pt x="7804249" y="0"/>
                  </a:lnTo>
                  <a:lnTo>
                    <a:pt x="7804249" y="38099"/>
                  </a:lnTo>
                  <a:close/>
                </a:path>
                <a:path w="8715375" h="8020050">
                  <a:moveTo>
                    <a:pt x="7728049" y="38099"/>
                  </a:moveTo>
                  <a:lnTo>
                    <a:pt x="7689949" y="38099"/>
                  </a:lnTo>
                  <a:lnTo>
                    <a:pt x="7689949" y="0"/>
                  </a:lnTo>
                  <a:lnTo>
                    <a:pt x="7728049" y="0"/>
                  </a:lnTo>
                  <a:lnTo>
                    <a:pt x="7728049" y="38099"/>
                  </a:lnTo>
                  <a:close/>
                </a:path>
                <a:path w="8715375" h="8020050">
                  <a:moveTo>
                    <a:pt x="7651849" y="38099"/>
                  </a:moveTo>
                  <a:lnTo>
                    <a:pt x="7613749" y="38099"/>
                  </a:lnTo>
                  <a:lnTo>
                    <a:pt x="7613749" y="0"/>
                  </a:lnTo>
                  <a:lnTo>
                    <a:pt x="7651849" y="0"/>
                  </a:lnTo>
                  <a:lnTo>
                    <a:pt x="7651849" y="38099"/>
                  </a:lnTo>
                  <a:close/>
                </a:path>
                <a:path w="8715375" h="8020050">
                  <a:moveTo>
                    <a:pt x="7575649" y="38099"/>
                  </a:moveTo>
                  <a:lnTo>
                    <a:pt x="7537549" y="38099"/>
                  </a:lnTo>
                  <a:lnTo>
                    <a:pt x="7537549" y="0"/>
                  </a:lnTo>
                  <a:lnTo>
                    <a:pt x="7575649" y="0"/>
                  </a:lnTo>
                  <a:lnTo>
                    <a:pt x="7575649" y="38099"/>
                  </a:lnTo>
                  <a:close/>
                </a:path>
                <a:path w="8715375" h="8020050">
                  <a:moveTo>
                    <a:pt x="7499449" y="38099"/>
                  </a:moveTo>
                  <a:lnTo>
                    <a:pt x="7461349" y="38099"/>
                  </a:lnTo>
                  <a:lnTo>
                    <a:pt x="7461349" y="0"/>
                  </a:lnTo>
                  <a:lnTo>
                    <a:pt x="7499449" y="0"/>
                  </a:lnTo>
                  <a:lnTo>
                    <a:pt x="7499449" y="38099"/>
                  </a:lnTo>
                  <a:close/>
                </a:path>
                <a:path w="8715375" h="8020050">
                  <a:moveTo>
                    <a:pt x="7423249" y="38099"/>
                  </a:moveTo>
                  <a:lnTo>
                    <a:pt x="7385149" y="38099"/>
                  </a:lnTo>
                  <a:lnTo>
                    <a:pt x="7385149" y="0"/>
                  </a:lnTo>
                  <a:lnTo>
                    <a:pt x="7423249" y="0"/>
                  </a:lnTo>
                  <a:lnTo>
                    <a:pt x="7423249" y="38099"/>
                  </a:lnTo>
                  <a:close/>
                </a:path>
                <a:path w="8715375" h="8020050">
                  <a:moveTo>
                    <a:pt x="7347049" y="38099"/>
                  </a:moveTo>
                  <a:lnTo>
                    <a:pt x="7308949" y="38099"/>
                  </a:lnTo>
                  <a:lnTo>
                    <a:pt x="7308949" y="0"/>
                  </a:lnTo>
                  <a:lnTo>
                    <a:pt x="7347049" y="0"/>
                  </a:lnTo>
                  <a:lnTo>
                    <a:pt x="7347049" y="38099"/>
                  </a:lnTo>
                  <a:close/>
                </a:path>
                <a:path w="8715375" h="8020050">
                  <a:moveTo>
                    <a:pt x="7270849" y="38099"/>
                  </a:moveTo>
                  <a:lnTo>
                    <a:pt x="7232749" y="38099"/>
                  </a:lnTo>
                  <a:lnTo>
                    <a:pt x="7232749" y="0"/>
                  </a:lnTo>
                  <a:lnTo>
                    <a:pt x="7270849" y="0"/>
                  </a:lnTo>
                  <a:lnTo>
                    <a:pt x="7270849" y="38099"/>
                  </a:lnTo>
                  <a:close/>
                </a:path>
                <a:path w="8715375" h="8020050">
                  <a:moveTo>
                    <a:pt x="7194649" y="38099"/>
                  </a:moveTo>
                  <a:lnTo>
                    <a:pt x="7156549" y="38099"/>
                  </a:lnTo>
                  <a:lnTo>
                    <a:pt x="7156549" y="0"/>
                  </a:lnTo>
                  <a:lnTo>
                    <a:pt x="7194649" y="0"/>
                  </a:lnTo>
                  <a:lnTo>
                    <a:pt x="7194649" y="38099"/>
                  </a:lnTo>
                  <a:close/>
                </a:path>
                <a:path w="8715375" h="8020050">
                  <a:moveTo>
                    <a:pt x="7118449" y="38099"/>
                  </a:moveTo>
                  <a:lnTo>
                    <a:pt x="7080349" y="38099"/>
                  </a:lnTo>
                  <a:lnTo>
                    <a:pt x="7080349" y="0"/>
                  </a:lnTo>
                  <a:lnTo>
                    <a:pt x="7118449" y="0"/>
                  </a:lnTo>
                  <a:lnTo>
                    <a:pt x="7118449" y="38099"/>
                  </a:lnTo>
                  <a:close/>
                </a:path>
                <a:path w="8715375" h="8020050">
                  <a:moveTo>
                    <a:pt x="7042249" y="38099"/>
                  </a:moveTo>
                  <a:lnTo>
                    <a:pt x="7004149" y="38099"/>
                  </a:lnTo>
                  <a:lnTo>
                    <a:pt x="7004149" y="0"/>
                  </a:lnTo>
                  <a:lnTo>
                    <a:pt x="7042249" y="0"/>
                  </a:lnTo>
                  <a:lnTo>
                    <a:pt x="7042249" y="38099"/>
                  </a:lnTo>
                  <a:close/>
                </a:path>
                <a:path w="8715375" h="8020050">
                  <a:moveTo>
                    <a:pt x="6966049" y="38099"/>
                  </a:moveTo>
                  <a:lnTo>
                    <a:pt x="6927949" y="38099"/>
                  </a:lnTo>
                  <a:lnTo>
                    <a:pt x="6927949" y="0"/>
                  </a:lnTo>
                  <a:lnTo>
                    <a:pt x="6966049" y="0"/>
                  </a:lnTo>
                  <a:lnTo>
                    <a:pt x="6966049" y="38099"/>
                  </a:lnTo>
                  <a:close/>
                </a:path>
                <a:path w="8715375" h="8020050">
                  <a:moveTo>
                    <a:pt x="6889849" y="38099"/>
                  </a:moveTo>
                  <a:lnTo>
                    <a:pt x="6851749" y="38099"/>
                  </a:lnTo>
                  <a:lnTo>
                    <a:pt x="6851749" y="0"/>
                  </a:lnTo>
                  <a:lnTo>
                    <a:pt x="6889849" y="0"/>
                  </a:lnTo>
                  <a:lnTo>
                    <a:pt x="6889849" y="38099"/>
                  </a:lnTo>
                  <a:close/>
                </a:path>
                <a:path w="8715375" h="8020050">
                  <a:moveTo>
                    <a:pt x="6813649" y="38099"/>
                  </a:moveTo>
                  <a:lnTo>
                    <a:pt x="6775549" y="38099"/>
                  </a:lnTo>
                  <a:lnTo>
                    <a:pt x="6775549" y="0"/>
                  </a:lnTo>
                  <a:lnTo>
                    <a:pt x="6813649" y="0"/>
                  </a:lnTo>
                  <a:lnTo>
                    <a:pt x="6813649" y="38099"/>
                  </a:lnTo>
                  <a:close/>
                </a:path>
                <a:path w="8715375" h="8020050">
                  <a:moveTo>
                    <a:pt x="6737449" y="38099"/>
                  </a:moveTo>
                  <a:lnTo>
                    <a:pt x="6699349" y="38099"/>
                  </a:lnTo>
                  <a:lnTo>
                    <a:pt x="6699349" y="0"/>
                  </a:lnTo>
                  <a:lnTo>
                    <a:pt x="6737449" y="0"/>
                  </a:lnTo>
                  <a:lnTo>
                    <a:pt x="6737449" y="38099"/>
                  </a:lnTo>
                  <a:close/>
                </a:path>
                <a:path w="8715375" h="8020050">
                  <a:moveTo>
                    <a:pt x="6661249" y="38099"/>
                  </a:moveTo>
                  <a:lnTo>
                    <a:pt x="6623149" y="38099"/>
                  </a:lnTo>
                  <a:lnTo>
                    <a:pt x="6623149" y="0"/>
                  </a:lnTo>
                  <a:lnTo>
                    <a:pt x="6661249" y="0"/>
                  </a:lnTo>
                  <a:lnTo>
                    <a:pt x="6661249" y="38099"/>
                  </a:lnTo>
                  <a:close/>
                </a:path>
                <a:path w="8715375" h="8020050">
                  <a:moveTo>
                    <a:pt x="6585049" y="38099"/>
                  </a:moveTo>
                  <a:lnTo>
                    <a:pt x="6546949" y="38099"/>
                  </a:lnTo>
                  <a:lnTo>
                    <a:pt x="6546949" y="0"/>
                  </a:lnTo>
                  <a:lnTo>
                    <a:pt x="6585049" y="0"/>
                  </a:lnTo>
                  <a:lnTo>
                    <a:pt x="6585049" y="38099"/>
                  </a:lnTo>
                  <a:close/>
                </a:path>
                <a:path w="8715375" h="8020050">
                  <a:moveTo>
                    <a:pt x="6508849" y="38099"/>
                  </a:moveTo>
                  <a:lnTo>
                    <a:pt x="6470749" y="38099"/>
                  </a:lnTo>
                  <a:lnTo>
                    <a:pt x="6470749" y="0"/>
                  </a:lnTo>
                  <a:lnTo>
                    <a:pt x="6508849" y="0"/>
                  </a:lnTo>
                  <a:lnTo>
                    <a:pt x="6508849" y="38099"/>
                  </a:lnTo>
                  <a:close/>
                </a:path>
                <a:path w="8715375" h="8020050">
                  <a:moveTo>
                    <a:pt x="6432649" y="38099"/>
                  </a:moveTo>
                  <a:lnTo>
                    <a:pt x="6394549" y="38099"/>
                  </a:lnTo>
                  <a:lnTo>
                    <a:pt x="6394549" y="0"/>
                  </a:lnTo>
                  <a:lnTo>
                    <a:pt x="6432649" y="0"/>
                  </a:lnTo>
                  <a:lnTo>
                    <a:pt x="6432649" y="38099"/>
                  </a:lnTo>
                  <a:close/>
                </a:path>
                <a:path w="8715375" h="8020050">
                  <a:moveTo>
                    <a:pt x="6356449" y="38099"/>
                  </a:moveTo>
                  <a:lnTo>
                    <a:pt x="6318349" y="38099"/>
                  </a:lnTo>
                  <a:lnTo>
                    <a:pt x="6318349" y="0"/>
                  </a:lnTo>
                  <a:lnTo>
                    <a:pt x="6356449" y="0"/>
                  </a:lnTo>
                  <a:lnTo>
                    <a:pt x="6356449" y="38099"/>
                  </a:lnTo>
                  <a:close/>
                </a:path>
                <a:path w="8715375" h="8020050">
                  <a:moveTo>
                    <a:pt x="6280249" y="38099"/>
                  </a:moveTo>
                  <a:lnTo>
                    <a:pt x="6242149" y="38099"/>
                  </a:lnTo>
                  <a:lnTo>
                    <a:pt x="6242149" y="0"/>
                  </a:lnTo>
                  <a:lnTo>
                    <a:pt x="6280249" y="0"/>
                  </a:lnTo>
                  <a:lnTo>
                    <a:pt x="6280249" y="38099"/>
                  </a:lnTo>
                  <a:close/>
                </a:path>
                <a:path w="8715375" h="8020050">
                  <a:moveTo>
                    <a:pt x="6204049" y="38099"/>
                  </a:moveTo>
                  <a:lnTo>
                    <a:pt x="6165949" y="38099"/>
                  </a:lnTo>
                  <a:lnTo>
                    <a:pt x="6165949" y="0"/>
                  </a:lnTo>
                  <a:lnTo>
                    <a:pt x="6204049" y="0"/>
                  </a:lnTo>
                  <a:lnTo>
                    <a:pt x="6204049" y="38099"/>
                  </a:lnTo>
                  <a:close/>
                </a:path>
                <a:path w="8715375" h="8020050">
                  <a:moveTo>
                    <a:pt x="6127849" y="38099"/>
                  </a:moveTo>
                  <a:lnTo>
                    <a:pt x="6089749" y="38099"/>
                  </a:lnTo>
                  <a:lnTo>
                    <a:pt x="6089749" y="0"/>
                  </a:lnTo>
                  <a:lnTo>
                    <a:pt x="6127849" y="0"/>
                  </a:lnTo>
                  <a:lnTo>
                    <a:pt x="6127849" y="38099"/>
                  </a:lnTo>
                  <a:close/>
                </a:path>
                <a:path w="8715375" h="8020050">
                  <a:moveTo>
                    <a:pt x="6051649" y="38099"/>
                  </a:moveTo>
                  <a:lnTo>
                    <a:pt x="6013549" y="38099"/>
                  </a:lnTo>
                  <a:lnTo>
                    <a:pt x="6013549" y="0"/>
                  </a:lnTo>
                  <a:lnTo>
                    <a:pt x="6051649" y="0"/>
                  </a:lnTo>
                  <a:lnTo>
                    <a:pt x="6051649" y="38099"/>
                  </a:lnTo>
                  <a:close/>
                </a:path>
                <a:path w="8715375" h="8020050">
                  <a:moveTo>
                    <a:pt x="5975449" y="38099"/>
                  </a:moveTo>
                  <a:lnTo>
                    <a:pt x="5937349" y="38099"/>
                  </a:lnTo>
                  <a:lnTo>
                    <a:pt x="5937349" y="0"/>
                  </a:lnTo>
                  <a:lnTo>
                    <a:pt x="5975449" y="0"/>
                  </a:lnTo>
                  <a:lnTo>
                    <a:pt x="5975449" y="38099"/>
                  </a:lnTo>
                  <a:close/>
                </a:path>
                <a:path w="8715375" h="8020050">
                  <a:moveTo>
                    <a:pt x="5899249" y="38099"/>
                  </a:moveTo>
                  <a:lnTo>
                    <a:pt x="5861149" y="38099"/>
                  </a:lnTo>
                  <a:lnTo>
                    <a:pt x="5861149" y="0"/>
                  </a:lnTo>
                  <a:lnTo>
                    <a:pt x="5899249" y="0"/>
                  </a:lnTo>
                  <a:lnTo>
                    <a:pt x="5899249" y="38099"/>
                  </a:lnTo>
                  <a:close/>
                </a:path>
                <a:path w="8715375" h="8020050">
                  <a:moveTo>
                    <a:pt x="5823049" y="38099"/>
                  </a:moveTo>
                  <a:lnTo>
                    <a:pt x="5784949" y="38099"/>
                  </a:lnTo>
                  <a:lnTo>
                    <a:pt x="5784949" y="0"/>
                  </a:lnTo>
                  <a:lnTo>
                    <a:pt x="5823049" y="0"/>
                  </a:lnTo>
                  <a:lnTo>
                    <a:pt x="5823049" y="38099"/>
                  </a:lnTo>
                  <a:close/>
                </a:path>
                <a:path w="8715375" h="8020050">
                  <a:moveTo>
                    <a:pt x="5746849" y="38099"/>
                  </a:moveTo>
                  <a:lnTo>
                    <a:pt x="5708749" y="38099"/>
                  </a:lnTo>
                  <a:lnTo>
                    <a:pt x="5708749" y="0"/>
                  </a:lnTo>
                  <a:lnTo>
                    <a:pt x="5746849" y="0"/>
                  </a:lnTo>
                  <a:lnTo>
                    <a:pt x="5746849" y="38099"/>
                  </a:lnTo>
                  <a:close/>
                </a:path>
                <a:path w="8715375" h="8020050">
                  <a:moveTo>
                    <a:pt x="5670649" y="38099"/>
                  </a:moveTo>
                  <a:lnTo>
                    <a:pt x="5632549" y="38099"/>
                  </a:lnTo>
                  <a:lnTo>
                    <a:pt x="5632549" y="0"/>
                  </a:lnTo>
                  <a:lnTo>
                    <a:pt x="5670649" y="0"/>
                  </a:lnTo>
                  <a:lnTo>
                    <a:pt x="5670649" y="38099"/>
                  </a:lnTo>
                  <a:close/>
                </a:path>
                <a:path w="8715375" h="8020050">
                  <a:moveTo>
                    <a:pt x="5594449" y="38099"/>
                  </a:moveTo>
                  <a:lnTo>
                    <a:pt x="5556349" y="38099"/>
                  </a:lnTo>
                  <a:lnTo>
                    <a:pt x="5556349" y="0"/>
                  </a:lnTo>
                  <a:lnTo>
                    <a:pt x="5594449" y="0"/>
                  </a:lnTo>
                  <a:lnTo>
                    <a:pt x="5594449" y="38099"/>
                  </a:lnTo>
                  <a:close/>
                </a:path>
                <a:path w="8715375" h="8020050">
                  <a:moveTo>
                    <a:pt x="5518249" y="38099"/>
                  </a:moveTo>
                  <a:lnTo>
                    <a:pt x="5480149" y="38099"/>
                  </a:lnTo>
                  <a:lnTo>
                    <a:pt x="5480149" y="0"/>
                  </a:lnTo>
                  <a:lnTo>
                    <a:pt x="5518249" y="0"/>
                  </a:lnTo>
                  <a:lnTo>
                    <a:pt x="5518249" y="38099"/>
                  </a:lnTo>
                  <a:close/>
                </a:path>
                <a:path w="8715375" h="8020050">
                  <a:moveTo>
                    <a:pt x="5442049" y="38099"/>
                  </a:moveTo>
                  <a:lnTo>
                    <a:pt x="5403949" y="38099"/>
                  </a:lnTo>
                  <a:lnTo>
                    <a:pt x="5403949" y="0"/>
                  </a:lnTo>
                  <a:lnTo>
                    <a:pt x="5442049" y="0"/>
                  </a:lnTo>
                  <a:lnTo>
                    <a:pt x="5442049" y="38099"/>
                  </a:lnTo>
                  <a:close/>
                </a:path>
                <a:path w="8715375" h="8020050">
                  <a:moveTo>
                    <a:pt x="5365849" y="38099"/>
                  </a:moveTo>
                  <a:lnTo>
                    <a:pt x="5327749" y="38099"/>
                  </a:lnTo>
                  <a:lnTo>
                    <a:pt x="5327749" y="0"/>
                  </a:lnTo>
                  <a:lnTo>
                    <a:pt x="5365849" y="0"/>
                  </a:lnTo>
                  <a:lnTo>
                    <a:pt x="5365849" y="38099"/>
                  </a:lnTo>
                  <a:close/>
                </a:path>
                <a:path w="8715375" h="8020050">
                  <a:moveTo>
                    <a:pt x="5289649" y="38099"/>
                  </a:moveTo>
                  <a:lnTo>
                    <a:pt x="5251549" y="38099"/>
                  </a:lnTo>
                  <a:lnTo>
                    <a:pt x="5251549" y="0"/>
                  </a:lnTo>
                  <a:lnTo>
                    <a:pt x="5289649" y="0"/>
                  </a:lnTo>
                  <a:lnTo>
                    <a:pt x="5289649" y="38099"/>
                  </a:lnTo>
                  <a:close/>
                </a:path>
                <a:path w="8715375" h="8020050">
                  <a:moveTo>
                    <a:pt x="5213449" y="38099"/>
                  </a:moveTo>
                  <a:lnTo>
                    <a:pt x="5175349" y="38099"/>
                  </a:lnTo>
                  <a:lnTo>
                    <a:pt x="5175349" y="0"/>
                  </a:lnTo>
                  <a:lnTo>
                    <a:pt x="5213449" y="0"/>
                  </a:lnTo>
                  <a:lnTo>
                    <a:pt x="5213449" y="38099"/>
                  </a:lnTo>
                  <a:close/>
                </a:path>
                <a:path w="8715375" h="8020050">
                  <a:moveTo>
                    <a:pt x="5137249" y="38099"/>
                  </a:moveTo>
                  <a:lnTo>
                    <a:pt x="5099149" y="38099"/>
                  </a:lnTo>
                  <a:lnTo>
                    <a:pt x="5099149" y="0"/>
                  </a:lnTo>
                  <a:lnTo>
                    <a:pt x="5137249" y="0"/>
                  </a:lnTo>
                  <a:lnTo>
                    <a:pt x="5137249" y="38099"/>
                  </a:lnTo>
                  <a:close/>
                </a:path>
                <a:path w="8715375" h="8020050">
                  <a:moveTo>
                    <a:pt x="5061049" y="38099"/>
                  </a:moveTo>
                  <a:lnTo>
                    <a:pt x="5022949" y="38099"/>
                  </a:lnTo>
                  <a:lnTo>
                    <a:pt x="5022949" y="0"/>
                  </a:lnTo>
                  <a:lnTo>
                    <a:pt x="5061049" y="0"/>
                  </a:lnTo>
                  <a:lnTo>
                    <a:pt x="5061049" y="38099"/>
                  </a:lnTo>
                  <a:close/>
                </a:path>
                <a:path w="8715375" h="8020050">
                  <a:moveTo>
                    <a:pt x="4984849" y="38099"/>
                  </a:moveTo>
                  <a:lnTo>
                    <a:pt x="4946749" y="38099"/>
                  </a:lnTo>
                  <a:lnTo>
                    <a:pt x="4946749" y="0"/>
                  </a:lnTo>
                  <a:lnTo>
                    <a:pt x="4984849" y="0"/>
                  </a:lnTo>
                  <a:lnTo>
                    <a:pt x="4984849" y="38099"/>
                  </a:lnTo>
                  <a:close/>
                </a:path>
                <a:path w="8715375" h="8020050">
                  <a:moveTo>
                    <a:pt x="4908649" y="38099"/>
                  </a:moveTo>
                  <a:lnTo>
                    <a:pt x="4870549" y="38099"/>
                  </a:lnTo>
                  <a:lnTo>
                    <a:pt x="4870549" y="0"/>
                  </a:lnTo>
                  <a:lnTo>
                    <a:pt x="4908649" y="0"/>
                  </a:lnTo>
                  <a:lnTo>
                    <a:pt x="4908649" y="38099"/>
                  </a:lnTo>
                  <a:close/>
                </a:path>
                <a:path w="8715375" h="8020050">
                  <a:moveTo>
                    <a:pt x="4832449" y="38099"/>
                  </a:moveTo>
                  <a:lnTo>
                    <a:pt x="4794349" y="38099"/>
                  </a:lnTo>
                  <a:lnTo>
                    <a:pt x="4794349" y="0"/>
                  </a:lnTo>
                  <a:lnTo>
                    <a:pt x="4832449" y="0"/>
                  </a:lnTo>
                  <a:lnTo>
                    <a:pt x="4832449" y="38099"/>
                  </a:lnTo>
                  <a:close/>
                </a:path>
                <a:path w="8715375" h="8020050">
                  <a:moveTo>
                    <a:pt x="4756249" y="38099"/>
                  </a:moveTo>
                  <a:lnTo>
                    <a:pt x="4718149" y="38099"/>
                  </a:lnTo>
                  <a:lnTo>
                    <a:pt x="4718149" y="0"/>
                  </a:lnTo>
                  <a:lnTo>
                    <a:pt x="4756249" y="0"/>
                  </a:lnTo>
                  <a:lnTo>
                    <a:pt x="4756249" y="38099"/>
                  </a:lnTo>
                  <a:close/>
                </a:path>
                <a:path w="8715375" h="8020050">
                  <a:moveTo>
                    <a:pt x="4680049" y="38099"/>
                  </a:moveTo>
                  <a:lnTo>
                    <a:pt x="4641949" y="38099"/>
                  </a:lnTo>
                  <a:lnTo>
                    <a:pt x="4641949" y="0"/>
                  </a:lnTo>
                  <a:lnTo>
                    <a:pt x="4680049" y="0"/>
                  </a:lnTo>
                  <a:lnTo>
                    <a:pt x="4680049" y="38099"/>
                  </a:lnTo>
                  <a:close/>
                </a:path>
                <a:path w="8715375" h="8020050">
                  <a:moveTo>
                    <a:pt x="4603849" y="38099"/>
                  </a:moveTo>
                  <a:lnTo>
                    <a:pt x="4565749" y="38099"/>
                  </a:lnTo>
                  <a:lnTo>
                    <a:pt x="4565749" y="0"/>
                  </a:lnTo>
                  <a:lnTo>
                    <a:pt x="4603849" y="0"/>
                  </a:lnTo>
                  <a:lnTo>
                    <a:pt x="4603849" y="38099"/>
                  </a:lnTo>
                  <a:close/>
                </a:path>
                <a:path w="8715375" h="8020050">
                  <a:moveTo>
                    <a:pt x="4527649" y="38099"/>
                  </a:moveTo>
                  <a:lnTo>
                    <a:pt x="4489549" y="38099"/>
                  </a:lnTo>
                  <a:lnTo>
                    <a:pt x="4489549" y="0"/>
                  </a:lnTo>
                  <a:lnTo>
                    <a:pt x="4527649" y="0"/>
                  </a:lnTo>
                  <a:lnTo>
                    <a:pt x="4527649" y="38099"/>
                  </a:lnTo>
                  <a:close/>
                </a:path>
                <a:path w="8715375" h="8020050">
                  <a:moveTo>
                    <a:pt x="4451449" y="38099"/>
                  </a:moveTo>
                  <a:lnTo>
                    <a:pt x="4413349" y="38099"/>
                  </a:lnTo>
                  <a:lnTo>
                    <a:pt x="4413349" y="0"/>
                  </a:lnTo>
                  <a:lnTo>
                    <a:pt x="4451449" y="0"/>
                  </a:lnTo>
                  <a:lnTo>
                    <a:pt x="4451449" y="38099"/>
                  </a:lnTo>
                  <a:close/>
                </a:path>
                <a:path w="8715375" h="8020050">
                  <a:moveTo>
                    <a:pt x="4375249" y="38099"/>
                  </a:moveTo>
                  <a:lnTo>
                    <a:pt x="4337149" y="38099"/>
                  </a:lnTo>
                  <a:lnTo>
                    <a:pt x="4337149" y="0"/>
                  </a:lnTo>
                  <a:lnTo>
                    <a:pt x="4375249" y="0"/>
                  </a:lnTo>
                  <a:lnTo>
                    <a:pt x="4375249" y="38099"/>
                  </a:lnTo>
                  <a:close/>
                </a:path>
                <a:path w="8715375" h="8020050">
                  <a:moveTo>
                    <a:pt x="4299049" y="38099"/>
                  </a:moveTo>
                  <a:lnTo>
                    <a:pt x="4260949" y="38099"/>
                  </a:lnTo>
                  <a:lnTo>
                    <a:pt x="4260949" y="0"/>
                  </a:lnTo>
                  <a:lnTo>
                    <a:pt x="4299049" y="0"/>
                  </a:lnTo>
                  <a:lnTo>
                    <a:pt x="4299049" y="38099"/>
                  </a:lnTo>
                  <a:close/>
                </a:path>
                <a:path w="8715375" h="8020050">
                  <a:moveTo>
                    <a:pt x="4222849" y="38099"/>
                  </a:moveTo>
                  <a:lnTo>
                    <a:pt x="4184749" y="38099"/>
                  </a:lnTo>
                  <a:lnTo>
                    <a:pt x="4184749" y="0"/>
                  </a:lnTo>
                  <a:lnTo>
                    <a:pt x="4222849" y="0"/>
                  </a:lnTo>
                  <a:lnTo>
                    <a:pt x="4222849" y="38099"/>
                  </a:lnTo>
                  <a:close/>
                </a:path>
                <a:path w="8715375" h="8020050">
                  <a:moveTo>
                    <a:pt x="4146649" y="38099"/>
                  </a:moveTo>
                  <a:lnTo>
                    <a:pt x="4108549" y="38099"/>
                  </a:lnTo>
                  <a:lnTo>
                    <a:pt x="4108549" y="0"/>
                  </a:lnTo>
                  <a:lnTo>
                    <a:pt x="4146649" y="0"/>
                  </a:lnTo>
                  <a:lnTo>
                    <a:pt x="4146649" y="38099"/>
                  </a:lnTo>
                  <a:close/>
                </a:path>
                <a:path w="8715375" h="8020050">
                  <a:moveTo>
                    <a:pt x="4070449" y="38099"/>
                  </a:moveTo>
                  <a:lnTo>
                    <a:pt x="4032349" y="38099"/>
                  </a:lnTo>
                  <a:lnTo>
                    <a:pt x="4032349" y="0"/>
                  </a:lnTo>
                  <a:lnTo>
                    <a:pt x="4070449" y="0"/>
                  </a:lnTo>
                  <a:lnTo>
                    <a:pt x="4070449" y="38099"/>
                  </a:lnTo>
                  <a:close/>
                </a:path>
                <a:path w="8715375" h="8020050">
                  <a:moveTo>
                    <a:pt x="3994248" y="38099"/>
                  </a:moveTo>
                  <a:lnTo>
                    <a:pt x="3956149" y="38099"/>
                  </a:lnTo>
                  <a:lnTo>
                    <a:pt x="3956149" y="0"/>
                  </a:lnTo>
                  <a:lnTo>
                    <a:pt x="3994248" y="0"/>
                  </a:lnTo>
                  <a:lnTo>
                    <a:pt x="3994248" y="38099"/>
                  </a:lnTo>
                  <a:close/>
                </a:path>
                <a:path w="8715375" h="8020050">
                  <a:moveTo>
                    <a:pt x="3918048" y="38099"/>
                  </a:moveTo>
                  <a:lnTo>
                    <a:pt x="3879949" y="38099"/>
                  </a:lnTo>
                  <a:lnTo>
                    <a:pt x="3879949" y="0"/>
                  </a:lnTo>
                  <a:lnTo>
                    <a:pt x="3918048" y="0"/>
                  </a:lnTo>
                  <a:lnTo>
                    <a:pt x="3918048" y="38099"/>
                  </a:lnTo>
                  <a:close/>
                </a:path>
                <a:path w="8715375" h="8020050">
                  <a:moveTo>
                    <a:pt x="3841849" y="38099"/>
                  </a:moveTo>
                  <a:lnTo>
                    <a:pt x="3803749" y="38099"/>
                  </a:lnTo>
                  <a:lnTo>
                    <a:pt x="3803749" y="0"/>
                  </a:lnTo>
                  <a:lnTo>
                    <a:pt x="3841849" y="0"/>
                  </a:lnTo>
                  <a:lnTo>
                    <a:pt x="3841849" y="38099"/>
                  </a:lnTo>
                  <a:close/>
                </a:path>
                <a:path w="8715375" h="8020050">
                  <a:moveTo>
                    <a:pt x="3765649" y="38099"/>
                  </a:moveTo>
                  <a:lnTo>
                    <a:pt x="3727549" y="38099"/>
                  </a:lnTo>
                  <a:lnTo>
                    <a:pt x="3727549" y="0"/>
                  </a:lnTo>
                  <a:lnTo>
                    <a:pt x="3765649" y="0"/>
                  </a:lnTo>
                  <a:lnTo>
                    <a:pt x="3765649" y="38099"/>
                  </a:lnTo>
                  <a:close/>
                </a:path>
                <a:path w="8715375" h="8020050">
                  <a:moveTo>
                    <a:pt x="3689449" y="38099"/>
                  </a:moveTo>
                  <a:lnTo>
                    <a:pt x="3651349" y="38099"/>
                  </a:lnTo>
                  <a:lnTo>
                    <a:pt x="3651349" y="0"/>
                  </a:lnTo>
                  <a:lnTo>
                    <a:pt x="3689449" y="0"/>
                  </a:lnTo>
                  <a:lnTo>
                    <a:pt x="3689449" y="38099"/>
                  </a:lnTo>
                  <a:close/>
                </a:path>
                <a:path w="8715375" h="8020050">
                  <a:moveTo>
                    <a:pt x="3613249" y="38099"/>
                  </a:moveTo>
                  <a:lnTo>
                    <a:pt x="3575149" y="38099"/>
                  </a:lnTo>
                  <a:lnTo>
                    <a:pt x="3575149" y="0"/>
                  </a:lnTo>
                  <a:lnTo>
                    <a:pt x="3613249" y="0"/>
                  </a:lnTo>
                  <a:lnTo>
                    <a:pt x="3613249" y="38099"/>
                  </a:lnTo>
                  <a:close/>
                </a:path>
                <a:path w="8715375" h="8020050">
                  <a:moveTo>
                    <a:pt x="3537049" y="38099"/>
                  </a:moveTo>
                  <a:lnTo>
                    <a:pt x="3498949" y="38099"/>
                  </a:lnTo>
                  <a:lnTo>
                    <a:pt x="3498949" y="0"/>
                  </a:lnTo>
                  <a:lnTo>
                    <a:pt x="3537049" y="0"/>
                  </a:lnTo>
                  <a:lnTo>
                    <a:pt x="3537049" y="38099"/>
                  </a:lnTo>
                  <a:close/>
                </a:path>
                <a:path w="8715375" h="8020050">
                  <a:moveTo>
                    <a:pt x="3460849" y="38099"/>
                  </a:moveTo>
                  <a:lnTo>
                    <a:pt x="3422749" y="38099"/>
                  </a:lnTo>
                  <a:lnTo>
                    <a:pt x="3422749" y="0"/>
                  </a:lnTo>
                  <a:lnTo>
                    <a:pt x="3460849" y="0"/>
                  </a:lnTo>
                  <a:lnTo>
                    <a:pt x="3460849" y="38099"/>
                  </a:lnTo>
                  <a:close/>
                </a:path>
                <a:path w="8715375" h="8020050">
                  <a:moveTo>
                    <a:pt x="3384649" y="38099"/>
                  </a:moveTo>
                  <a:lnTo>
                    <a:pt x="3346549" y="38099"/>
                  </a:lnTo>
                  <a:lnTo>
                    <a:pt x="3346549" y="0"/>
                  </a:lnTo>
                  <a:lnTo>
                    <a:pt x="3384649" y="0"/>
                  </a:lnTo>
                  <a:lnTo>
                    <a:pt x="3384649" y="38099"/>
                  </a:lnTo>
                  <a:close/>
                </a:path>
                <a:path w="8715375" h="8020050">
                  <a:moveTo>
                    <a:pt x="3308449" y="38099"/>
                  </a:moveTo>
                  <a:lnTo>
                    <a:pt x="3270349" y="38099"/>
                  </a:lnTo>
                  <a:lnTo>
                    <a:pt x="3270349" y="0"/>
                  </a:lnTo>
                  <a:lnTo>
                    <a:pt x="3308449" y="0"/>
                  </a:lnTo>
                  <a:lnTo>
                    <a:pt x="3308449" y="38099"/>
                  </a:lnTo>
                  <a:close/>
                </a:path>
                <a:path w="8715375" h="8020050">
                  <a:moveTo>
                    <a:pt x="3232249" y="38099"/>
                  </a:moveTo>
                  <a:lnTo>
                    <a:pt x="3194149" y="38099"/>
                  </a:lnTo>
                  <a:lnTo>
                    <a:pt x="3194149" y="0"/>
                  </a:lnTo>
                  <a:lnTo>
                    <a:pt x="3232249" y="0"/>
                  </a:lnTo>
                  <a:lnTo>
                    <a:pt x="3232249" y="38099"/>
                  </a:lnTo>
                  <a:close/>
                </a:path>
                <a:path w="8715375" h="8020050">
                  <a:moveTo>
                    <a:pt x="3156049" y="38099"/>
                  </a:moveTo>
                  <a:lnTo>
                    <a:pt x="3117949" y="38099"/>
                  </a:lnTo>
                  <a:lnTo>
                    <a:pt x="3117949" y="0"/>
                  </a:lnTo>
                  <a:lnTo>
                    <a:pt x="3156049" y="0"/>
                  </a:lnTo>
                  <a:lnTo>
                    <a:pt x="3156049" y="38099"/>
                  </a:lnTo>
                  <a:close/>
                </a:path>
                <a:path w="8715375" h="8020050">
                  <a:moveTo>
                    <a:pt x="3079849" y="38099"/>
                  </a:moveTo>
                  <a:lnTo>
                    <a:pt x="3041749" y="38099"/>
                  </a:lnTo>
                  <a:lnTo>
                    <a:pt x="3041749" y="0"/>
                  </a:lnTo>
                  <a:lnTo>
                    <a:pt x="3079849" y="0"/>
                  </a:lnTo>
                  <a:lnTo>
                    <a:pt x="3079849" y="38099"/>
                  </a:lnTo>
                  <a:close/>
                </a:path>
                <a:path w="8715375" h="8020050">
                  <a:moveTo>
                    <a:pt x="3003649" y="38099"/>
                  </a:moveTo>
                  <a:lnTo>
                    <a:pt x="2965549" y="38099"/>
                  </a:lnTo>
                  <a:lnTo>
                    <a:pt x="2965549" y="0"/>
                  </a:lnTo>
                  <a:lnTo>
                    <a:pt x="3003649" y="0"/>
                  </a:lnTo>
                  <a:lnTo>
                    <a:pt x="3003649" y="38099"/>
                  </a:lnTo>
                  <a:close/>
                </a:path>
                <a:path w="8715375" h="8020050">
                  <a:moveTo>
                    <a:pt x="2927449" y="38099"/>
                  </a:moveTo>
                  <a:lnTo>
                    <a:pt x="2889349" y="38099"/>
                  </a:lnTo>
                  <a:lnTo>
                    <a:pt x="2889349" y="0"/>
                  </a:lnTo>
                  <a:lnTo>
                    <a:pt x="2927449" y="0"/>
                  </a:lnTo>
                  <a:lnTo>
                    <a:pt x="2927449" y="38099"/>
                  </a:lnTo>
                  <a:close/>
                </a:path>
                <a:path w="8715375" h="8020050">
                  <a:moveTo>
                    <a:pt x="2851249" y="38099"/>
                  </a:moveTo>
                  <a:lnTo>
                    <a:pt x="2813149" y="38099"/>
                  </a:lnTo>
                  <a:lnTo>
                    <a:pt x="2813149" y="0"/>
                  </a:lnTo>
                  <a:lnTo>
                    <a:pt x="2851249" y="0"/>
                  </a:lnTo>
                  <a:lnTo>
                    <a:pt x="2851249" y="38099"/>
                  </a:lnTo>
                  <a:close/>
                </a:path>
                <a:path w="8715375" h="8020050">
                  <a:moveTo>
                    <a:pt x="2775049" y="38099"/>
                  </a:moveTo>
                  <a:lnTo>
                    <a:pt x="2736949" y="38099"/>
                  </a:lnTo>
                  <a:lnTo>
                    <a:pt x="2736949" y="0"/>
                  </a:lnTo>
                  <a:lnTo>
                    <a:pt x="2775049" y="0"/>
                  </a:lnTo>
                  <a:lnTo>
                    <a:pt x="2775049" y="38099"/>
                  </a:lnTo>
                  <a:close/>
                </a:path>
                <a:path w="8715375" h="8020050">
                  <a:moveTo>
                    <a:pt x="2698849" y="38099"/>
                  </a:moveTo>
                  <a:lnTo>
                    <a:pt x="2660749" y="38099"/>
                  </a:lnTo>
                  <a:lnTo>
                    <a:pt x="2660749" y="0"/>
                  </a:lnTo>
                  <a:lnTo>
                    <a:pt x="2698849" y="0"/>
                  </a:lnTo>
                  <a:lnTo>
                    <a:pt x="2698849" y="38099"/>
                  </a:lnTo>
                  <a:close/>
                </a:path>
                <a:path w="8715375" h="8020050">
                  <a:moveTo>
                    <a:pt x="2622649" y="38099"/>
                  </a:moveTo>
                  <a:lnTo>
                    <a:pt x="2584549" y="38099"/>
                  </a:lnTo>
                  <a:lnTo>
                    <a:pt x="2584549" y="0"/>
                  </a:lnTo>
                  <a:lnTo>
                    <a:pt x="2622649" y="0"/>
                  </a:lnTo>
                  <a:lnTo>
                    <a:pt x="2622649" y="38099"/>
                  </a:lnTo>
                  <a:close/>
                </a:path>
                <a:path w="8715375" h="8020050">
                  <a:moveTo>
                    <a:pt x="2546449" y="38099"/>
                  </a:moveTo>
                  <a:lnTo>
                    <a:pt x="2508349" y="38099"/>
                  </a:lnTo>
                  <a:lnTo>
                    <a:pt x="2508349" y="0"/>
                  </a:lnTo>
                  <a:lnTo>
                    <a:pt x="2546449" y="0"/>
                  </a:lnTo>
                  <a:lnTo>
                    <a:pt x="2546449" y="38099"/>
                  </a:lnTo>
                  <a:close/>
                </a:path>
                <a:path w="8715375" h="8020050">
                  <a:moveTo>
                    <a:pt x="2470249" y="38099"/>
                  </a:moveTo>
                  <a:lnTo>
                    <a:pt x="2432149" y="38099"/>
                  </a:lnTo>
                  <a:lnTo>
                    <a:pt x="2432149" y="0"/>
                  </a:lnTo>
                  <a:lnTo>
                    <a:pt x="2470249" y="0"/>
                  </a:lnTo>
                  <a:lnTo>
                    <a:pt x="2470249" y="38099"/>
                  </a:lnTo>
                  <a:close/>
                </a:path>
                <a:path w="8715375" h="8020050">
                  <a:moveTo>
                    <a:pt x="2394049" y="38099"/>
                  </a:moveTo>
                  <a:lnTo>
                    <a:pt x="2355949" y="38099"/>
                  </a:lnTo>
                  <a:lnTo>
                    <a:pt x="2355949" y="0"/>
                  </a:lnTo>
                  <a:lnTo>
                    <a:pt x="2394049" y="0"/>
                  </a:lnTo>
                  <a:lnTo>
                    <a:pt x="2394049" y="38099"/>
                  </a:lnTo>
                  <a:close/>
                </a:path>
                <a:path w="8715375" h="8020050">
                  <a:moveTo>
                    <a:pt x="2317849" y="38099"/>
                  </a:moveTo>
                  <a:lnTo>
                    <a:pt x="2279749" y="38099"/>
                  </a:lnTo>
                  <a:lnTo>
                    <a:pt x="2279749" y="0"/>
                  </a:lnTo>
                  <a:lnTo>
                    <a:pt x="2317849" y="0"/>
                  </a:lnTo>
                  <a:lnTo>
                    <a:pt x="2317849" y="38099"/>
                  </a:lnTo>
                  <a:close/>
                </a:path>
                <a:path w="8715375" h="8020050">
                  <a:moveTo>
                    <a:pt x="2241649" y="38099"/>
                  </a:moveTo>
                  <a:lnTo>
                    <a:pt x="2203549" y="38099"/>
                  </a:lnTo>
                  <a:lnTo>
                    <a:pt x="2203549" y="0"/>
                  </a:lnTo>
                  <a:lnTo>
                    <a:pt x="2241649" y="0"/>
                  </a:lnTo>
                  <a:lnTo>
                    <a:pt x="2241649" y="38099"/>
                  </a:lnTo>
                  <a:close/>
                </a:path>
                <a:path w="8715375" h="8020050">
                  <a:moveTo>
                    <a:pt x="2165449" y="38099"/>
                  </a:moveTo>
                  <a:lnTo>
                    <a:pt x="2127349" y="38099"/>
                  </a:lnTo>
                  <a:lnTo>
                    <a:pt x="2127349" y="0"/>
                  </a:lnTo>
                  <a:lnTo>
                    <a:pt x="2165449" y="0"/>
                  </a:lnTo>
                  <a:lnTo>
                    <a:pt x="2165449" y="38099"/>
                  </a:lnTo>
                  <a:close/>
                </a:path>
                <a:path w="8715375" h="8020050">
                  <a:moveTo>
                    <a:pt x="2089249" y="38099"/>
                  </a:moveTo>
                  <a:lnTo>
                    <a:pt x="2051149" y="38099"/>
                  </a:lnTo>
                  <a:lnTo>
                    <a:pt x="2051149" y="0"/>
                  </a:lnTo>
                  <a:lnTo>
                    <a:pt x="2089249" y="0"/>
                  </a:lnTo>
                  <a:lnTo>
                    <a:pt x="2089249" y="38099"/>
                  </a:lnTo>
                  <a:close/>
                </a:path>
                <a:path w="8715375" h="8020050">
                  <a:moveTo>
                    <a:pt x="2013049" y="38099"/>
                  </a:moveTo>
                  <a:lnTo>
                    <a:pt x="1974949" y="38099"/>
                  </a:lnTo>
                  <a:lnTo>
                    <a:pt x="1974949" y="0"/>
                  </a:lnTo>
                  <a:lnTo>
                    <a:pt x="2013049" y="0"/>
                  </a:lnTo>
                  <a:lnTo>
                    <a:pt x="2013049" y="38099"/>
                  </a:lnTo>
                  <a:close/>
                </a:path>
                <a:path w="8715375" h="8020050">
                  <a:moveTo>
                    <a:pt x="1936849" y="38099"/>
                  </a:moveTo>
                  <a:lnTo>
                    <a:pt x="1898749" y="38099"/>
                  </a:lnTo>
                  <a:lnTo>
                    <a:pt x="1898749" y="0"/>
                  </a:lnTo>
                  <a:lnTo>
                    <a:pt x="1936849" y="0"/>
                  </a:lnTo>
                  <a:lnTo>
                    <a:pt x="1936849" y="38099"/>
                  </a:lnTo>
                  <a:close/>
                </a:path>
                <a:path w="8715375" h="8020050">
                  <a:moveTo>
                    <a:pt x="1860649" y="38099"/>
                  </a:moveTo>
                  <a:lnTo>
                    <a:pt x="1822549" y="38099"/>
                  </a:lnTo>
                  <a:lnTo>
                    <a:pt x="1822549" y="0"/>
                  </a:lnTo>
                  <a:lnTo>
                    <a:pt x="1860649" y="0"/>
                  </a:lnTo>
                  <a:lnTo>
                    <a:pt x="1860649" y="38099"/>
                  </a:lnTo>
                  <a:close/>
                </a:path>
                <a:path w="8715375" h="8020050">
                  <a:moveTo>
                    <a:pt x="1784449" y="38099"/>
                  </a:moveTo>
                  <a:lnTo>
                    <a:pt x="1746349" y="38099"/>
                  </a:lnTo>
                  <a:lnTo>
                    <a:pt x="1746349" y="0"/>
                  </a:lnTo>
                  <a:lnTo>
                    <a:pt x="1784449" y="0"/>
                  </a:lnTo>
                  <a:lnTo>
                    <a:pt x="1784449" y="38099"/>
                  </a:lnTo>
                  <a:close/>
                </a:path>
                <a:path w="8715375" h="8020050">
                  <a:moveTo>
                    <a:pt x="1708249" y="38099"/>
                  </a:moveTo>
                  <a:lnTo>
                    <a:pt x="1670149" y="38099"/>
                  </a:lnTo>
                  <a:lnTo>
                    <a:pt x="1670149" y="0"/>
                  </a:lnTo>
                  <a:lnTo>
                    <a:pt x="1708249" y="0"/>
                  </a:lnTo>
                  <a:lnTo>
                    <a:pt x="1708249" y="38099"/>
                  </a:lnTo>
                  <a:close/>
                </a:path>
                <a:path w="8715375" h="8020050">
                  <a:moveTo>
                    <a:pt x="1632049" y="38099"/>
                  </a:moveTo>
                  <a:lnTo>
                    <a:pt x="1593949" y="38099"/>
                  </a:lnTo>
                  <a:lnTo>
                    <a:pt x="1593949" y="0"/>
                  </a:lnTo>
                  <a:lnTo>
                    <a:pt x="1632049" y="0"/>
                  </a:lnTo>
                  <a:lnTo>
                    <a:pt x="1632049" y="38099"/>
                  </a:lnTo>
                  <a:close/>
                </a:path>
                <a:path w="8715375" h="8020050">
                  <a:moveTo>
                    <a:pt x="1555849" y="38099"/>
                  </a:moveTo>
                  <a:lnTo>
                    <a:pt x="1517749" y="38099"/>
                  </a:lnTo>
                  <a:lnTo>
                    <a:pt x="1517749" y="0"/>
                  </a:lnTo>
                  <a:lnTo>
                    <a:pt x="1555849" y="0"/>
                  </a:lnTo>
                  <a:lnTo>
                    <a:pt x="1555849" y="38099"/>
                  </a:lnTo>
                  <a:close/>
                </a:path>
                <a:path w="8715375" h="8020050">
                  <a:moveTo>
                    <a:pt x="1479649" y="38099"/>
                  </a:moveTo>
                  <a:lnTo>
                    <a:pt x="1441549" y="38099"/>
                  </a:lnTo>
                  <a:lnTo>
                    <a:pt x="1441549" y="0"/>
                  </a:lnTo>
                  <a:lnTo>
                    <a:pt x="1479649" y="0"/>
                  </a:lnTo>
                  <a:lnTo>
                    <a:pt x="1479649" y="38099"/>
                  </a:lnTo>
                  <a:close/>
                </a:path>
                <a:path w="8715375" h="8020050">
                  <a:moveTo>
                    <a:pt x="1403449" y="38099"/>
                  </a:moveTo>
                  <a:lnTo>
                    <a:pt x="1365349" y="38099"/>
                  </a:lnTo>
                  <a:lnTo>
                    <a:pt x="1365349" y="0"/>
                  </a:lnTo>
                  <a:lnTo>
                    <a:pt x="1403449" y="0"/>
                  </a:lnTo>
                  <a:lnTo>
                    <a:pt x="1403449" y="38099"/>
                  </a:lnTo>
                  <a:close/>
                </a:path>
                <a:path w="8715375" h="8020050">
                  <a:moveTo>
                    <a:pt x="1327249" y="38099"/>
                  </a:moveTo>
                  <a:lnTo>
                    <a:pt x="1289149" y="38099"/>
                  </a:lnTo>
                  <a:lnTo>
                    <a:pt x="1289149" y="0"/>
                  </a:lnTo>
                  <a:lnTo>
                    <a:pt x="1327249" y="0"/>
                  </a:lnTo>
                  <a:lnTo>
                    <a:pt x="1327249" y="38099"/>
                  </a:lnTo>
                  <a:close/>
                </a:path>
                <a:path w="8715375" h="8020050">
                  <a:moveTo>
                    <a:pt x="1251049" y="38099"/>
                  </a:moveTo>
                  <a:lnTo>
                    <a:pt x="1212949" y="38099"/>
                  </a:lnTo>
                  <a:lnTo>
                    <a:pt x="1212949" y="0"/>
                  </a:lnTo>
                  <a:lnTo>
                    <a:pt x="1251049" y="0"/>
                  </a:lnTo>
                  <a:lnTo>
                    <a:pt x="1251049" y="38099"/>
                  </a:lnTo>
                  <a:close/>
                </a:path>
                <a:path w="8715375" h="8020050">
                  <a:moveTo>
                    <a:pt x="1174849" y="38099"/>
                  </a:moveTo>
                  <a:lnTo>
                    <a:pt x="1136749" y="38099"/>
                  </a:lnTo>
                  <a:lnTo>
                    <a:pt x="1136749" y="0"/>
                  </a:lnTo>
                  <a:lnTo>
                    <a:pt x="1174849" y="0"/>
                  </a:lnTo>
                  <a:lnTo>
                    <a:pt x="1174849" y="38099"/>
                  </a:lnTo>
                  <a:close/>
                </a:path>
                <a:path w="8715375" h="8020050">
                  <a:moveTo>
                    <a:pt x="1098649" y="38099"/>
                  </a:moveTo>
                  <a:lnTo>
                    <a:pt x="1060549" y="38099"/>
                  </a:lnTo>
                  <a:lnTo>
                    <a:pt x="1060549" y="0"/>
                  </a:lnTo>
                  <a:lnTo>
                    <a:pt x="1098649" y="0"/>
                  </a:lnTo>
                  <a:lnTo>
                    <a:pt x="1098649" y="38099"/>
                  </a:lnTo>
                  <a:close/>
                </a:path>
                <a:path w="8715375" h="8020050">
                  <a:moveTo>
                    <a:pt x="1022449" y="38099"/>
                  </a:moveTo>
                  <a:lnTo>
                    <a:pt x="984349" y="38099"/>
                  </a:lnTo>
                  <a:lnTo>
                    <a:pt x="984349" y="0"/>
                  </a:lnTo>
                  <a:lnTo>
                    <a:pt x="1022449" y="0"/>
                  </a:lnTo>
                  <a:lnTo>
                    <a:pt x="1022449" y="38099"/>
                  </a:lnTo>
                  <a:close/>
                </a:path>
                <a:path w="8715375" h="8020050">
                  <a:moveTo>
                    <a:pt x="946249" y="38099"/>
                  </a:moveTo>
                  <a:lnTo>
                    <a:pt x="908149" y="38099"/>
                  </a:lnTo>
                  <a:lnTo>
                    <a:pt x="908149" y="0"/>
                  </a:lnTo>
                  <a:lnTo>
                    <a:pt x="946249" y="0"/>
                  </a:lnTo>
                  <a:lnTo>
                    <a:pt x="946249" y="38099"/>
                  </a:lnTo>
                  <a:close/>
                </a:path>
                <a:path w="8715375" h="8020050">
                  <a:moveTo>
                    <a:pt x="870049" y="38099"/>
                  </a:moveTo>
                  <a:lnTo>
                    <a:pt x="831949" y="38099"/>
                  </a:lnTo>
                  <a:lnTo>
                    <a:pt x="831949" y="0"/>
                  </a:lnTo>
                  <a:lnTo>
                    <a:pt x="870049" y="0"/>
                  </a:lnTo>
                  <a:lnTo>
                    <a:pt x="870049" y="38099"/>
                  </a:lnTo>
                  <a:close/>
                </a:path>
                <a:path w="8715375" h="8020050">
                  <a:moveTo>
                    <a:pt x="793849" y="38099"/>
                  </a:moveTo>
                  <a:lnTo>
                    <a:pt x="755749" y="38099"/>
                  </a:lnTo>
                  <a:lnTo>
                    <a:pt x="755749" y="0"/>
                  </a:lnTo>
                  <a:lnTo>
                    <a:pt x="793849" y="0"/>
                  </a:lnTo>
                  <a:lnTo>
                    <a:pt x="793849" y="38099"/>
                  </a:lnTo>
                  <a:close/>
                </a:path>
                <a:path w="8715375" h="8020050">
                  <a:moveTo>
                    <a:pt x="717649" y="38099"/>
                  </a:moveTo>
                  <a:lnTo>
                    <a:pt x="679549" y="38099"/>
                  </a:lnTo>
                  <a:lnTo>
                    <a:pt x="679549" y="0"/>
                  </a:lnTo>
                  <a:lnTo>
                    <a:pt x="717649" y="0"/>
                  </a:lnTo>
                  <a:lnTo>
                    <a:pt x="717649" y="38099"/>
                  </a:lnTo>
                  <a:close/>
                </a:path>
                <a:path w="8715375" h="8020050">
                  <a:moveTo>
                    <a:pt x="641449" y="38099"/>
                  </a:moveTo>
                  <a:lnTo>
                    <a:pt x="603349" y="38099"/>
                  </a:lnTo>
                  <a:lnTo>
                    <a:pt x="603349" y="0"/>
                  </a:lnTo>
                  <a:lnTo>
                    <a:pt x="641449" y="0"/>
                  </a:lnTo>
                  <a:lnTo>
                    <a:pt x="641449" y="38099"/>
                  </a:lnTo>
                  <a:close/>
                </a:path>
                <a:path w="8715375" h="8020050">
                  <a:moveTo>
                    <a:pt x="565249" y="38099"/>
                  </a:moveTo>
                  <a:lnTo>
                    <a:pt x="527149" y="38099"/>
                  </a:lnTo>
                  <a:lnTo>
                    <a:pt x="527149" y="0"/>
                  </a:lnTo>
                  <a:lnTo>
                    <a:pt x="565249" y="0"/>
                  </a:lnTo>
                  <a:lnTo>
                    <a:pt x="565249" y="38099"/>
                  </a:lnTo>
                  <a:close/>
                </a:path>
                <a:path w="8715375" h="8020050">
                  <a:moveTo>
                    <a:pt x="489049" y="38099"/>
                  </a:moveTo>
                  <a:lnTo>
                    <a:pt x="450949" y="38099"/>
                  </a:lnTo>
                  <a:lnTo>
                    <a:pt x="450949" y="0"/>
                  </a:lnTo>
                  <a:lnTo>
                    <a:pt x="489049" y="0"/>
                  </a:lnTo>
                  <a:lnTo>
                    <a:pt x="489049" y="38099"/>
                  </a:lnTo>
                  <a:close/>
                </a:path>
                <a:path w="8715375" h="8020050">
                  <a:moveTo>
                    <a:pt x="412849" y="38099"/>
                  </a:moveTo>
                  <a:lnTo>
                    <a:pt x="374749" y="38099"/>
                  </a:lnTo>
                  <a:lnTo>
                    <a:pt x="374749" y="0"/>
                  </a:lnTo>
                  <a:lnTo>
                    <a:pt x="412849" y="0"/>
                  </a:lnTo>
                  <a:lnTo>
                    <a:pt x="412849" y="38099"/>
                  </a:lnTo>
                  <a:close/>
                </a:path>
                <a:path w="8715375" h="8020050">
                  <a:moveTo>
                    <a:pt x="336649" y="38099"/>
                  </a:moveTo>
                  <a:lnTo>
                    <a:pt x="298549" y="38099"/>
                  </a:lnTo>
                  <a:lnTo>
                    <a:pt x="298549" y="0"/>
                  </a:lnTo>
                  <a:lnTo>
                    <a:pt x="336649" y="0"/>
                  </a:lnTo>
                  <a:lnTo>
                    <a:pt x="336649" y="38099"/>
                  </a:lnTo>
                  <a:close/>
                </a:path>
                <a:path w="8715375" h="8020050">
                  <a:moveTo>
                    <a:pt x="260449" y="38099"/>
                  </a:moveTo>
                  <a:lnTo>
                    <a:pt x="222349" y="38099"/>
                  </a:lnTo>
                  <a:lnTo>
                    <a:pt x="222349" y="0"/>
                  </a:lnTo>
                  <a:lnTo>
                    <a:pt x="260449" y="0"/>
                  </a:lnTo>
                  <a:lnTo>
                    <a:pt x="260449" y="38099"/>
                  </a:lnTo>
                  <a:close/>
                </a:path>
                <a:path w="8715375" h="8020050">
                  <a:moveTo>
                    <a:pt x="184249" y="38099"/>
                  </a:moveTo>
                  <a:lnTo>
                    <a:pt x="146149" y="38099"/>
                  </a:lnTo>
                  <a:lnTo>
                    <a:pt x="146149" y="0"/>
                  </a:lnTo>
                  <a:lnTo>
                    <a:pt x="184249" y="0"/>
                  </a:lnTo>
                  <a:lnTo>
                    <a:pt x="184249" y="38099"/>
                  </a:lnTo>
                  <a:close/>
                </a:path>
                <a:path w="8715375" h="8020050">
                  <a:moveTo>
                    <a:pt x="108049" y="38099"/>
                  </a:moveTo>
                  <a:lnTo>
                    <a:pt x="69949" y="38099"/>
                  </a:lnTo>
                  <a:lnTo>
                    <a:pt x="69949" y="0"/>
                  </a:lnTo>
                  <a:lnTo>
                    <a:pt x="108049" y="0"/>
                  </a:lnTo>
                  <a:lnTo>
                    <a:pt x="108049" y="38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2276016" y="2118728"/>
            <a:ext cx="5046980" cy="3390900"/>
            <a:chOff x="12276016" y="2118728"/>
            <a:chExt cx="5046980" cy="3390900"/>
          </a:xfrm>
        </p:grpSpPr>
        <p:sp>
          <p:nvSpPr>
            <p:cNvPr id="6" name="object 6"/>
            <p:cNvSpPr/>
            <p:nvPr/>
          </p:nvSpPr>
          <p:spPr>
            <a:xfrm>
              <a:off x="12276016" y="2118728"/>
              <a:ext cx="5046980" cy="3390900"/>
            </a:xfrm>
            <a:custGeom>
              <a:avLst/>
              <a:gdLst/>
              <a:ahLst/>
              <a:cxnLst/>
              <a:rect l="l" t="t" r="r" b="b"/>
              <a:pathLst>
                <a:path w="5046980" h="3390900">
                  <a:moveTo>
                    <a:pt x="5046463" y="3390899"/>
                  </a:moveTo>
                  <a:lnTo>
                    <a:pt x="0" y="3390899"/>
                  </a:lnTo>
                  <a:lnTo>
                    <a:pt x="0" y="0"/>
                  </a:lnTo>
                  <a:lnTo>
                    <a:pt x="264521" y="0"/>
                  </a:lnTo>
                  <a:lnTo>
                    <a:pt x="264317" y="12699"/>
                  </a:lnTo>
                  <a:lnTo>
                    <a:pt x="264287" y="25399"/>
                  </a:lnTo>
                  <a:lnTo>
                    <a:pt x="262392" y="25399"/>
                  </a:lnTo>
                  <a:lnTo>
                    <a:pt x="262155" y="38099"/>
                  </a:lnTo>
                  <a:lnTo>
                    <a:pt x="261352" y="50799"/>
                  </a:lnTo>
                  <a:lnTo>
                    <a:pt x="260348" y="63499"/>
                  </a:lnTo>
                  <a:lnTo>
                    <a:pt x="259390" y="63499"/>
                  </a:lnTo>
                  <a:lnTo>
                    <a:pt x="258720" y="76199"/>
                  </a:lnTo>
                  <a:lnTo>
                    <a:pt x="257883" y="88899"/>
                  </a:lnTo>
                  <a:lnTo>
                    <a:pt x="257535" y="88899"/>
                  </a:lnTo>
                  <a:lnTo>
                    <a:pt x="257720" y="101599"/>
                  </a:lnTo>
                  <a:lnTo>
                    <a:pt x="258483" y="101599"/>
                  </a:lnTo>
                  <a:lnTo>
                    <a:pt x="256896" y="114299"/>
                  </a:lnTo>
                  <a:lnTo>
                    <a:pt x="255743" y="114299"/>
                  </a:lnTo>
                  <a:lnTo>
                    <a:pt x="255101" y="126999"/>
                  </a:lnTo>
                  <a:lnTo>
                    <a:pt x="255047" y="139699"/>
                  </a:lnTo>
                  <a:lnTo>
                    <a:pt x="255284" y="139699"/>
                  </a:lnTo>
                  <a:lnTo>
                    <a:pt x="241319" y="152399"/>
                  </a:lnTo>
                  <a:lnTo>
                    <a:pt x="232939" y="177799"/>
                  </a:lnTo>
                  <a:lnTo>
                    <a:pt x="230313" y="203199"/>
                  </a:lnTo>
                  <a:lnTo>
                    <a:pt x="233606" y="228599"/>
                  </a:lnTo>
                  <a:lnTo>
                    <a:pt x="239736" y="241299"/>
                  </a:lnTo>
                  <a:lnTo>
                    <a:pt x="249065" y="266699"/>
                  </a:lnTo>
                  <a:lnTo>
                    <a:pt x="261059" y="266699"/>
                  </a:lnTo>
                  <a:lnTo>
                    <a:pt x="275186" y="279399"/>
                  </a:lnTo>
                  <a:lnTo>
                    <a:pt x="292307" y="292099"/>
                  </a:lnTo>
                  <a:lnTo>
                    <a:pt x="5046463" y="292099"/>
                  </a:lnTo>
                  <a:lnTo>
                    <a:pt x="5046463" y="3390899"/>
                  </a:lnTo>
                  <a:close/>
                </a:path>
                <a:path w="5046980" h="3390900">
                  <a:moveTo>
                    <a:pt x="5046463" y="292099"/>
                  </a:moveTo>
                  <a:lnTo>
                    <a:pt x="344249" y="292099"/>
                  </a:lnTo>
                  <a:lnTo>
                    <a:pt x="387399" y="266699"/>
                  </a:lnTo>
                  <a:lnTo>
                    <a:pt x="419442" y="228599"/>
                  </a:lnTo>
                  <a:lnTo>
                    <a:pt x="438204" y="190499"/>
                  </a:lnTo>
                  <a:lnTo>
                    <a:pt x="441506" y="139699"/>
                  </a:lnTo>
                  <a:lnTo>
                    <a:pt x="438750" y="114299"/>
                  </a:lnTo>
                  <a:lnTo>
                    <a:pt x="430829" y="88899"/>
                  </a:lnTo>
                  <a:lnTo>
                    <a:pt x="417734" y="63499"/>
                  </a:lnTo>
                  <a:lnTo>
                    <a:pt x="399452" y="50799"/>
                  </a:lnTo>
                  <a:lnTo>
                    <a:pt x="399887" y="38099"/>
                  </a:lnTo>
                  <a:lnTo>
                    <a:pt x="400000" y="25399"/>
                  </a:lnTo>
                  <a:lnTo>
                    <a:pt x="399868" y="12699"/>
                  </a:lnTo>
                  <a:lnTo>
                    <a:pt x="399570" y="0"/>
                  </a:lnTo>
                  <a:lnTo>
                    <a:pt x="778765" y="0"/>
                  </a:lnTo>
                  <a:lnTo>
                    <a:pt x="771959" y="12699"/>
                  </a:lnTo>
                  <a:lnTo>
                    <a:pt x="765986" y="25399"/>
                  </a:lnTo>
                  <a:lnTo>
                    <a:pt x="760924" y="50799"/>
                  </a:lnTo>
                  <a:lnTo>
                    <a:pt x="756850" y="63499"/>
                  </a:lnTo>
                  <a:lnTo>
                    <a:pt x="756157" y="88899"/>
                  </a:lnTo>
                  <a:lnTo>
                    <a:pt x="762329" y="114299"/>
                  </a:lnTo>
                  <a:lnTo>
                    <a:pt x="774408" y="126999"/>
                  </a:lnTo>
                  <a:lnTo>
                    <a:pt x="791440" y="139699"/>
                  </a:lnTo>
                  <a:lnTo>
                    <a:pt x="786450" y="152399"/>
                  </a:lnTo>
                  <a:lnTo>
                    <a:pt x="782793" y="152399"/>
                  </a:lnTo>
                  <a:lnTo>
                    <a:pt x="780646" y="165099"/>
                  </a:lnTo>
                  <a:lnTo>
                    <a:pt x="780187" y="177799"/>
                  </a:lnTo>
                  <a:lnTo>
                    <a:pt x="786025" y="203199"/>
                  </a:lnTo>
                  <a:lnTo>
                    <a:pt x="800147" y="228599"/>
                  </a:lnTo>
                  <a:lnTo>
                    <a:pt x="820934" y="241299"/>
                  </a:lnTo>
                  <a:lnTo>
                    <a:pt x="854808" y="241299"/>
                  </a:lnTo>
                  <a:lnTo>
                    <a:pt x="862858" y="253999"/>
                  </a:lnTo>
                  <a:lnTo>
                    <a:pt x="2696896" y="253999"/>
                  </a:lnTo>
                  <a:lnTo>
                    <a:pt x="2736412" y="279399"/>
                  </a:lnTo>
                  <a:lnTo>
                    <a:pt x="5046463" y="279399"/>
                  </a:lnTo>
                  <a:lnTo>
                    <a:pt x="5046463" y="292099"/>
                  </a:lnTo>
                  <a:close/>
                </a:path>
                <a:path w="5046980" h="3390900">
                  <a:moveTo>
                    <a:pt x="1441676" y="101599"/>
                  </a:moveTo>
                  <a:lnTo>
                    <a:pt x="1012253" y="101599"/>
                  </a:lnTo>
                  <a:lnTo>
                    <a:pt x="1010447" y="76199"/>
                  </a:lnTo>
                  <a:lnTo>
                    <a:pt x="1005975" y="63499"/>
                  </a:lnTo>
                  <a:lnTo>
                    <a:pt x="998660" y="50799"/>
                  </a:lnTo>
                  <a:lnTo>
                    <a:pt x="988324" y="38099"/>
                  </a:lnTo>
                  <a:lnTo>
                    <a:pt x="979928" y="25399"/>
                  </a:lnTo>
                  <a:lnTo>
                    <a:pt x="970821" y="25399"/>
                  </a:lnTo>
                  <a:lnTo>
                    <a:pt x="961137" y="12699"/>
                  </a:lnTo>
                  <a:lnTo>
                    <a:pt x="953022" y="12699"/>
                  </a:lnTo>
                  <a:lnTo>
                    <a:pt x="954918" y="0"/>
                  </a:lnTo>
                  <a:lnTo>
                    <a:pt x="1438359" y="0"/>
                  </a:lnTo>
                  <a:lnTo>
                    <a:pt x="1440321" y="12699"/>
                  </a:lnTo>
                  <a:lnTo>
                    <a:pt x="1443216" y="25399"/>
                  </a:lnTo>
                  <a:lnTo>
                    <a:pt x="1446289" y="50799"/>
                  </a:lnTo>
                  <a:lnTo>
                    <a:pt x="1448784" y="63499"/>
                  </a:lnTo>
                  <a:lnTo>
                    <a:pt x="1449376" y="76199"/>
                  </a:lnTo>
                  <a:lnTo>
                    <a:pt x="1450324" y="88899"/>
                  </a:lnTo>
                  <a:lnTo>
                    <a:pt x="1443453" y="88899"/>
                  </a:lnTo>
                  <a:lnTo>
                    <a:pt x="1441676" y="101599"/>
                  </a:lnTo>
                  <a:close/>
                </a:path>
                <a:path w="5046980" h="3390900">
                  <a:moveTo>
                    <a:pt x="2187985" y="12699"/>
                  </a:moveTo>
                  <a:lnTo>
                    <a:pt x="1577819" y="12699"/>
                  </a:lnTo>
                  <a:lnTo>
                    <a:pt x="1579022" y="0"/>
                  </a:lnTo>
                  <a:lnTo>
                    <a:pt x="2187985" y="0"/>
                  </a:lnTo>
                  <a:lnTo>
                    <a:pt x="2187985" y="12699"/>
                  </a:lnTo>
                  <a:close/>
                </a:path>
                <a:path w="5046980" h="3390900">
                  <a:moveTo>
                    <a:pt x="2704119" y="114299"/>
                  </a:moveTo>
                  <a:lnTo>
                    <a:pt x="2346723" y="114299"/>
                  </a:lnTo>
                  <a:lnTo>
                    <a:pt x="2348026" y="101599"/>
                  </a:lnTo>
                  <a:lnTo>
                    <a:pt x="2351699" y="101599"/>
                  </a:lnTo>
                  <a:lnTo>
                    <a:pt x="2353120" y="88899"/>
                  </a:lnTo>
                  <a:lnTo>
                    <a:pt x="2360820" y="88899"/>
                  </a:lnTo>
                  <a:lnTo>
                    <a:pt x="2363189" y="76199"/>
                  </a:lnTo>
                  <a:lnTo>
                    <a:pt x="2376259" y="63499"/>
                  </a:lnTo>
                  <a:lnTo>
                    <a:pt x="2381743" y="38099"/>
                  </a:lnTo>
                  <a:lnTo>
                    <a:pt x="2378899" y="12699"/>
                  </a:lnTo>
                  <a:lnTo>
                    <a:pt x="2366980" y="0"/>
                  </a:lnTo>
                  <a:lnTo>
                    <a:pt x="2790349" y="0"/>
                  </a:lnTo>
                  <a:lnTo>
                    <a:pt x="2783684" y="12699"/>
                  </a:lnTo>
                  <a:lnTo>
                    <a:pt x="2777307" y="25399"/>
                  </a:lnTo>
                  <a:lnTo>
                    <a:pt x="2771408" y="25399"/>
                  </a:lnTo>
                  <a:lnTo>
                    <a:pt x="2768921" y="38099"/>
                  </a:lnTo>
                  <a:lnTo>
                    <a:pt x="2766551" y="38099"/>
                  </a:lnTo>
                  <a:lnTo>
                    <a:pt x="2764300" y="50799"/>
                  </a:lnTo>
                  <a:lnTo>
                    <a:pt x="2734352" y="76199"/>
                  </a:lnTo>
                  <a:lnTo>
                    <a:pt x="2710312" y="101599"/>
                  </a:lnTo>
                  <a:lnTo>
                    <a:pt x="2704119" y="114299"/>
                  </a:lnTo>
                  <a:close/>
                </a:path>
                <a:path w="5046980" h="3390900">
                  <a:moveTo>
                    <a:pt x="5046463" y="279399"/>
                  </a:moveTo>
                  <a:lnTo>
                    <a:pt x="2775273" y="279399"/>
                  </a:lnTo>
                  <a:lnTo>
                    <a:pt x="2811224" y="253999"/>
                  </a:lnTo>
                  <a:lnTo>
                    <a:pt x="2842011" y="228599"/>
                  </a:lnTo>
                  <a:lnTo>
                    <a:pt x="2847005" y="215899"/>
                  </a:lnTo>
                  <a:lnTo>
                    <a:pt x="2851577" y="215899"/>
                  </a:lnTo>
                  <a:lnTo>
                    <a:pt x="2855838" y="203199"/>
                  </a:lnTo>
                  <a:lnTo>
                    <a:pt x="2859899" y="190499"/>
                  </a:lnTo>
                  <a:lnTo>
                    <a:pt x="2869938" y="190499"/>
                  </a:lnTo>
                  <a:lnTo>
                    <a:pt x="2874758" y="177799"/>
                  </a:lnTo>
                  <a:lnTo>
                    <a:pt x="2879445" y="177799"/>
                  </a:lnTo>
                  <a:lnTo>
                    <a:pt x="2889921" y="165099"/>
                  </a:lnTo>
                  <a:lnTo>
                    <a:pt x="2909364" y="165099"/>
                  </a:lnTo>
                  <a:lnTo>
                    <a:pt x="2917708" y="152399"/>
                  </a:lnTo>
                  <a:lnTo>
                    <a:pt x="2943725" y="126999"/>
                  </a:lnTo>
                  <a:lnTo>
                    <a:pt x="2963079" y="76199"/>
                  </a:lnTo>
                  <a:lnTo>
                    <a:pt x="2973548" y="38099"/>
                  </a:lnTo>
                  <a:lnTo>
                    <a:pt x="2972911" y="0"/>
                  </a:lnTo>
                  <a:lnTo>
                    <a:pt x="3465712" y="0"/>
                  </a:lnTo>
                  <a:lnTo>
                    <a:pt x="3465949" y="12699"/>
                  </a:lnTo>
                  <a:lnTo>
                    <a:pt x="3466186" y="12699"/>
                  </a:lnTo>
                  <a:lnTo>
                    <a:pt x="3465458" y="25399"/>
                  </a:lnTo>
                  <a:lnTo>
                    <a:pt x="3465608" y="38099"/>
                  </a:lnTo>
                  <a:lnTo>
                    <a:pt x="3466669" y="50799"/>
                  </a:lnTo>
                  <a:lnTo>
                    <a:pt x="3468673" y="63499"/>
                  </a:lnTo>
                  <a:lnTo>
                    <a:pt x="3464408" y="63499"/>
                  </a:lnTo>
                  <a:lnTo>
                    <a:pt x="3460262" y="76199"/>
                  </a:lnTo>
                  <a:lnTo>
                    <a:pt x="3456353" y="76199"/>
                  </a:lnTo>
                  <a:lnTo>
                    <a:pt x="3433140" y="101599"/>
                  </a:lnTo>
                  <a:lnTo>
                    <a:pt x="3415647" y="126999"/>
                  </a:lnTo>
                  <a:lnTo>
                    <a:pt x="3406127" y="165099"/>
                  </a:lnTo>
                  <a:lnTo>
                    <a:pt x="3406836" y="203199"/>
                  </a:lnTo>
                  <a:lnTo>
                    <a:pt x="3416730" y="228599"/>
                  </a:lnTo>
                  <a:lnTo>
                    <a:pt x="3434897" y="241299"/>
                  </a:lnTo>
                  <a:lnTo>
                    <a:pt x="3457929" y="253999"/>
                  </a:lnTo>
                  <a:lnTo>
                    <a:pt x="5046463" y="253999"/>
                  </a:lnTo>
                  <a:lnTo>
                    <a:pt x="5046463" y="279399"/>
                  </a:lnTo>
                  <a:close/>
                </a:path>
                <a:path w="5046980" h="3390900">
                  <a:moveTo>
                    <a:pt x="5046463" y="253999"/>
                  </a:moveTo>
                  <a:lnTo>
                    <a:pt x="3510281" y="253999"/>
                  </a:lnTo>
                  <a:lnTo>
                    <a:pt x="3537336" y="241299"/>
                  </a:lnTo>
                  <a:lnTo>
                    <a:pt x="3561927" y="228599"/>
                  </a:lnTo>
                  <a:lnTo>
                    <a:pt x="3582396" y="203199"/>
                  </a:lnTo>
                  <a:lnTo>
                    <a:pt x="3600271" y="190499"/>
                  </a:lnTo>
                  <a:lnTo>
                    <a:pt x="3615847" y="165099"/>
                  </a:lnTo>
                  <a:lnTo>
                    <a:pt x="3628558" y="139699"/>
                  </a:lnTo>
                  <a:lnTo>
                    <a:pt x="3637836" y="114299"/>
                  </a:lnTo>
                  <a:lnTo>
                    <a:pt x="3639946" y="101599"/>
                  </a:lnTo>
                  <a:lnTo>
                    <a:pt x="3639613" y="88899"/>
                  </a:lnTo>
                  <a:lnTo>
                    <a:pt x="3636970" y="76199"/>
                  </a:lnTo>
                  <a:lnTo>
                    <a:pt x="3632150" y="63499"/>
                  </a:lnTo>
                  <a:lnTo>
                    <a:pt x="3630762" y="50799"/>
                  </a:lnTo>
                  <a:lnTo>
                    <a:pt x="3628419" y="50799"/>
                  </a:lnTo>
                  <a:lnTo>
                    <a:pt x="3625187" y="38099"/>
                  </a:lnTo>
                  <a:lnTo>
                    <a:pt x="3621133" y="25399"/>
                  </a:lnTo>
                  <a:lnTo>
                    <a:pt x="3620954" y="25399"/>
                  </a:lnTo>
                  <a:lnTo>
                    <a:pt x="3620230" y="12699"/>
                  </a:lnTo>
                  <a:lnTo>
                    <a:pt x="3618951" y="0"/>
                  </a:lnTo>
                  <a:lnTo>
                    <a:pt x="3975641" y="0"/>
                  </a:lnTo>
                  <a:lnTo>
                    <a:pt x="3976222" y="12699"/>
                  </a:lnTo>
                  <a:lnTo>
                    <a:pt x="3977336" y="12699"/>
                  </a:lnTo>
                  <a:lnTo>
                    <a:pt x="3979006" y="25399"/>
                  </a:lnTo>
                  <a:lnTo>
                    <a:pt x="3988411" y="50799"/>
                  </a:lnTo>
                  <a:lnTo>
                    <a:pt x="4000137" y="76199"/>
                  </a:lnTo>
                  <a:lnTo>
                    <a:pt x="4013706" y="88899"/>
                  </a:lnTo>
                  <a:lnTo>
                    <a:pt x="4028641" y="114299"/>
                  </a:lnTo>
                  <a:lnTo>
                    <a:pt x="4032432" y="126999"/>
                  </a:lnTo>
                  <a:lnTo>
                    <a:pt x="4036667" y="126999"/>
                  </a:lnTo>
                  <a:lnTo>
                    <a:pt x="4041302" y="139699"/>
                  </a:lnTo>
                  <a:lnTo>
                    <a:pt x="4046292" y="139699"/>
                  </a:lnTo>
                  <a:lnTo>
                    <a:pt x="4044454" y="152399"/>
                  </a:lnTo>
                  <a:lnTo>
                    <a:pt x="4044382" y="165099"/>
                  </a:lnTo>
                  <a:lnTo>
                    <a:pt x="4046242" y="165099"/>
                  </a:lnTo>
                  <a:lnTo>
                    <a:pt x="4050201" y="177799"/>
                  </a:lnTo>
                  <a:lnTo>
                    <a:pt x="4061605" y="203199"/>
                  </a:lnTo>
                  <a:lnTo>
                    <a:pt x="4077995" y="215899"/>
                  </a:lnTo>
                  <a:lnTo>
                    <a:pt x="4097961" y="228599"/>
                  </a:lnTo>
                  <a:lnTo>
                    <a:pt x="4675443" y="228599"/>
                  </a:lnTo>
                  <a:lnTo>
                    <a:pt x="4697830" y="241299"/>
                  </a:lnTo>
                  <a:lnTo>
                    <a:pt x="5046463" y="241299"/>
                  </a:lnTo>
                  <a:lnTo>
                    <a:pt x="5046463" y="253999"/>
                  </a:lnTo>
                  <a:close/>
                </a:path>
                <a:path w="5046980" h="3390900">
                  <a:moveTo>
                    <a:pt x="4656532" y="228599"/>
                  </a:moveTo>
                  <a:lnTo>
                    <a:pt x="4147358" y="228599"/>
                  </a:lnTo>
                  <a:lnTo>
                    <a:pt x="4172068" y="215899"/>
                  </a:lnTo>
                  <a:lnTo>
                    <a:pt x="4194691" y="203199"/>
                  </a:lnTo>
                  <a:lnTo>
                    <a:pt x="4215692" y="177799"/>
                  </a:lnTo>
                  <a:lnTo>
                    <a:pt x="4222187" y="177799"/>
                  </a:lnTo>
                  <a:lnTo>
                    <a:pt x="4228382" y="165099"/>
                  </a:lnTo>
                  <a:lnTo>
                    <a:pt x="4234333" y="165099"/>
                  </a:lnTo>
                  <a:lnTo>
                    <a:pt x="4240095" y="152399"/>
                  </a:lnTo>
                  <a:lnTo>
                    <a:pt x="4252667" y="139699"/>
                  </a:lnTo>
                  <a:lnTo>
                    <a:pt x="4254941" y="139699"/>
                  </a:lnTo>
                  <a:lnTo>
                    <a:pt x="4259448" y="126999"/>
                  </a:lnTo>
                  <a:lnTo>
                    <a:pt x="4263845" y="126999"/>
                  </a:lnTo>
                  <a:lnTo>
                    <a:pt x="4268052" y="114299"/>
                  </a:lnTo>
                  <a:lnTo>
                    <a:pt x="4275176" y="101599"/>
                  </a:lnTo>
                  <a:lnTo>
                    <a:pt x="4278136" y="88899"/>
                  </a:lnTo>
                  <a:lnTo>
                    <a:pt x="4277298" y="76199"/>
                  </a:lnTo>
                  <a:lnTo>
                    <a:pt x="4273027" y="50799"/>
                  </a:lnTo>
                  <a:lnTo>
                    <a:pt x="4277677" y="50799"/>
                  </a:lnTo>
                  <a:lnTo>
                    <a:pt x="4281171" y="38099"/>
                  </a:lnTo>
                  <a:lnTo>
                    <a:pt x="4292279" y="12699"/>
                  </a:lnTo>
                  <a:lnTo>
                    <a:pt x="4296497" y="12699"/>
                  </a:lnTo>
                  <a:lnTo>
                    <a:pt x="4300649" y="0"/>
                  </a:lnTo>
                  <a:lnTo>
                    <a:pt x="4652441" y="0"/>
                  </a:lnTo>
                  <a:lnTo>
                    <a:pt x="4650594" y="12699"/>
                  </a:lnTo>
                  <a:lnTo>
                    <a:pt x="4647010" y="25399"/>
                  </a:lnTo>
                  <a:lnTo>
                    <a:pt x="4599877" y="25399"/>
                  </a:lnTo>
                  <a:lnTo>
                    <a:pt x="4579659" y="38099"/>
                  </a:lnTo>
                  <a:lnTo>
                    <a:pt x="4563495" y="63499"/>
                  </a:lnTo>
                  <a:lnTo>
                    <a:pt x="4552982" y="88899"/>
                  </a:lnTo>
                  <a:lnTo>
                    <a:pt x="4554907" y="126999"/>
                  </a:lnTo>
                  <a:lnTo>
                    <a:pt x="4568826" y="152399"/>
                  </a:lnTo>
                  <a:lnTo>
                    <a:pt x="4594295" y="177799"/>
                  </a:lnTo>
                  <a:lnTo>
                    <a:pt x="4603178" y="190499"/>
                  </a:lnTo>
                  <a:lnTo>
                    <a:pt x="4629715" y="190499"/>
                  </a:lnTo>
                  <a:lnTo>
                    <a:pt x="4641241" y="215899"/>
                  </a:lnTo>
                  <a:lnTo>
                    <a:pt x="4656532" y="228599"/>
                  </a:lnTo>
                  <a:close/>
                </a:path>
                <a:path w="5046980" h="3390900">
                  <a:moveTo>
                    <a:pt x="5046463" y="241299"/>
                  </a:moveTo>
                  <a:lnTo>
                    <a:pt x="4697830" y="241299"/>
                  </a:lnTo>
                  <a:lnTo>
                    <a:pt x="4746461" y="228599"/>
                  </a:lnTo>
                  <a:lnTo>
                    <a:pt x="4792792" y="203199"/>
                  </a:lnTo>
                  <a:lnTo>
                    <a:pt x="4832482" y="152399"/>
                  </a:lnTo>
                  <a:lnTo>
                    <a:pt x="4861426" y="114299"/>
                  </a:lnTo>
                  <a:lnTo>
                    <a:pt x="4861782" y="114299"/>
                  </a:lnTo>
                  <a:lnTo>
                    <a:pt x="4875904" y="88899"/>
                  </a:lnTo>
                  <a:lnTo>
                    <a:pt x="4883460" y="63499"/>
                  </a:lnTo>
                  <a:lnTo>
                    <a:pt x="4883641" y="38099"/>
                  </a:lnTo>
                  <a:lnTo>
                    <a:pt x="4875405" y="25399"/>
                  </a:lnTo>
                  <a:lnTo>
                    <a:pt x="4875641" y="25399"/>
                  </a:lnTo>
                  <a:lnTo>
                    <a:pt x="4879040" y="12699"/>
                  </a:lnTo>
                  <a:lnTo>
                    <a:pt x="4882483" y="12699"/>
                  </a:lnTo>
                  <a:lnTo>
                    <a:pt x="4885970" y="0"/>
                  </a:lnTo>
                  <a:lnTo>
                    <a:pt x="5046463" y="0"/>
                  </a:lnTo>
                  <a:lnTo>
                    <a:pt x="5046463" y="241299"/>
                  </a:lnTo>
                  <a:close/>
                </a:path>
                <a:path w="5046980" h="3390900">
                  <a:moveTo>
                    <a:pt x="2161599" y="241299"/>
                  </a:moveTo>
                  <a:lnTo>
                    <a:pt x="1510266" y="241299"/>
                  </a:lnTo>
                  <a:lnTo>
                    <a:pt x="1546411" y="228599"/>
                  </a:lnTo>
                  <a:lnTo>
                    <a:pt x="1579092" y="215899"/>
                  </a:lnTo>
                  <a:lnTo>
                    <a:pt x="1606353" y="190499"/>
                  </a:lnTo>
                  <a:lnTo>
                    <a:pt x="1626240" y="152399"/>
                  </a:lnTo>
                  <a:lnTo>
                    <a:pt x="1635180" y="139699"/>
                  </a:lnTo>
                  <a:lnTo>
                    <a:pt x="1640277" y="114299"/>
                  </a:lnTo>
                  <a:lnTo>
                    <a:pt x="1640400" y="88899"/>
                  </a:lnTo>
                  <a:lnTo>
                    <a:pt x="1634414" y="63499"/>
                  </a:lnTo>
                  <a:lnTo>
                    <a:pt x="1623783" y="50799"/>
                  </a:lnTo>
                  <a:lnTo>
                    <a:pt x="1609255" y="38099"/>
                  </a:lnTo>
                  <a:lnTo>
                    <a:pt x="1591817" y="25399"/>
                  </a:lnTo>
                  <a:lnTo>
                    <a:pt x="1572458" y="25399"/>
                  </a:lnTo>
                  <a:lnTo>
                    <a:pt x="1575594" y="12699"/>
                  </a:lnTo>
                  <a:lnTo>
                    <a:pt x="2188186" y="12699"/>
                  </a:lnTo>
                  <a:lnTo>
                    <a:pt x="2188710" y="25399"/>
                  </a:lnTo>
                  <a:lnTo>
                    <a:pt x="2189700" y="38099"/>
                  </a:lnTo>
                  <a:lnTo>
                    <a:pt x="2191301" y="50799"/>
                  </a:lnTo>
                  <a:lnTo>
                    <a:pt x="2187866" y="50799"/>
                  </a:lnTo>
                  <a:lnTo>
                    <a:pt x="2184549" y="63499"/>
                  </a:lnTo>
                  <a:lnTo>
                    <a:pt x="2181351" y="63499"/>
                  </a:lnTo>
                  <a:lnTo>
                    <a:pt x="2160483" y="76199"/>
                  </a:lnTo>
                  <a:lnTo>
                    <a:pt x="2143325" y="88899"/>
                  </a:lnTo>
                  <a:lnTo>
                    <a:pt x="2131941" y="101599"/>
                  </a:lnTo>
                  <a:lnTo>
                    <a:pt x="2128398" y="126999"/>
                  </a:lnTo>
                  <a:lnTo>
                    <a:pt x="2129098" y="139699"/>
                  </a:lnTo>
                  <a:lnTo>
                    <a:pt x="2130620" y="139699"/>
                  </a:lnTo>
                  <a:lnTo>
                    <a:pt x="2132896" y="152399"/>
                  </a:lnTo>
                  <a:lnTo>
                    <a:pt x="2135862" y="152399"/>
                  </a:lnTo>
                  <a:lnTo>
                    <a:pt x="2134283" y="190499"/>
                  </a:lnTo>
                  <a:lnTo>
                    <a:pt x="2143399" y="215899"/>
                  </a:lnTo>
                  <a:lnTo>
                    <a:pt x="2161599" y="241299"/>
                  </a:lnTo>
                  <a:close/>
                </a:path>
                <a:path w="5046980" h="3390900">
                  <a:moveTo>
                    <a:pt x="1419067" y="139699"/>
                  </a:moveTo>
                  <a:lnTo>
                    <a:pt x="1008344" y="139699"/>
                  </a:lnTo>
                  <a:lnTo>
                    <a:pt x="1009173" y="126999"/>
                  </a:lnTo>
                  <a:lnTo>
                    <a:pt x="1010604" y="126999"/>
                  </a:lnTo>
                  <a:lnTo>
                    <a:pt x="1011646" y="114299"/>
                  </a:lnTo>
                  <a:lnTo>
                    <a:pt x="1012222" y="101599"/>
                  </a:lnTo>
                  <a:lnTo>
                    <a:pt x="1438241" y="101599"/>
                  </a:lnTo>
                  <a:lnTo>
                    <a:pt x="1431183" y="114299"/>
                  </a:lnTo>
                  <a:lnTo>
                    <a:pt x="1424781" y="126999"/>
                  </a:lnTo>
                  <a:lnTo>
                    <a:pt x="1419067" y="139699"/>
                  </a:lnTo>
                  <a:close/>
                </a:path>
                <a:path w="5046980" h="3390900">
                  <a:moveTo>
                    <a:pt x="2696896" y="253999"/>
                  </a:moveTo>
                  <a:lnTo>
                    <a:pt x="2225300" y="253999"/>
                  </a:lnTo>
                  <a:lnTo>
                    <a:pt x="2241648" y="241299"/>
                  </a:lnTo>
                  <a:lnTo>
                    <a:pt x="2255863" y="228599"/>
                  </a:lnTo>
                  <a:lnTo>
                    <a:pt x="2272322" y="215899"/>
                  </a:lnTo>
                  <a:lnTo>
                    <a:pt x="2287315" y="203199"/>
                  </a:lnTo>
                  <a:lnTo>
                    <a:pt x="2300975" y="190499"/>
                  </a:lnTo>
                  <a:lnTo>
                    <a:pt x="2313435" y="165099"/>
                  </a:lnTo>
                  <a:lnTo>
                    <a:pt x="2318292" y="165099"/>
                  </a:lnTo>
                  <a:lnTo>
                    <a:pt x="2320543" y="152399"/>
                  </a:lnTo>
                  <a:lnTo>
                    <a:pt x="2331053" y="152399"/>
                  </a:lnTo>
                  <a:lnTo>
                    <a:pt x="2339319" y="139699"/>
                  </a:lnTo>
                  <a:lnTo>
                    <a:pt x="2344831" y="114299"/>
                  </a:lnTo>
                  <a:lnTo>
                    <a:pt x="2347079" y="101599"/>
                  </a:lnTo>
                  <a:lnTo>
                    <a:pt x="2346723" y="114299"/>
                  </a:lnTo>
                  <a:lnTo>
                    <a:pt x="2704119" y="114299"/>
                  </a:lnTo>
                  <a:lnTo>
                    <a:pt x="2691735" y="139699"/>
                  </a:lnTo>
                  <a:lnTo>
                    <a:pt x="2678179" y="177799"/>
                  </a:lnTo>
                  <a:lnTo>
                    <a:pt x="2675506" y="203199"/>
                  </a:lnTo>
                  <a:lnTo>
                    <a:pt x="2677764" y="215899"/>
                  </a:lnTo>
                  <a:lnTo>
                    <a:pt x="2684909" y="241299"/>
                  </a:lnTo>
                  <a:lnTo>
                    <a:pt x="2696896" y="253999"/>
                  </a:lnTo>
                  <a:close/>
                </a:path>
                <a:path w="5046980" h="3390900">
                  <a:moveTo>
                    <a:pt x="2187274" y="253999"/>
                  </a:moveTo>
                  <a:lnTo>
                    <a:pt x="885973" y="253999"/>
                  </a:lnTo>
                  <a:lnTo>
                    <a:pt x="912751" y="241299"/>
                  </a:lnTo>
                  <a:lnTo>
                    <a:pt x="936008" y="228599"/>
                  </a:lnTo>
                  <a:lnTo>
                    <a:pt x="955956" y="215899"/>
                  </a:lnTo>
                  <a:lnTo>
                    <a:pt x="972805" y="190499"/>
                  </a:lnTo>
                  <a:lnTo>
                    <a:pt x="977037" y="190499"/>
                  </a:lnTo>
                  <a:lnTo>
                    <a:pt x="981068" y="177799"/>
                  </a:lnTo>
                  <a:lnTo>
                    <a:pt x="984966" y="177799"/>
                  </a:lnTo>
                  <a:lnTo>
                    <a:pt x="988798" y="165099"/>
                  </a:lnTo>
                  <a:lnTo>
                    <a:pt x="995861" y="165099"/>
                  </a:lnTo>
                  <a:lnTo>
                    <a:pt x="998443" y="152399"/>
                  </a:lnTo>
                  <a:lnTo>
                    <a:pt x="1001473" y="152399"/>
                  </a:lnTo>
                  <a:lnTo>
                    <a:pt x="1005856" y="139699"/>
                  </a:lnTo>
                  <a:lnTo>
                    <a:pt x="1414075" y="139699"/>
                  </a:lnTo>
                  <a:lnTo>
                    <a:pt x="1410604" y="165099"/>
                  </a:lnTo>
                  <a:lnTo>
                    <a:pt x="1415363" y="190499"/>
                  </a:lnTo>
                  <a:lnTo>
                    <a:pt x="1426053" y="203199"/>
                  </a:lnTo>
                  <a:lnTo>
                    <a:pt x="1440373" y="228599"/>
                  </a:lnTo>
                  <a:lnTo>
                    <a:pt x="1460823" y="228599"/>
                  </a:lnTo>
                  <a:lnTo>
                    <a:pt x="1471675" y="241299"/>
                  </a:lnTo>
                  <a:lnTo>
                    <a:pt x="2161599" y="241299"/>
                  </a:lnTo>
                  <a:lnTo>
                    <a:pt x="2187274" y="253999"/>
                  </a:lnTo>
                  <a:close/>
                </a:path>
              </a:pathLst>
            </a:custGeom>
            <a:solidFill>
              <a:srgbClr val="77C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453697" y="2764586"/>
              <a:ext cx="4691380" cy="2571115"/>
            </a:xfrm>
            <a:custGeom>
              <a:avLst/>
              <a:gdLst/>
              <a:ahLst/>
              <a:cxnLst/>
              <a:rect l="l" t="t" r="r" b="b"/>
              <a:pathLst>
                <a:path w="4691380" h="2571115">
                  <a:moveTo>
                    <a:pt x="4691088" y="2535085"/>
                  </a:moveTo>
                  <a:lnTo>
                    <a:pt x="0" y="2535085"/>
                  </a:lnTo>
                  <a:lnTo>
                    <a:pt x="0" y="2570619"/>
                  </a:lnTo>
                  <a:lnTo>
                    <a:pt x="4691088" y="2570619"/>
                  </a:lnTo>
                  <a:lnTo>
                    <a:pt x="4691088" y="2535085"/>
                  </a:lnTo>
                  <a:close/>
                </a:path>
                <a:path w="4691380" h="2571115">
                  <a:moveTo>
                    <a:pt x="4691088" y="2112645"/>
                  </a:moveTo>
                  <a:lnTo>
                    <a:pt x="0" y="2112645"/>
                  </a:lnTo>
                  <a:lnTo>
                    <a:pt x="0" y="2148179"/>
                  </a:lnTo>
                  <a:lnTo>
                    <a:pt x="4691088" y="2148179"/>
                  </a:lnTo>
                  <a:lnTo>
                    <a:pt x="4691088" y="2112645"/>
                  </a:lnTo>
                  <a:close/>
                </a:path>
                <a:path w="4691380" h="2571115">
                  <a:moveTo>
                    <a:pt x="4691088" y="1690090"/>
                  </a:moveTo>
                  <a:lnTo>
                    <a:pt x="0" y="1690090"/>
                  </a:lnTo>
                  <a:lnTo>
                    <a:pt x="0" y="1725625"/>
                  </a:lnTo>
                  <a:lnTo>
                    <a:pt x="4691088" y="1725625"/>
                  </a:lnTo>
                  <a:lnTo>
                    <a:pt x="4691088" y="1690090"/>
                  </a:lnTo>
                  <a:close/>
                </a:path>
                <a:path w="4691380" h="2571115">
                  <a:moveTo>
                    <a:pt x="4691088" y="1267536"/>
                  </a:moveTo>
                  <a:lnTo>
                    <a:pt x="0" y="1267536"/>
                  </a:lnTo>
                  <a:lnTo>
                    <a:pt x="0" y="1303083"/>
                  </a:lnTo>
                  <a:lnTo>
                    <a:pt x="4691088" y="1303083"/>
                  </a:lnTo>
                  <a:lnTo>
                    <a:pt x="4691088" y="1267536"/>
                  </a:lnTo>
                  <a:close/>
                </a:path>
                <a:path w="4691380" h="2571115">
                  <a:moveTo>
                    <a:pt x="4691088" y="845108"/>
                  </a:moveTo>
                  <a:lnTo>
                    <a:pt x="0" y="845108"/>
                  </a:lnTo>
                  <a:lnTo>
                    <a:pt x="0" y="880643"/>
                  </a:lnTo>
                  <a:lnTo>
                    <a:pt x="4691088" y="880643"/>
                  </a:lnTo>
                  <a:lnTo>
                    <a:pt x="4691088" y="845108"/>
                  </a:lnTo>
                  <a:close/>
                </a:path>
                <a:path w="4691380" h="2571115">
                  <a:moveTo>
                    <a:pt x="4691088" y="422554"/>
                  </a:moveTo>
                  <a:lnTo>
                    <a:pt x="0" y="422554"/>
                  </a:lnTo>
                  <a:lnTo>
                    <a:pt x="0" y="458089"/>
                  </a:lnTo>
                  <a:lnTo>
                    <a:pt x="4691088" y="458089"/>
                  </a:lnTo>
                  <a:lnTo>
                    <a:pt x="4691088" y="422554"/>
                  </a:lnTo>
                  <a:close/>
                </a:path>
                <a:path w="4691380" h="2571115">
                  <a:moveTo>
                    <a:pt x="4691088" y="0"/>
                  </a:moveTo>
                  <a:lnTo>
                    <a:pt x="0" y="0"/>
                  </a:lnTo>
                  <a:lnTo>
                    <a:pt x="0" y="35534"/>
                  </a:lnTo>
                  <a:lnTo>
                    <a:pt x="4691088" y="35534"/>
                  </a:lnTo>
                  <a:lnTo>
                    <a:pt x="4691088" y="0"/>
                  </a:lnTo>
                  <a:close/>
                </a:path>
              </a:pathLst>
            </a:custGeom>
            <a:solidFill>
              <a:srgbClr val="52BEAA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263197" y="5789255"/>
            <a:ext cx="5537200" cy="377507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750" spc="95" dirty="0">
                <a:solidFill>
                  <a:srgbClr val="0A4E7C"/>
                </a:solidFill>
                <a:latin typeface="Verdana"/>
                <a:cs typeface="Verdana"/>
              </a:rPr>
              <a:t>Learning</a:t>
            </a:r>
            <a:r>
              <a:rPr sz="2750" spc="3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50" spc="114" dirty="0">
                <a:solidFill>
                  <a:srgbClr val="0A4E7C"/>
                </a:solidFill>
                <a:latin typeface="Verdana"/>
                <a:cs typeface="Verdana"/>
              </a:rPr>
              <a:t>all</a:t>
            </a:r>
            <a:r>
              <a:rPr sz="2750" spc="4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50" spc="95" dirty="0">
                <a:solidFill>
                  <a:srgbClr val="0A4E7C"/>
                </a:solidFill>
                <a:latin typeface="Verdana"/>
                <a:cs typeface="Verdana"/>
              </a:rPr>
              <a:t>the</a:t>
            </a:r>
            <a:r>
              <a:rPr sz="2750" spc="4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50" spc="140" dirty="0">
                <a:solidFill>
                  <a:srgbClr val="0A4E7C"/>
                </a:solidFill>
                <a:latin typeface="Verdana"/>
                <a:cs typeface="Verdana"/>
              </a:rPr>
              <a:t>tools</a:t>
            </a:r>
            <a:endParaRPr sz="2750" dirty="0">
              <a:latin typeface="Verdana"/>
              <a:cs typeface="Verdana"/>
            </a:endParaRPr>
          </a:p>
          <a:p>
            <a:pPr marL="12700" marR="5080">
              <a:lnSpc>
                <a:spcPct val="111800"/>
              </a:lnSpc>
            </a:pPr>
            <a:r>
              <a:rPr sz="2750" spc="100" dirty="0">
                <a:solidFill>
                  <a:srgbClr val="0A4E7C"/>
                </a:solidFill>
                <a:latin typeface="Verdana"/>
                <a:cs typeface="Verdana"/>
              </a:rPr>
              <a:t>necessary</a:t>
            </a:r>
            <a:r>
              <a:rPr sz="2750" spc="4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0A4E7C"/>
                </a:solidFill>
                <a:latin typeface="Verdana"/>
                <a:cs typeface="Verdana"/>
              </a:rPr>
              <a:t>(</a:t>
            </a:r>
            <a:r>
              <a:rPr lang="en-IN" sz="2750" spc="70" dirty="0">
                <a:solidFill>
                  <a:srgbClr val="0A4E7C"/>
                </a:solidFill>
                <a:latin typeface="Verdana"/>
                <a:cs typeface="Verdana"/>
              </a:rPr>
              <a:t>P</a:t>
            </a:r>
            <a:r>
              <a:rPr sz="2750" spc="70" dirty="0" err="1">
                <a:solidFill>
                  <a:srgbClr val="0A4E7C"/>
                </a:solidFill>
                <a:latin typeface="Verdana"/>
                <a:cs typeface="Verdana"/>
              </a:rPr>
              <a:t>ython</a:t>
            </a:r>
            <a:r>
              <a:rPr sz="2750" spc="70" dirty="0">
                <a:solidFill>
                  <a:srgbClr val="0A4E7C"/>
                </a:solidFill>
                <a:latin typeface="Verdana"/>
                <a:cs typeface="Verdana"/>
              </a:rPr>
              <a:t>,</a:t>
            </a:r>
            <a:r>
              <a:rPr sz="2750" spc="4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lang="en-IN" sz="2750" spc="70" dirty="0">
                <a:solidFill>
                  <a:srgbClr val="0A4E7C"/>
                </a:solidFill>
                <a:latin typeface="Verdana"/>
                <a:cs typeface="Verdana"/>
              </a:rPr>
              <a:t>JS</a:t>
            </a:r>
            <a:r>
              <a:rPr sz="2750" spc="70" dirty="0">
                <a:solidFill>
                  <a:srgbClr val="0A4E7C"/>
                </a:solidFill>
                <a:latin typeface="Verdana"/>
                <a:cs typeface="Verdana"/>
              </a:rPr>
              <a:t>,</a:t>
            </a:r>
            <a:r>
              <a:rPr sz="2750" spc="4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lang="en-IN" sz="2750" spc="-20" dirty="0">
                <a:solidFill>
                  <a:srgbClr val="0A4E7C"/>
                </a:solidFill>
                <a:latin typeface="Verdana"/>
                <a:cs typeface="Verdana"/>
              </a:rPr>
              <a:t>Flask</a:t>
            </a:r>
            <a:r>
              <a:rPr sz="2750" spc="-20" dirty="0">
                <a:solidFill>
                  <a:srgbClr val="0A4E7C"/>
                </a:solidFill>
                <a:latin typeface="Verdana"/>
                <a:cs typeface="Verdana"/>
              </a:rPr>
              <a:t>, </a:t>
            </a:r>
            <a:r>
              <a:rPr sz="2750" dirty="0">
                <a:solidFill>
                  <a:srgbClr val="0A4E7C"/>
                </a:solidFill>
                <a:latin typeface="Verdana"/>
                <a:cs typeface="Verdana"/>
              </a:rPr>
              <a:t>etc.)</a:t>
            </a:r>
            <a:r>
              <a:rPr sz="2750" spc="75" dirty="0">
                <a:solidFill>
                  <a:srgbClr val="0A4E7C"/>
                </a:solidFill>
                <a:latin typeface="Verdana"/>
                <a:cs typeface="Verdana"/>
              </a:rPr>
              <a:t> and </a:t>
            </a:r>
            <a:r>
              <a:rPr sz="2750" spc="130" dirty="0">
                <a:solidFill>
                  <a:srgbClr val="0A4E7C"/>
                </a:solidFill>
                <a:latin typeface="Verdana"/>
                <a:cs typeface="Verdana"/>
              </a:rPr>
              <a:t>object</a:t>
            </a:r>
            <a:r>
              <a:rPr sz="2750" spc="7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50" spc="130" dirty="0">
                <a:solidFill>
                  <a:srgbClr val="0A4E7C"/>
                </a:solidFill>
                <a:latin typeface="Verdana"/>
                <a:cs typeface="Verdana"/>
              </a:rPr>
              <a:t>oriented</a:t>
            </a:r>
            <a:endParaRPr sz="27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750" spc="80" dirty="0">
                <a:solidFill>
                  <a:srgbClr val="0A4E7C"/>
                </a:solidFill>
                <a:latin typeface="Verdana"/>
                <a:cs typeface="Verdana"/>
              </a:rPr>
              <a:t>programming</a:t>
            </a:r>
            <a:r>
              <a:rPr sz="2750" spc="2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50" spc="125" dirty="0">
                <a:solidFill>
                  <a:srgbClr val="0A4E7C"/>
                </a:solidFill>
                <a:latin typeface="Verdana"/>
                <a:cs typeface="Verdana"/>
              </a:rPr>
              <a:t>principles.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2750" dirty="0">
              <a:latin typeface="Verdana"/>
              <a:cs typeface="Verdana"/>
            </a:endParaRPr>
          </a:p>
          <a:p>
            <a:pPr marL="12700" marR="182245">
              <a:lnSpc>
                <a:spcPct val="111800"/>
              </a:lnSpc>
            </a:pPr>
            <a:r>
              <a:rPr sz="2750" spc="100" dirty="0">
                <a:solidFill>
                  <a:srgbClr val="0A4E7C"/>
                </a:solidFill>
                <a:latin typeface="Verdana"/>
                <a:cs typeface="Verdana"/>
              </a:rPr>
              <a:t>Exploring</a:t>
            </a:r>
            <a:r>
              <a:rPr sz="2750" spc="4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50" spc="125" dirty="0">
                <a:solidFill>
                  <a:srgbClr val="0A4E7C"/>
                </a:solidFill>
                <a:latin typeface="Verdana"/>
                <a:cs typeface="Verdana"/>
              </a:rPr>
              <a:t>other</a:t>
            </a:r>
            <a:r>
              <a:rPr sz="2750" spc="4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50" spc="114" dirty="0">
                <a:solidFill>
                  <a:srgbClr val="0A4E7C"/>
                </a:solidFill>
                <a:latin typeface="Verdana"/>
                <a:cs typeface="Verdana"/>
              </a:rPr>
              <a:t>methods</a:t>
            </a:r>
            <a:r>
              <a:rPr sz="2750" spc="4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50" spc="114" dirty="0">
                <a:solidFill>
                  <a:srgbClr val="0A4E7C"/>
                </a:solidFill>
                <a:latin typeface="Verdana"/>
                <a:cs typeface="Verdana"/>
              </a:rPr>
              <a:t>of </a:t>
            </a:r>
            <a:r>
              <a:rPr sz="2750" dirty="0">
                <a:solidFill>
                  <a:srgbClr val="0A4E7C"/>
                </a:solidFill>
                <a:latin typeface="Verdana"/>
                <a:cs typeface="Verdana"/>
              </a:rPr>
              <a:t>making</a:t>
            </a:r>
            <a:r>
              <a:rPr sz="2750" spc="4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0A4E7C"/>
                </a:solidFill>
                <a:latin typeface="Verdana"/>
                <a:cs typeface="Verdana"/>
              </a:rPr>
              <a:t>and</a:t>
            </a:r>
            <a:r>
              <a:rPr sz="2750" spc="4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50" spc="110" dirty="0">
                <a:solidFill>
                  <a:srgbClr val="0A4E7C"/>
                </a:solidFill>
                <a:latin typeface="Verdana"/>
                <a:cs typeface="Verdana"/>
              </a:rPr>
              <a:t>improving</a:t>
            </a:r>
            <a:r>
              <a:rPr sz="2750" spc="4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0A4E7C"/>
                </a:solidFill>
                <a:latin typeface="Verdana"/>
                <a:cs typeface="Verdana"/>
              </a:rPr>
              <a:t>a</a:t>
            </a:r>
            <a:r>
              <a:rPr sz="2750" spc="4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0A4E7C"/>
                </a:solidFill>
                <a:latin typeface="Verdana"/>
                <a:cs typeface="Verdana"/>
              </a:rPr>
              <a:t>web </a:t>
            </a:r>
            <a:r>
              <a:rPr sz="2750" spc="125" dirty="0">
                <a:solidFill>
                  <a:srgbClr val="0A4E7C"/>
                </a:solidFill>
                <a:latin typeface="Verdana"/>
                <a:cs typeface="Verdana"/>
              </a:rPr>
              <a:t>application.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04935" y="3575409"/>
            <a:ext cx="4062095" cy="156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5700"/>
              </a:lnSpc>
              <a:spcBef>
                <a:spcPts val="100"/>
              </a:spcBef>
            </a:pPr>
            <a:r>
              <a:rPr sz="2900" spc="-7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r>
              <a:rPr sz="29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dirty="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sz="29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spc="-10" dirty="0">
                <a:solidFill>
                  <a:srgbClr val="FFFFFF"/>
                </a:solidFill>
                <a:latin typeface="Verdana"/>
                <a:cs typeface="Verdana"/>
              </a:rPr>
              <a:t>forth </a:t>
            </a:r>
            <a:r>
              <a:rPr sz="2900" spc="-35" dirty="0">
                <a:solidFill>
                  <a:srgbClr val="FFFFFF"/>
                </a:solidFill>
                <a:latin typeface="Verdana"/>
                <a:cs typeface="Verdana"/>
              </a:rPr>
              <a:t>mentioned</a:t>
            </a:r>
            <a:r>
              <a:rPr sz="29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spc="-30" dirty="0">
                <a:solidFill>
                  <a:srgbClr val="FFFFFF"/>
                </a:solidFill>
                <a:latin typeface="Verdana"/>
                <a:cs typeface="Verdana"/>
              </a:rPr>
              <a:t>required</a:t>
            </a:r>
            <a:r>
              <a:rPr sz="29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spc="-2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900" spc="-155" dirty="0">
                <a:solidFill>
                  <a:srgbClr val="FFFFFF"/>
                </a:solidFill>
                <a:latin typeface="Verdana"/>
                <a:cs typeface="Verdana"/>
              </a:rPr>
              <a:t>make</a:t>
            </a:r>
            <a:r>
              <a:rPr sz="29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9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spc="-10" dirty="0">
                <a:solidFill>
                  <a:srgbClr val="FFFFFF"/>
                </a:solidFill>
                <a:latin typeface="Verdana"/>
                <a:cs typeface="Verdana"/>
              </a:rPr>
              <a:t>project.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04424" y="2640877"/>
            <a:ext cx="5835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40" dirty="0">
                <a:solidFill>
                  <a:srgbClr val="FFFFFF"/>
                </a:solidFill>
                <a:latin typeface="Trebuchet MS"/>
                <a:cs typeface="Trebuchet MS"/>
              </a:rPr>
              <a:t>02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6A56B18E-F390-1F9C-8FEF-FDEB22A415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30188" y="574675"/>
            <a:ext cx="3986212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650" dirty="0"/>
              <a:t>Timeline</a:t>
            </a:r>
            <a:endParaRPr spc="-6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68710" y="1299940"/>
            <a:ext cx="10887075" cy="7446009"/>
            <a:chOff x="6368710" y="1299940"/>
            <a:chExt cx="10887075" cy="74460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0140" y="1311370"/>
              <a:ext cx="10867729" cy="742310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368710" y="1299940"/>
              <a:ext cx="10887075" cy="7446009"/>
            </a:xfrm>
            <a:custGeom>
              <a:avLst/>
              <a:gdLst/>
              <a:ahLst/>
              <a:cxnLst/>
              <a:rect l="l" t="t" r="r" b="b"/>
              <a:pathLst>
                <a:path w="10887075" h="7446009">
                  <a:moveTo>
                    <a:pt x="20538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20538" y="0"/>
                  </a:lnTo>
                  <a:lnTo>
                    <a:pt x="20538" y="38099"/>
                  </a:lnTo>
                  <a:close/>
                </a:path>
                <a:path w="10887075" h="7446009">
                  <a:moveTo>
                    <a:pt x="38099" y="38099"/>
                  </a:moveTo>
                  <a:lnTo>
                    <a:pt x="20538" y="38099"/>
                  </a:lnTo>
                  <a:lnTo>
                    <a:pt x="20538" y="0"/>
                  </a:lnTo>
                  <a:lnTo>
                    <a:pt x="38099" y="0"/>
                  </a:lnTo>
                  <a:lnTo>
                    <a:pt x="38099" y="38099"/>
                  </a:lnTo>
                  <a:close/>
                </a:path>
                <a:path w="10887075" h="7446009">
                  <a:moveTo>
                    <a:pt x="38099" y="114299"/>
                  </a:moveTo>
                  <a:lnTo>
                    <a:pt x="0" y="114299"/>
                  </a:lnTo>
                  <a:lnTo>
                    <a:pt x="0" y="76199"/>
                  </a:lnTo>
                  <a:lnTo>
                    <a:pt x="38099" y="76199"/>
                  </a:lnTo>
                  <a:lnTo>
                    <a:pt x="38099" y="114299"/>
                  </a:lnTo>
                  <a:close/>
                </a:path>
                <a:path w="10887075" h="7446009">
                  <a:moveTo>
                    <a:pt x="38099" y="190499"/>
                  </a:moveTo>
                  <a:lnTo>
                    <a:pt x="0" y="190499"/>
                  </a:lnTo>
                  <a:lnTo>
                    <a:pt x="0" y="152399"/>
                  </a:lnTo>
                  <a:lnTo>
                    <a:pt x="38099" y="152399"/>
                  </a:lnTo>
                  <a:lnTo>
                    <a:pt x="38099" y="190499"/>
                  </a:lnTo>
                  <a:close/>
                </a:path>
                <a:path w="10887075" h="7446009">
                  <a:moveTo>
                    <a:pt x="38099" y="266699"/>
                  </a:moveTo>
                  <a:lnTo>
                    <a:pt x="0" y="266699"/>
                  </a:lnTo>
                  <a:lnTo>
                    <a:pt x="0" y="228599"/>
                  </a:lnTo>
                  <a:lnTo>
                    <a:pt x="38099" y="228599"/>
                  </a:lnTo>
                  <a:lnTo>
                    <a:pt x="38099" y="266699"/>
                  </a:lnTo>
                  <a:close/>
                </a:path>
                <a:path w="10887075" h="7446009">
                  <a:moveTo>
                    <a:pt x="38099" y="342899"/>
                  </a:moveTo>
                  <a:lnTo>
                    <a:pt x="0" y="342899"/>
                  </a:lnTo>
                  <a:lnTo>
                    <a:pt x="0" y="304799"/>
                  </a:lnTo>
                  <a:lnTo>
                    <a:pt x="38099" y="304799"/>
                  </a:lnTo>
                  <a:lnTo>
                    <a:pt x="38099" y="342899"/>
                  </a:lnTo>
                  <a:close/>
                </a:path>
                <a:path w="10887075" h="7446009">
                  <a:moveTo>
                    <a:pt x="38099" y="419099"/>
                  </a:moveTo>
                  <a:lnTo>
                    <a:pt x="0" y="419099"/>
                  </a:lnTo>
                  <a:lnTo>
                    <a:pt x="0" y="380999"/>
                  </a:lnTo>
                  <a:lnTo>
                    <a:pt x="38099" y="380999"/>
                  </a:lnTo>
                  <a:lnTo>
                    <a:pt x="38099" y="419099"/>
                  </a:lnTo>
                  <a:close/>
                </a:path>
                <a:path w="10887075" h="7446009">
                  <a:moveTo>
                    <a:pt x="38099" y="495299"/>
                  </a:moveTo>
                  <a:lnTo>
                    <a:pt x="0" y="495299"/>
                  </a:lnTo>
                  <a:lnTo>
                    <a:pt x="0" y="457199"/>
                  </a:lnTo>
                  <a:lnTo>
                    <a:pt x="38099" y="457199"/>
                  </a:lnTo>
                  <a:lnTo>
                    <a:pt x="38099" y="495299"/>
                  </a:lnTo>
                  <a:close/>
                </a:path>
                <a:path w="10887075" h="7446009">
                  <a:moveTo>
                    <a:pt x="38099" y="571499"/>
                  </a:moveTo>
                  <a:lnTo>
                    <a:pt x="0" y="571499"/>
                  </a:lnTo>
                  <a:lnTo>
                    <a:pt x="0" y="533399"/>
                  </a:lnTo>
                  <a:lnTo>
                    <a:pt x="38099" y="533399"/>
                  </a:lnTo>
                  <a:lnTo>
                    <a:pt x="38099" y="571499"/>
                  </a:lnTo>
                  <a:close/>
                </a:path>
                <a:path w="10887075" h="7446009">
                  <a:moveTo>
                    <a:pt x="38099" y="647699"/>
                  </a:moveTo>
                  <a:lnTo>
                    <a:pt x="0" y="647699"/>
                  </a:lnTo>
                  <a:lnTo>
                    <a:pt x="0" y="609599"/>
                  </a:lnTo>
                  <a:lnTo>
                    <a:pt x="38099" y="609599"/>
                  </a:lnTo>
                  <a:lnTo>
                    <a:pt x="38099" y="647699"/>
                  </a:lnTo>
                  <a:close/>
                </a:path>
                <a:path w="10887075" h="7446009">
                  <a:moveTo>
                    <a:pt x="38099" y="723899"/>
                  </a:moveTo>
                  <a:lnTo>
                    <a:pt x="0" y="723899"/>
                  </a:lnTo>
                  <a:lnTo>
                    <a:pt x="0" y="685799"/>
                  </a:lnTo>
                  <a:lnTo>
                    <a:pt x="38099" y="685799"/>
                  </a:lnTo>
                  <a:lnTo>
                    <a:pt x="38099" y="723899"/>
                  </a:lnTo>
                  <a:close/>
                </a:path>
                <a:path w="10887075" h="7446009">
                  <a:moveTo>
                    <a:pt x="38099" y="800099"/>
                  </a:moveTo>
                  <a:lnTo>
                    <a:pt x="0" y="800099"/>
                  </a:lnTo>
                  <a:lnTo>
                    <a:pt x="0" y="761999"/>
                  </a:lnTo>
                  <a:lnTo>
                    <a:pt x="38099" y="761999"/>
                  </a:lnTo>
                  <a:lnTo>
                    <a:pt x="38099" y="800099"/>
                  </a:lnTo>
                  <a:close/>
                </a:path>
                <a:path w="10887075" h="7446009">
                  <a:moveTo>
                    <a:pt x="38099" y="876299"/>
                  </a:moveTo>
                  <a:lnTo>
                    <a:pt x="0" y="876299"/>
                  </a:lnTo>
                  <a:lnTo>
                    <a:pt x="0" y="838199"/>
                  </a:lnTo>
                  <a:lnTo>
                    <a:pt x="38099" y="838199"/>
                  </a:lnTo>
                  <a:lnTo>
                    <a:pt x="38099" y="876299"/>
                  </a:lnTo>
                  <a:close/>
                </a:path>
                <a:path w="10887075" h="7446009">
                  <a:moveTo>
                    <a:pt x="38099" y="952499"/>
                  </a:moveTo>
                  <a:lnTo>
                    <a:pt x="0" y="952499"/>
                  </a:lnTo>
                  <a:lnTo>
                    <a:pt x="0" y="914399"/>
                  </a:lnTo>
                  <a:lnTo>
                    <a:pt x="38099" y="914399"/>
                  </a:lnTo>
                  <a:lnTo>
                    <a:pt x="38099" y="952499"/>
                  </a:lnTo>
                  <a:close/>
                </a:path>
                <a:path w="10887075" h="7446009">
                  <a:moveTo>
                    <a:pt x="38099" y="1028699"/>
                  </a:moveTo>
                  <a:lnTo>
                    <a:pt x="0" y="1028699"/>
                  </a:lnTo>
                  <a:lnTo>
                    <a:pt x="0" y="990599"/>
                  </a:lnTo>
                  <a:lnTo>
                    <a:pt x="38099" y="990599"/>
                  </a:lnTo>
                  <a:lnTo>
                    <a:pt x="38099" y="1028699"/>
                  </a:lnTo>
                  <a:close/>
                </a:path>
                <a:path w="10887075" h="7446009">
                  <a:moveTo>
                    <a:pt x="38099" y="1104899"/>
                  </a:moveTo>
                  <a:lnTo>
                    <a:pt x="0" y="1104899"/>
                  </a:lnTo>
                  <a:lnTo>
                    <a:pt x="0" y="1066799"/>
                  </a:lnTo>
                  <a:lnTo>
                    <a:pt x="38099" y="1066799"/>
                  </a:lnTo>
                  <a:lnTo>
                    <a:pt x="38099" y="1104899"/>
                  </a:lnTo>
                  <a:close/>
                </a:path>
                <a:path w="10887075" h="7446009">
                  <a:moveTo>
                    <a:pt x="38099" y="1181099"/>
                  </a:moveTo>
                  <a:lnTo>
                    <a:pt x="0" y="1181099"/>
                  </a:lnTo>
                  <a:lnTo>
                    <a:pt x="0" y="1142999"/>
                  </a:lnTo>
                  <a:lnTo>
                    <a:pt x="38099" y="1142999"/>
                  </a:lnTo>
                  <a:lnTo>
                    <a:pt x="38099" y="1181099"/>
                  </a:lnTo>
                  <a:close/>
                </a:path>
                <a:path w="10887075" h="7446009">
                  <a:moveTo>
                    <a:pt x="38099" y="1257299"/>
                  </a:moveTo>
                  <a:lnTo>
                    <a:pt x="0" y="1257299"/>
                  </a:lnTo>
                  <a:lnTo>
                    <a:pt x="0" y="1219199"/>
                  </a:lnTo>
                  <a:lnTo>
                    <a:pt x="38099" y="1219199"/>
                  </a:lnTo>
                  <a:lnTo>
                    <a:pt x="38099" y="1257299"/>
                  </a:lnTo>
                  <a:close/>
                </a:path>
                <a:path w="10887075" h="7446009">
                  <a:moveTo>
                    <a:pt x="38099" y="1333499"/>
                  </a:moveTo>
                  <a:lnTo>
                    <a:pt x="0" y="1333499"/>
                  </a:lnTo>
                  <a:lnTo>
                    <a:pt x="0" y="1295399"/>
                  </a:lnTo>
                  <a:lnTo>
                    <a:pt x="38099" y="1295399"/>
                  </a:lnTo>
                  <a:lnTo>
                    <a:pt x="38099" y="1333499"/>
                  </a:lnTo>
                  <a:close/>
                </a:path>
                <a:path w="10887075" h="7446009">
                  <a:moveTo>
                    <a:pt x="38099" y="1409699"/>
                  </a:moveTo>
                  <a:lnTo>
                    <a:pt x="0" y="1409699"/>
                  </a:lnTo>
                  <a:lnTo>
                    <a:pt x="0" y="1371599"/>
                  </a:lnTo>
                  <a:lnTo>
                    <a:pt x="38099" y="1371599"/>
                  </a:lnTo>
                  <a:lnTo>
                    <a:pt x="38099" y="1409699"/>
                  </a:lnTo>
                  <a:close/>
                </a:path>
                <a:path w="10887075" h="7446009">
                  <a:moveTo>
                    <a:pt x="38099" y="1485899"/>
                  </a:moveTo>
                  <a:lnTo>
                    <a:pt x="0" y="1485899"/>
                  </a:lnTo>
                  <a:lnTo>
                    <a:pt x="0" y="1447799"/>
                  </a:lnTo>
                  <a:lnTo>
                    <a:pt x="38099" y="1447799"/>
                  </a:lnTo>
                  <a:lnTo>
                    <a:pt x="38099" y="1485899"/>
                  </a:lnTo>
                  <a:close/>
                </a:path>
                <a:path w="10887075" h="7446009">
                  <a:moveTo>
                    <a:pt x="38099" y="1562099"/>
                  </a:moveTo>
                  <a:lnTo>
                    <a:pt x="0" y="1562099"/>
                  </a:lnTo>
                  <a:lnTo>
                    <a:pt x="0" y="1523999"/>
                  </a:lnTo>
                  <a:lnTo>
                    <a:pt x="38099" y="1523999"/>
                  </a:lnTo>
                  <a:lnTo>
                    <a:pt x="38099" y="1562099"/>
                  </a:lnTo>
                  <a:close/>
                </a:path>
                <a:path w="10887075" h="7446009">
                  <a:moveTo>
                    <a:pt x="38099" y="1638299"/>
                  </a:moveTo>
                  <a:lnTo>
                    <a:pt x="0" y="1638299"/>
                  </a:lnTo>
                  <a:lnTo>
                    <a:pt x="0" y="1600199"/>
                  </a:lnTo>
                  <a:lnTo>
                    <a:pt x="38099" y="1600199"/>
                  </a:lnTo>
                  <a:lnTo>
                    <a:pt x="38099" y="1638299"/>
                  </a:lnTo>
                  <a:close/>
                </a:path>
                <a:path w="10887075" h="7446009">
                  <a:moveTo>
                    <a:pt x="38099" y="1714499"/>
                  </a:moveTo>
                  <a:lnTo>
                    <a:pt x="0" y="1714499"/>
                  </a:lnTo>
                  <a:lnTo>
                    <a:pt x="0" y="1676399"/>
                  </a:lnTo>
                  <a:lnTo>
                    <a:pt x="38099" y="1676399"/>
                  </a:lnTo>
                  <a:lnTo>
                    <a:pt x="38099" y="1714499"/>
                  </a:lnTo>
                  <a:close/>
                </a:path>
                <a:path w="10887075" h="7446009">
                  <a:moveTo>
                    <a:pt x="38099" y="1790699"/>
                  </a:moveTo>
                  <a:lnTo>
                    <a:pt x="0" y="1790699"/>
                  </a:lnTo>
                  <a:lnTo>
                    <a:pt x="0" y="1752599"/>
                  </a:lnTo>
                  <a:lnTo>
                    <a:pt x="38099" y="1752599"/>
                  </a:lnTo>
                  <a:lnTo>
                    <a:pt x="38099" y="1790699"/>
                  </a:lnTo>
                  <a:close/>
                </a:path>
                <a:path w="10887075" h="7446009">
                  <a:moveTo>
                    <a:pt x="38099" y="1866899"/>
                  </a:moveTo>
                  <a:lnTo>
                    <a:pt x="0" y="1866899"/>
                  </a:lnTo>
                  <a:lnTo>
                    <a:pt x="0" y="1828799"/>
                  </a:lnTo>
                  <a:lnTo>
                    <a:pt x="38099" y="1828799"/>
                  </a:lnTo>
                  <a:lnTo>
                    <a:pt x="38099" y="1866899"/>
                  </a:lnTo>
                  <a:close/>
                </a:path>
                <a:path w="10887075" h="7446009">
                  <a:moveTo>
                    <a:pt x="38099" y="1943099"/>
                  </a:moveTo>
                  <a:lnTo>
                    <a:pt x="0" y="1943099"/>
                  </a:lnTo>
                  <a:lnTo>
                    <a:pt x="0" y="1904999"/>
                  </a:lnTo>
                  <a:lnTo>
                    <a:pt x="38099" y="1904999"/>
                  </a:lnTo>
                  <a:lnTo>
                    <a:pt x="38099" y="1943099"/>
                  </a:lnTo>
                  <a:close/>
                </a:path>
                <a:path w="10887075" h="7446009">
                  <a:moveTo>
                    <a:pt x="38099" y="2019299"/>
                  </a:moveTo>
                  <a:lnTo>
                    <a:pt x="0" y="2019299"/>
                  </a:lnTo>
                  <a:lnTo>
                    <a:pt x="0" y="1981199"/>
                  </a:lnTo>
                  <a:lnTo>
                    <a:pt x="38099" y="1981199"/>
                  </a:lnTo>
                  <a:lnTo>
                    <a:pt x="38099" y="2019299"/>
                  </a:lnTo>
                  <a:close/>
                </a:path>
                <a:path w="10887075" h="7446009">
                  <a:moveTo>
                    <a:pt x="38099" y="2095499"/>
                  </a:moveTo>
                  <a:lnTo>
                    <a:pt x="0" y="2095499"/>
                  </a:lnTo>
                  <a:lnTo>
                    <a:pt x="0" y="2057399"/>
                  </a:lnTo>
                  <a:lnTo>
                    <a:pt x="38099" y="2057399"/>
                  </a:lnTo>
                  <a:lnTo>
                    <a:pt x="38099" y="2095499"/>
                  </a:lnTo>
                  <a:close/>
                </a:path>
                <a:path w="10887075" h="7446009">
                  <a:moveTo>
                    <a:pt x="38099" y="2171699"/>
                  </a:moveTo>
                  <a:lnTo>
                    <a:pt x="0" y="2171699"/>
                  </a:lnTo>
                  <a:lnTo>
                    <a:pt x="0" y="2133599"/>
                  </a:lnTo>
                  <a:lnTo>
                    <a:pt x="38099" y="2133599"/>
                  </a:lnTo>
                  <a:lnTo>
                    <a:pt x="38099" y="2171699"/>
                  </a:lnTo>
                  <a:close/>
                </a:path>
                <a:path w="10887075" h="7446009">
                  <a:moveTo>
                    <a:pt x="38099" y="2247899"/>
                  </a:moveTo>
                  <a:lnTo>
                    <a:pt x="0" y="2247899"/>
                  </a:lnTo>
                  <a:lnTo>
                    <a:pt x="0" y="2209799"/>
                  </a:lnTo>
                  <a:lnTo>
                    <a:pt x="38099" y="2209799"/>
                  </a:lnTo>
                  <a:lnTo>
                    <a:pt x="38099" y="2247899"/>
                  </a:lnTo>
                  <a:close/>
                </a:path>
                <a:path w="10887075" h="7446009">
                  <a:moveTo>
                    <a:pt x="38099" y="2324099"/>
                  </a:moveTo>
                  <a:lnTo>
                    <a:pt x="0" y="2324099"/>
                  </a:lnTo>
                  <a:lnTo>
                    <a:pt x="0" y="2285999"/>
                  </a:lnTo>
                  <a:lnTo>
                    <a:pt x="38099" y="2285999"/>
                  </a:lnTo>
                  <a:lnTo>
                    <a:pt x="38099" y="2324099"/>
                  </a:lnTo>
                  <a:close/>
                </a:path>
                <a:path w="10887075" h="7446009">
                  <a:moveTo>
                    <a:pt x="38099" y="2400299"/>
                  </a:moveTo>
                  <a:lnTo>
                    <a:pt x="0" y="2400299"/>
                  </a:lnTo>
                  <a:lnTo>
                    <a:pt x="0" y="2362199"/>
                  </a:lnTo>
                  <a:lnTo>
                    <a:pt x="38099" y="2362199"/>
                  </a:lnTo>
                  <a:lnTo>
                    <a:pt x="38099" y="2400299"/>
                  </a:lnTo>
                  <a:close/>
                </a:path>
                <a:path w="10887075" h="7446009">
                  <a:moveTo>
                    <a:pt x="38099" y="2476499"/>
                  </a:moveTo>
                  <a:lnTo>
                    <a:pt x="0" y="2476499"/>
                  </a:lnTo>
                  <a:lnTo>
                    <a:pt x="0" y="2438399"/>
                  </a:lnTo>
                  <a:lnTo>
                    <a:pt x="38099" y="2438399"/>
                  </a:lnTo>
                  <a:lnTo>
                    <a:pt x="38099" y="2476499"/>
                  </a:lnTo>
                  <a:close/>
                </a:path>
                <a:path w="10887075" h="7446009">
                  <a:moveTo>
                    <a:pt x="38099" y="2552699"/>
                  </a:moveTo>
                  <a:lnTo>
                    <a:pt x="0" y="2552699"/>
                  </a:lnTo>
                  <a:lnTo>
                    <a:pt x="0" y="2514599"/>
                  </a:lnTo>
                  <a:lnTo>
                    <a:pt x="38099" y="2514599"/>
                  </a:lnTo>
                  <a:lnTo>
                    <a:pt x="38099" y="2552699"/>
                  </a:lnTo>
                  <a:close/>
                </a:path>
                <a:path w="10887075" h="7446009">
                  <a:moveTo>
                    <a:pt x="38099" y="2628899"/>
                  </a:moveTo>
                  <a:lnTo>
                    <a:pt x="0" y="2628899"/>
                  </a:lnTo>
                  <a:lnTo>
                    <a:pt x="0" y="2590799"/>
                  </a:lnTo>
                  <a:lnTo>
                    <a:pt x="38099" y="2590799"/>
                  </a:lnTo>
                  <a:lnTo>
                    <a:pt x="38099" y="2628899"/>
                  </a:lnTo>
                  <a:close/>
                </a:path>
                <a:path w="10887075" h="7446009">
                  <a:moveTo>
                    <a:pt x="38099" y="2705099"/>
                  </a:moveTo>
                  <a:lnTo>
                    <a:pt x="0" y="2705099"/>
                  </a:lnTo>
                  <a:lnTo>
                    <a:pt x="0" y="2666999"/>
                  </a:lnTo>
                  <a:lnTo>
                    <a:pt x="38099" y="2666999"/>
                  </a:lnTo>
                  <a:lnTo>
                    <a:pt x="38099" y="2705099"/>
                  </a:lnTo>
                  <a:close/>
                </a:path>
                <a:path w="10887075" h="7446009">
                  <a:moveTo>
                    <a:pt x="38099" y="2781299"/>
                  </a:moveTo>
                  <a:lnTo>
                    <a:pt x="0" y="2781299"/>
                  </a:lnTo>
                  <a:lnTo>
                    <a:pt x="0" y="2743199"/>
                  </a:lnTo>
                  <a:lnTo>
                    <a:pt x="38099" y="2743199"/>
                  </a:lnTo>
                  <a:lnTo>
                    <a:pt x="38099" y="2781299"/>
                  </a:lnTo>
                  <a:close/>
                </a:path>
                <a:path w="10887075" h="7446009">
                  <a:moveTo>
                    <a:pt x="38099" y="2857499"/>
                  </a:moveTo>
                  <a:lnTo>
                    <a:pt x="0" y="2857499"/>
                  </a:lnTo>
                  <a:lnTo>
                    <a:pt x="0" y="2819399"/>
                  </a:lnTo>
                  <a:lnTo>
                    <a:pt x="38099" y="2819399"/>
                  </a:lnTo>
                  <a:lnTo>
                    <a:pt x="38099" y="2857499"/>
                  </a:lnTo>
                  <a:close/>
                </a:path>
                <a:path w="10887075" h="7446009">
                  <a:moveTo>
                    <a:pt x="38099" y="2933699"/>
                  </a:moveTo>
                  <a:lnTo>
                    <a:pt x="0" y="2933699"/>
                  </a:lnTo>
                  <a:lnTo>
                    <a:pt x="0" y="2895599"/>
                  </a:lnTo>
                  <a:lnTo>
                    <a:pt x="38099" y="2895599"/>
                  </a:lnTo>
                  <a:lnTo>
                    <a:pt x="38099" y="2933699"/>
                  </a:lnTo>
                  <a:close/>
                </a:path>
                <a:path w="10887075" h="7446009">
                  <a:moveTo>
                    <a:pt x="38099" y="3009899"/>
                  </a:moveTo>
                  <a:lnTo>
                    <a:pt x="0" y="3009899"/>
                  </a:lnTo>
                  <a:lnTo>
                    <a:pt x="0" y="2971799"/>
                  </a:lnTo>
                  <a:lnTo>
                    <a:pt x="38099" y="2971799"/>
                  </a:lnTo>
                  <a:lnTo>
                    <a:pt x="38099" y="3009899"/>
                  </a:lnTo>
                  <a:close/>
                </a:path>
                <a:path w="10887075" h="7446009">
                  <a:moveTo>
                    <a:pt x="38099" y="3086099"/>
                  </a:moveTo>
                  <a:lnTo>
                    <a:pt x="0" y="3086099"/>
                  </a:lnTo>
                  <a:lnTo>
                    <a:pt x="0" y="3047999"/>
                  </a:lnTo>
                  <a:lnTo>
                    <a:pt x="38099" y="3047999"/>
                  </a:lnTo>
                  <a:lnTo>
                    <a:pt x="38099" y="3086099"/>
                  </a:lnTo>
                  <a:close/>
                </a:path>
                <a:path w="10887075" h="7446009">
                  <a:moveTo>
                    <a:pt x="38099" y="3162299"/>
                  </a:moveTo>
                  <a:lnTo>
                    <a:pt x="0" y="3162299"/>
                  </a:lnTo>
                  <a:lnTo>
                    <a:pt x="0" y="3124199"/>
                  </a:lnTo>
                  <a:lnTo>
                    <a:pt x="38099" y="3124199"/>
                  </a:lnTo>
                  <a:lnTo>
                    <a:pt x="38099" y="3162299"/>
                  </a:lnTo>
                  <a:close/>
                </a:path>
                <a:path w="10887075" h="7446009">
                  <a:moveTo>
                    <a:pt x="38099" y="3238499"/>
                  </a:moveTo>
                  <a:lnTo>
                    <a:pt x="0" y="3238499"/>
                  </a:lnTo>
                  <a:lnTo>
                    <a:pt x="0" y="3200399"/>
                  </a:lnTo>
                  <a:lnTo>
                    <a:pt x="38099" y="3200399"/>
                  </a:lnTo>
                  <a:lnTo>
                    <a:pt x="38099" y="3238499"/>
                  </a:lnTo>
                  <a:close/>
                </a:path>
                <a:path w="10887075" h="7446009">
                  <a:moveTo>
                    <a:pt x="38099" y="3314699"/>
                  </a:moveTo>
                  <a:lnTo>
                    <a:pt x="0" y="3314699"/>
                  </a:lnTo>
                  <a:lnTo>
                    <a:pt x="0" y="3276599"/>
                  </a:lnTo>
                  <a:lnTo>
                    <a:pt x="38099" y="3276599"/>
                  </a:lnTo>
                  <a:lnTo>
                    <a:pt x="38099" y="3314699"/>
                  </a:lnTo>
                  <a:close/>
                </a:path>
                <a:path w="10887075" h="7446009">
                  <a:moveTo>
                    <a:pt x="38099" y="3390899"/>
                  </a:moveTo>
                  <a:lnTo>
                    <a:pt x="0" y="3390899"/>
                  </a:lnTo>
                  <a:lnTo>
                    <a:pt x="0" y="3352799"/>
                  </a:lnTo>
                  <a:lnTo>
                    <a:pt x="38099" y="3352799"/>
                  </a:lnTo>
                  <a:lnTo>
                    <a:pt x="38099" y="3390899"/>
                  </a:lnTo>
                  <a:close/>
                </a:path>
                <a:path w="10887075" h="7446009">
                  <a:moveTo>
                    <a:pt x="38099" y="3467099"/>
                  </a:moveTo>
                  <a:lnTo>
                    <a:pt x="0" y="3467099"/>
                  </a:lnTo>
                  <a:lnTo>
                    <a:pt x="0" y="3428999"/>
                  </a:lnTo>
                  <a:lnTo>
                    <a:pt x="38099" y="3428999"/>
                  </a:lnTo>
                  <a:lnTo>
                    <a:pt x="38099" y="3467099"/>
                  </a:lnTo>
                  <a:close/>
                </a:path>
                <a:path w="10887075" h="7446009">
                  <a:moveTo>
                    <a:pt x="38099" y="3543299"/>
                  </a:moveTo>
                  <a:lnTo>
                    <a:pt x="0" y="3543299"/>
                  </a:lnTo>
                  <a:lnTo>
                    <a:pt x="0" y="3505199"/>
                  </a:lnTo>
                  <a:lnTo>
                    <a:pt x="38099" y="3505199"/>
                  </a:lnTo>
                  <a:lnTo>
                    <a:pt x="38099" y="3543299"/>
                  </a:lnTo>
                  <a:close/>
                </a:path>
                <a:path w="10887075" h="7446009">
                  <a:moveTo>
                    <a:pt x="38099" y="3619499"/>
                  </a:moveTo>
                  <a:lnTo>
                    <a:pt x="0" y="3619499"/>
                  </a:lnTo>
                  <a:lnTo>
                    <a:pt x="0" y="3581399"/>
                  </a:lnTo>
                  <a:lnTo>
                    <a:pt x="38099" y="3581399"/>
                  </a:lnTo>
                  <a:lnTo>
                    <a:pt x="38099" y="3619499"/>
                  </a:lnTo>
                  <a:close/>
                </a:path>
                <a:path w="10887075" h="7446009">
                  <a:moveTo>
                    <a:pt x="38099" y="3695699"/>
                  </a:moveTo>
                  <a:lnTo>
                    <a:pt x="0" y="3695699"/>
                  </a:lnTo>
                  <a:lnTo>
                    <a:pt x="0" y="3657599"/>
                  </a:lnTo>
                  <a:lnTo>
                    <a:pt x="38099" y="3657599"/>
                  </a:lnTo>
                  <a:lnTo>
                    <a:pt x="38099" y="3695699"/>
                  </a:lnTo>
                  <a:close/>
                </a:path>
                <a:path w="10887075" h="7446009">
                  <a:moveTo>
                    <a:pt x="38099" y="3771899"/>
                  </a:moveTo>
                  <a:lnTo>
                    <a:pt x="0" y="3771899"/>
                  </a:lnTo>
                  <a:lnTo>
                    <a:pt x="0" y="3733799"/>
                  </a:lnTo>
                  <a:lnTo>
                    <a:pt x="38099" y="3733799"/>
                  </a:lnTo>
                  <a:lnTo>
                    <a:pt x="38099" y="3771899"/>
                  </a:lnTo>
                  <a:close/>
                </a:path>
                <a:path w="10887075" h="7446009">
                  <a:moveTo>
                    <a:pt x="38099" y="3848099"/>
                  </a:moveTo>
                  <a:lnTo>
                    <a:pt x="0" y="3848099"/>
                  </a:lnTo>
                  <a:lnTo>
                    <a:pt x="0" y="3809999"/>
                  </a:lnTo>
                  <a:lnTo>
                    <a:pt x="38099" y="3809999"/>
                  </a:lnTo>
                  <a:lnTo>
                    <a:pt x="38099" y="3848099"/>
                  </a:lnTo>
                  <a:close/>
                </a:path>
                <a:path w="10887075" h="7446009">
                  <a:moveTo>
                    <a:pt x="38099" y="3924299"/>
                  </a:moveTo>
                  <a:lnTo>
                    <a:pt x="0" y="3924299"/>
                  </a:lnTo>
                  <a:lnTo>
                    <a:pt x="0" y="3886199"/>
                  </a:lnTo>
                  <a:lnTo>
                    <a:pt x="38099" y="3886199"/>
                  </a:lnTo>
                  <a:lnTo>
                    <a:pt x="38099" y="3924299"/>
                  </a:lnTo>
                  <a:close/>
                </a:path>
                <a:path w="10887075" h="7446009">
                  <a:moveTo>
                    <a:pt x="38099" y="4000499"/>
                  </a:moveTo>
                  <a:lnTo>
                    <a:pt x="0" y="4000499"/>
                  </a:lnTo>
                  <a:lnTo>
                    <a:pt x="0" y="3962399"/>
                  </a:lnTo>
                  <a:lnTo>
                    <a:pt x="38099" y="3962399"/>
                  </a:lnTo>
                  <a:lnTo>
                    <a:pt x="38099" y="4000499"/>
                  </a:lnTo>
                  <a:close/>
                </a:path>
                <a:path w="10887075" h="7446009">
                  <a:moveTo>
                    <a:pt x="38099" y="4076699"/>
                  </a:moveTo>
                  <a:lnTo>
                    <a:pt x="0" y="4076699"/>
                  </a:lnTo>
                  <a:lnTo>
                    <a:pt x="0" y="4038599"/>
                  </a:lnTo>
                  <a:lnTo>
                    <a:pt x="38099" y="4038599"/>
                  </a:lnTo>
                  <a:lnTo>
                    <a:pt x="38099" y="4076699"/>
                  </a:lnTo>
                  <a:close/>
                </a:path>
                <a:path w="10887075" h="7446009">
                  <a:moveTo>
                    <a:pt x="38099" y="4152899"/>
                  </a:moveTo>
                  <a:lnTo>
                    <a:pt x="0" y="4152899"/>
                  </a:lnTo>
                  <a:lnTo>
                    <a:pt x="0" y="4114799"/>
                  </a:lnTo>
                  <a:lnTo>
                    <a:pt x="38099" y="4114799"/>
                  </a:lnTo>
                  <a:lnTo>
                    <a:pt x="38099" y="4152899"/>
                  </a:lnTo>
                  <a:close/>
                </a:path>
                <a:path w="10887075" h="7446009">
                  <a:moveTo>
                    <a:pt x="38099" y="4229099"/>
                  </a:moveTo>
                  <a:lnTo>
                    <a:pt x="0" y="4229099"/>
                  </a:lnTo>
                  <a:lnTo>
                    <a:pt x="0" y="4190999"/>
                  </a:lnTo>
                  <a:lnTo>
                    <a:pt x="38099" y="4190999"/>
                  </a:lnTo>
                  <a:lnTo>
                    <a:pt x="38099" y="4229099"/>
                  </a:lnTo>
                  <a:close/>
                </a:path>
                <a:path w="10887075" h="7446009">
                  <a:moveTo>
                    <a:pt x="38099" y="4305299"/>
                  </a:moveTo>
                  <a:lnTo>
                    <a:pt x="0" y="4305299"/>
                  </a:lnTo>
                  <a:lnTo>
                    <a:pt x="0" y="4267199"/>
                  </a:lnTo>
                  <a:lnTo>
                    <a:pt x="38099" y="4267199"/>
                  </a:lnTo>
                  <a:lnTo>
                    <a:pt x="38099" y="4305299"/>
                  </a:lnTo>
                  <a:close/>
                </a:path>
                <a:path w="10887075" h="7446009">
                  <a:moveTo>
                    <a:pt x="38099" y="4381499"/>
                  </a:moveTo>
                  <a:lnTo>
                    <a:pt x="0" y="4381499"/>
                  </a:lnTo>
                  <a:lnTo>
                    <a:pt x="0" y="4343399"/>
                  </a:lnTo>
                  <a:lnTo>
                    <a:pt x="38099" y="4343399"/>
                  </a:lnTo>
                  <a:lnTo>
                    <a:pt x="38099" y="4381499"/>
                  </a:lnTo>
                  <a:close/>
                </a:path>
                <a:path w="10887075" h="7446009">
                  <a:moveTo>
                    <a:pt x="38099" y="4457699"/>
                  </a:moveTo>
                  <a:lnTo>
                    <a:pt x="0" y="4457699"/>
                  </a:lnTo>
                  <a:lnTo>
                    <a:pt x="0" y="4419599"/>
                  </a:lnTo>
                  <a:lnTo>
                    <a:pt x="38099" y="4419599"/>
                  </a:lnTo>
                  <a:lnTo>
                    <a:pt x="38099" y="4457699"/>
                  </a:lnTo>
                  <a:close/>
                </a:path>
                <a:path w="10887075" h="7446009">
                  <a:moveTo>
                    <a:pt x="38099" y="4533899"/>
                  </a:moveTo>
                  <a:lnTo>
                    <a:pt x="0" y="4533899"/>
                  </a:lnTo>
                  <a:lnTo>
                    <a:pt x="0" y="4495799"/>
                  </a:lnTo>
                  <a:lnTo>
                    <a:pt x="38099" y="4495799"/>
                  </a:lnTo>
                  <a:lnTo>
                    <a:pt x="38099" y="4533899"/>
                  </a:lnTo>
                  <a:close/>
                </a:path>
                <a:path w="10887075" h="7446009">
                  <a:moveTo>
                    <a:pt x="38099" y="4610099"/>
                  </a:moveTo>
                  <a:lnTo>
                    <a:pt x="0" y="4610099"/>
                  </a:lnTo>
                  <a:lnTo>
                    <a:pt x="0" y="4571999"/>
                  </a:lnTo>
                  <a:lnTo>
                    <a:pt x="38099" y="4571999"/>
                  </a:lnTo>
                  <a:lnTo>
                    <a:pt x="38099" y="4610099"/>
                  </a:lnTo>
                  <a:close/>
                </a:path>
                <a:path w="10887075" h="7446009">
                  <a:moveTo>
                    <a:pt x="38099" y="4686299"/>
                  </a:moveTo>
                  <a:lnTo>
                    <a:pt x="0" y="4686299"/>
                  </a:lnTo>
                  <a:lnTo>
                    <a:pt x="0" y="4648199"/>
                  </a:lnTo>
                  <a:lnTo>
                    <a:pt x="38099" y="4648199"/>
                  </a:lnTo>
                  <a:lnTo>
                    <a:pt x="38099" y="4686299"/>
                  </a:lnTo>
                  <a:close/>
                </a:path>
                <a:path w="10887075" h="7446009">
                  <a:moveTo>
                    <a:pt x="38099" y="4762499"/>
                  </a:moveTo>
                  <a:lnTo>
                    <a:pt x="0" y="4762499"/>
                  </a:lnTo>
                  <a:lnTo>
                    <a:pt x="0" y="4724399"/>
                  </a:lnTo>
                  <a:lnTo>
                    <a:pt x="38099" y="4724399"/>
                  </a:lnTo>
                  <a:lnTo>
                    <a:pt x="38099" y="4762499"/>
                  </a:lnTo>
                  <a:close/>
                </a:path>
                <a:path w="10887075" h="7446009">
                  <a:moveTo>
                    <a:pt x="38099" y="4838699"/>
                  </a:moveTo>
                  <a:lnTo>
                    <a:pt x="0" y="4838699"/>
                  </a:lnTo>
                  <a:lnTo>
                    <a:pt x="0" y="4800599"/>
                  </a:lnTo>
                  <a:lnTo>
                    <a:pt x="38099" y="4800599"/>
                  </a:lnTo>
                  <a:lnTo>
                    <a:pt x="38099" y="4838699"/>
                  </a:lnTo>
                  <a:close/>
                </a:path>
                <a:path w="10887075" h="7446009">
                  <a:moveTo>
                    <a:pt x="38099" y="4914899"/>
                  </a:moveTo>
                  <a:lnTo>
                    <a:pt x="0" y="4914899"/>
                  </a:lnTo>
                  <a:lnTo>
                    <a:pt x="0" y="4876799"/>
                  </a:lnTo>
                  <a:lnTo>
                    <a:pt x="38099" y="4876799"/>
                  </a:lnTo>
                  <a:lnTo>
                    <a:pt x="38099" y="4914899"/>
                  </a:lnTo>
                  <a:close/>
                </a:path>
                <a:path w="10887075" h="7446009">
                  <a:moveTo>
                    <a:pt x="38099" y="4991099"/>
                  </a:moveTo>
                  <a:lnTo>
                    <a:pt x="0" y="4991099"/>
                  </a:lnTo>
                  <a:lnTo>
                    <a:pt x="0" y="4952999"/>
                  </a:lnTo>
                  <a:lnTo>
                    <a:pt x="38099" y="4952999"/>
                  </a:lnTo>
                  <a:lnTo>
                    <a:pt x="38099" y="4991099"/>
                  </a:lnTo>
                  <a:close/>
                </a:path>
                <a:path w="10887075" h="7446009">
                  <a:moveTo>
                    <a:pt x="38099" y="5067299"/>
                  </a:moveTo>
                  <a:lnTo>
                    <a:pt x="0" y="5067299"/>
                  </a:lnTo>
                  <a:lnTo>
                    <a:pt x="0" y="5029199"/>
                  </a:lnTo>
                  <a:lnTo>
                    <a:pt x="38099" y="5029199"/>
                  </a:lnTo>
                  <a:lnTo>
                    <a:pt x="38099" y="5067299"/>
                  </a:lnTo>
                  <a:close/>
                </a:path>
                <a:path w="10887075" h="7446009">
                  <a:moveTo>
                    <a:pt x="38099" y="5143499"/>
                  </a:moveTo>
                  <a:lnTo>
                    <a:pt x="0" y="5143499"/>
                  </a:lnTo>
                  <a:lnTo>
                    <a:pt x="0" y="5105399"/>
                  </a:lnTo>
                  <a:lnTo>
                    <a:pt x="38099" y="5105399"/>
                  </a:lnTo>
                  <a:lnTo>
                    <a:pt x="38099" y="5143499"/>
                  </a:lnTo>
                  <a:close/>
                </a:path>
                <a:path w="10887075" h="7446009">
                  <a:moveTo>
                    <a:pt x="38099" y="5219699"/>
                  </a:moveTo>
                  <a:lnTo>
                    <a:pt x="0" y="5219699"/>
                  </a:lnTo>
                  <a:lnTo>
                    <a:pt x="0" y="5181599"/>
                  </a:lnTo>
                  <a:lnTo>
                    <a:pt x="38099" y="5181599"/>
                  </a:lnTo>
                  <a:lnTo>
                    <a:pt x="38099" y="5219699"/>
                  </a:lnTo>
                  <a:close/>
                </a:path>
                <a:path w="10887075" h="7446009">
                  <a:moveTo>
                    <a:pt x="38099" y="5295899"/>
                  </a:moveTo>
                  <a:lnTo>
                    <a:pt x="0" y="5295899"/>
                  </a:lnTo>
                  <a:lnTo>
                    <a:pt x="0" y="5257799"/>
                  </a:lnTo>
                  <a:lnTo>
                    <a:pt x="38099" y="5257799"/>
                  </a:lnTo>
                  <a:lnTo>
                    <a:pt x="38099" y="5295899"/>
                  </a:lnTo>
                  <a:close/>
                </a:path>
                <a:path w="10887075" h="7446009">
                  <a:moveTo>
                    <a:pt x="38099" y="5372099"/>
                  </a:moveTo>
                  <a:lnTo>
                    <a:pt x="0" y="5372099"/>
                  </a:lnTo>
                  <a:lnTo>
                    <a:pt x="0" y="5333999"/>
                  </a:lnTo>
                  <a:lnTo>
                    <a:pt x="38099" y="5333999"/>
                  </a:lnTo>
                  <a:lnTo>
                    <a:pt x="38099" y="5372099"/>
                  </a:lnTo>
                  <a:close/>
                </a:path>
                <a:path w="10887075" h="7446009">
                  <a:moveTo>
                    <a:pt x="38099" y="5448299"/>
                  </a:moveTo>
                  <a:lnTo>
                    <a:pt x="0" y="5448299"/>
                  </a:lnTo>
                  <a:lnTo>
                    <a:pt x="0" y="5410199"/>
                  </a:lnTo>
                  <a:lnTo>
                    <a:pt x="38099" y="5410199"/>
                  </a:lnTo>
                  <a:lnTo>
                    <a:pt x="38099" y="5448299"/>
                  </a:lnTo>
                  <a:close/>
                </a:path>
                <a:path w="10887075" h="7446009">
                  <a:moveTo>
                    <a:pt x="38099" y="5524499"/>
                  </a:moveTo>
                  <a:lnTo>
                    <a:pt x="0" y="5524499"/>
                  </a:lnTo>
                  <a:lnTo>
                    <a:pt x="0" y="5486399"/>
                  </a:lnTo>
                  <a:lnTo>
                    <a:pt x="38099" y="5486399"/>
                  </a:lnTo>
                  <a:lnTo>
                    <a:pt x="38099" y="5524499"/>
                  </a:lnTo>
                  <a:close/>
                </a:path>
                <a:path w="10887075" h="7446009">
                  <a:moveTo>
                    <a:pt x="38099" y="5600699"/>
                  </a:moveTo>
                  <a:lnTo>
                    <a:pt x="0" y="5600699"/>
                  </a:lnTo>
                  <a:lnTo>
                    <a:pt x="0" y="5562599"/>
                  </a:lnTo>
                  <a:lnTo>
                    <a:pt x="38099" y="5562599"/>
                  </a:lnTo>
                  <a:lnTo>
                    <a:pt x="38099" y="5600699"/>
                  </a:lnTo>
                  <a:close/>
                </a:path>
                <a:path w="10887075" h="7446009">
                  <a:moveTo>
                    <a:pt x="38099" y="5676899"/>
                  </a:moveTo>
                  <a:lnTo>
                    <a:pt x="0" y="5676899"/>
                  </a:lnTo>
                  <a:lnTo>
                    <a:pt x="0" y="5638799"/>
                  </a:lnTo>
                  <a:lnTo>
                    <a:pt x="38099" y="5638799"/>
                  </a:lnTo>
                  <a:lnTo>
                    <a:pt x="38099" y="5676899"/>
                  </a:lnTo>
                  <a:close/>
                </a:path>
                <a:path w="10887075" h="7446009">
                  <a:moveTo>
                    <a:pt x="38099" y="5753099"/>
                  </a:moveTo>
                  <a:lnTo>
                    <a:pt x="0" y="5753099"/>
                  </a:lnTo>
                  <a:lnTo>
                    <a:pt x="0" y="5714999"/>
                  </a:lnTo>
                  <a:lnTo>
                    <a:pt x="38099" y="5714999"/>
                  </a:lnTo>
                  <a:lnTo>
                    <a:pt x="38099" y="5753099"/>
                  </a:lnTo>
                  <a:close/>
                </a:path>
                <a:path w="10887075" h="7446009">
                  <a:moveTo>
                    <a:pt x="38099" y="5829299"/>
                  </a:moveTo>
                  <a:lnTo>
                    <a:pt x="0" y="5829299"/>
                  </a:lnTo>
                  <a:lnTo>
                    <a:pt x="0" y="5791199"/>
                  </a:lnTo>
                  <a:lnTo>
                    <a:pt x="38099" y="5791199"/>
                  </a:lnTo>
                  <a:lnTo>
                    <a:pt x="38099" y="5829299"/>
                  </a:lnTo>
                  <a:close/>
                </a:path>
                <a:path w="10887075" h="7446009">
                  <a:moveTo>
                    <a:pt x="38099" y="5905499"/>
                  </a:moveTo>
                  <a:lnTo>
                    <a:pt x="0" y="5905499"/>
                  </a:lnTo>
                  <a:lnTo>
                    <a:pt x="0" y="5867399"/>
                  </a:lnTo>
                  <a:lnTo>
                    <a:pt x="38099" y="5867399"/>
                  </a:lnTo>
                  <a:lnTo>
                    <a:pt x="38099" y="5905499"/>
                  </a:lnTo>
                  <a:close/>
                </a:path>
                <a:path w="10887075" h="7446009">
                  <a:moveTo>
                    <a:pt x="38099" y="5981699"/>
                  </a:moveTo>
                  <a:lnTo>
                    <a:pt x="0" y="5981699"/>
                  </a:lnTo>
                  <a:lnTo>
                    <a:pt x="0" y="5943599"/>
                  </a:lnTo>
                  <a:lnTo>
                    <a:pt x="38099" y="5943599"/>
                  </a:lnTo>
                  <a:lnTo>
                    <a:pt x="38099" y="5981699"/>
                  </a:lnTo>
                  <a:close/>
                </a:path>
                <a:path w="10887075" h="7446009">
                  <a:moveTo>
                    <a:pt x="38099" y="6057899"/>
                  </a:moveTo>
                  <a:lnTo>
                    <a:pt x="0" y="6057899"/>
                  </a:lnTo>
                  <a:lnTo>
                    <a:pt x="0" y="6019799"/>
                  </a:lnTo>
                  <a:lnTo>
                    <a:pt x="38099" y="6019799"/>
                  </a:lnTo>
                  <a:lnTo>
                    <a:pt x="38099" y="6057899"/>
                  </a:lnTo>
                  <a:close/>
                </a:path>
                <a:path w="10887075" h="7446009">
                  <a:moveTo>
                    <a:pt x="38099" y="6134099"/>
                  </a:moveTo>
                  <a:lnTo>
                    <a:pt x="0" y="6134099"/>
                  </a:lnTo>
                  <a:lnTo>
                    <a:pt x="0" y="6095999"/>
                  </a:lnTo>
                  <a:lnTo>
                    <a:pt x="38099" y="6095999"/>
                  </a:lnTo>
                  <a:lnTo>
                    <a:pt x="38099" y="6134099"/>
                  </a:lnTo>
                  <a:close/>
                </a:path>
                <a:path w="10887075" h="7446009">
                  <a:moveTo>
                    <a:pt x="38099" y="6210299"/>
                  </a:moveTo>
                  <a:lnTo>
                    <a:pt x="0" y="6210299"/>
                  </a:lnTo>
                  <a:lnTo>
                    <a:pt x="0" y="6172199"/>
                  </a:lnTo>
                  <a:lnTo>
                    <a:pt x="38099" y="6172199"/>
                  </a:lnTo>
                  <a:lnTo>
                    <a:pt x="38099" y="6210299"/>
                  </a:lnTo>
                  <a:close/>
                </a:path>
                <a:path w="10887075" h="7446009">
                  <a:moveTo>
                    <a:pt x="38099" y="6286499"/>
                  </a:moveTo>
                  <a:lnTo>
                    <a:pt x="0" y="6286499"/>
                  </a:lnTo>
                  <a:lnTo>
                    <a:pt x="0" y="6248399"/>
                  </a:lnTo>
                  <a:lnTo>
                    <a:pt x="38099" y="6248399"/>
                  </a:lnTo>
                  <a:lnTo>
                    <a:pt x="38099" y="6286499"/>
                  </a:lnTo>
                  <a:close/>
                </a:path>
                <a:path w="10887075" h="7446009">
                  <a:moveTo>
                    <a:pt x="38099" y="6362699"/>
                  </a:moveTo>
                  <a:lnTo>
                    <a:pt x="0" y="6362699"/>
                  </a:lnTo>
                  <a:lnTo>
                    <a:pt x="0" y="6324599"/>
                  </a:lnTo>
                  <a:lnTo>
                    <a:pt x="38099" y="6324599"/>
                  </a:lnTo>
                  <a:lnTo>
                    <a:pt x="38099" y="6362699"/>
                  </a:lnTo>
                  <a:close/>
                </a:path>
                <a:path w="10887075" h="7446009">
                  <a:moveTo>
                    <a:pt x="38099" y="6438899"/>
                  </a:moveTo>
                  <a:lnTo>
                    <a:pt x="0" y="6438899"/>
                  </a:lnTo>
                  <a:lnTo>
                    <a:pt x="0" y="6400799"/>
                  </a:lnTo>
                  <a:lnTo>
                    <a:pt x="38099" y="6400799"/>
                  </a:lnTo>
                  <a:lnTo>
                    <a:pt x="38099" y="6438899"/>
                  </a:lnTo>
                  <a:close/>
                </a:path>
                <a:path w="10887075" h="7446009">
                  <a:moveTo>
                    <a:pt x="38099" y="6515099"/>
                  </a:moveTo>
                  <a:lnTo>
                    <a:pt x="0" y="6515099"/>
                  </a:lnTo>
                  <a:lnTo>
                    <a:pt x="0" y="6476999"/>
                  </a:lnTo>
                  <a:lnTo>
                    <a:pt x="38099" y="6476999"/>
                  </a:lnTo>
                  <a:lnTo>
                    <a:pt x="38099" y="6515099"/>
                  </a:lnTo>
                  <a:close/>
                </a:path>
                <a:path w="10887075" h="7446009">
                  <a:moveTo>
                    <a:pt x="38099" y="6591299"/>
                  </a:moveTo>
                  <a:lnTo>
                    <a:pt x="0" y="6591299"/>
                  </a:lnTo>
                  <a:lnTo>
                    <a:pt x="0" y="6553199"/>
                  </a:lnTo>
                  <a:lnTo>
                    <a:pt x="38099" y="6553199"/>
                  </a:lnTo>
                  <a:lnTo>
                    <a:pt x="38099" y="6591299"/>
                  </a:lnTo>
                  <a:close/>
                </a:path>
                <a:path w="10887075" h="7446009">
                  <a:moveTo>
                    <a:pt x="38099" y="6667499"/>
                  </a:moveTo>
                  <a:lnTo>
                    <a:pt x="0" y="6667499"/>
                  </a:lnTo>
                  <a:lnTo>
                    <a:pt x="0" y="6629399"/>
                  </a:lnTo>
                  <a:lnTo>
                    <a:pt x="38099" y="6629399"/>
                  </a:lnTo>
                  <a:lnTo>
                    <a:pt x="38099" y="6667499"/>
                  </a:lnTo>
                  <a:close/>
                </a:path>
                <a:path w="10887075" h="7446009">
                  <a:moveTo>
                    <a:pt x="38099" y="6743699"/>
                  </a:moveTo>
                  <a:lnTo>
                    <a:pt x="0" y="6743699"/>
                  </a:lnTo>
                  <a:lnTo>
                    <a:pt x="0" y="6705599"/>
                  </a:lnTo>
                  <a:lnTo>
                    <a:pt x="38099" y="6705599"/>
                  </a:lnTo>
                  <a:lnTo>
                    <a:pt x="38099" y="6743699"/>
                  </a:lnTo>
                  <a:close/>
                </a:path>
                <a:path w="10887075" h="7446009">
                  <a:moveTo>
                    <a:pt x="38099" y="6819899"/>
                  </a:moveTo>
                  <a:lnTo>
                    <a:pt x="0" y="6819899"/>
                  </a:lnTo>
                  <a:lnTo>
                    <a:pt x="0" y="6781799"/>
                  </a:lnTo>
                  <a:lnTo>
                    <a:pt x="38099" y="6781799"/>
                  </a:lnTo>
                  <a:lnTo>
                    <a:pt x="38099" y="6819899"/>
                  </a:lnTo>
                  <a:close/>
                </a:path>
                <a:path w="10887075" h="7446009">
                  <a:moveTo>
                    <a:pt x="38099" y="6896099"/>
                  </a:moveTo>
                  <a:lnTo>
                    <a:pt x="0" y="6896099"/>
                  </a:lnTo>
                  <a:lnTo>
                    <a:pt x="0" y="6857999"/>
                  </a:lnTo>
                  <a:lnTo>
                    <a:pt x="38099" y="6857999"/>
                  </a:lnTo>
                  <a:lnTo>
                    <a:pt x="38099" y="6896099"/>
                  </a:lnTo>
                  <a:close/>
                </a:path>
                <a:path w="10887075" h="7446009">
                  <a:moveTo>
                    <a:pt x="38099" y="6972299"/>
                  </a:moveTo>
                  <a:lnTo>
                    <a:pt x="0" y="6972299"/>
                  </a:lnTo>
                  <a:lnTo>
                    <a:pt x="0" y="6934199"/>
                  </a:lnTo>
                  <a:lnTo>
                    <a:pt x="38099" y="6934199"/>
                  </a:lnTo>
                  <a:lnTo>
                    <a:pt x="38099" y="6972299"/>
                  </a:lnTo>
                  <a:close/>
                </a:path>
                <a:path w="10887075" h="7446009">
                  <a:moveTo>
                    <a:pt x="38099" y="7048499"/>
                  </a:moveTo>
                  <a:lnTo>
                    <a:pt x="0" y="7048499"/>
                  </a:lnTo>
                  <a:lnTo>
                    <a:pt x="0" y="7010399"/>
                  </a:lnTo>
                  <a:lnTo>
                    <a:pt x="38099" y="7010399"/>
                  </a:lnTo>
                  <a:lnTo>
                    <a:pt x="38099" y="7048499"/>
                  </a:lnTo>
                  <a:close/>
                </a:path>
                <a:path w="10887075" h="7446009">
                  <a:moveTo>
                    <a:pt x="38099" y="7124699"/>
                  </a:moveTo>
                  <a:lnTo>
                    <a:pt x="0" y="7124699"/>
                  </a:lnTo>
                  <a:lnTo>
                    <a:pt x="0" y="7086599"/>
                  </a:lnTo>
                  <a:lnTo>
                    <a:pt x="38099" y="7086599"/>
                  </a:lnTo>
                  <a:lnTo>
                    <a:pt x="38099" y="7124699"/>
                  </a:lnTo>
                  <a:close/>
                </a:path>
                <a:path w="10887075" h="7446009">
                  <a:moveTo>
                    <a:pt x="38099" y="7200899"/>
                  </a:moveTo>
                  <a:lnTo>
                    <a:pt x="0" y="7200899"/>
                  </a:lnTo>
                  <a:lnTo>
                    <a:pt x="0" y="7162799"/>
                  </a:lnTo>
                  <a:lnTo>
                    <a:pt x="38099" y="7162799"/>
                  </a:lnTo>
                  <a:lnTo>
                    <a:pt x="38099" y="7200899"/>
                  </a:lnTo>
                  <a:close/>
                </a:path>
                <a:path w="10887075" h="7446009">
                  <a:moveTo>
                    <a:pt x="38099" y="7277099"/>
                  </a:moveTo>
                  <a:lnTo>
                    <a:pt x="0" y="7277099"/>
                  </a:lnTo>
                  <a:lnTo>
                    <a:pt x="0" y="7238999"/>
                  </a:lnTo>
                  <a:lnTo>
                    <a:pt x="38099" y="7238999"/>
                  </a:lnTo>
                  <a:lnTo>
                    <a:pt x="38099" y="7277099"/>
                  </a:lnTo>
                  <a:close/>
                </a:path>
                <a:path w="10887075" h="7446009">
                  <a:moveTo>
                    <a:pt x="38099" y="7353299"/>
                  </a:moveTo>
                  <a:lnTo>
                    <a:pt x="0" y="7353299"/>
                  </a:lnTo>
                  <a:lnTo>
                    <a:pt x="0" y="7315199"/>
                  </a:lnTo>
                  <a:lnTo>
                    <a:pt x="38099" y="7315199"/>
                  </a:lnTo>
                  <a:lnTo>
                    <a:pt x="38099" y="7353299"/>
                  </a:lnTo>
                  <a:close/>
                </a:path>
                <a:path w="10887075" h="7446009">
                  <a:moveTo>
                    <a:pt x="21728" y="7429499"/>
                  </a:moveTo>
                  <a:lnTo>
                    <a:pt x="0" y="7429499"/>
                  </a:lnTo>
                  <a:lnTo>
                    <a:pt x="0" y="7391399"/>
                  </a:lnTo>
                  <a:lnTo>
                    <a:pt x="38099" y="7391399"/>
                  </a:lnTo>
                  <a:lnTo>
                    <a:pt x="38099" y="7407770"/>
                  </a:lnTo>
                  <a:lnTo>
                    <a:pt x="21728" y="7407770"/>
                  </a:lnTo>
                  <a:lnTo>
                    <a:pt x="21728" y="7429499"/>
                  </a:lnTo>
                  <a:close/>
                </a:path>
                <a:path w="10887075" h="7446009">
                  <a:moveTo>
                    <a:pt x="59828" y="7445870"/>
                  </a:moveTo>
                  <a:lnTo>
                    <a:pt x="21728" y="7445870"/>
                  </a:lnTo>
                  <a:lnTo>
                    <a:pt x="21728" y="7407770"/>
                  </a:lnTo>
                  <a:lnTo>
                    <a:pt x="38099" y="7407770"/>
                  </a:lnTo>
                  <a:lnTo>
                    <a:pt x="38099" y="7429499"/>
                  </a:lnTo>
                  <a:lnTo>
                    <a:pt x="59828" y="7429499"/>
                  </a:lnTo>
                  <a:lnTo>
                    <a:pt x="59828" y="7445870"/>
                  </a:lnTo>
                  <a:close/>
                </a:path>
                <a:path w="10887075" h="7446009">
                  <a:moveTo>
                    <a:pt x="59828" y="7429499"/>
                  </a:moveTo>
                  <a:lnTo>
                    <a:pt x="38099" y="7429499"/>
                  </a:lnTo>
                  <a:lnTo>
                    <a:pt x="38099" y="7407770"/>
                  </a:lnTo>
                  <a:lnTo>
                    <a:pt x="59828" y="7407770"/>
                  </a:lnTo>
                  <a:lnTo>
                    <a:pt x="59828" y="7429499"/>
                  </a:lnTo>
                  <a:close/>
                </a:path>
                <a:path w="10887075" h="7446009">
                  <a:moveTo>
                    <a:pt x="136028" y="7445870"/>
                  </a:moveTo>
                  <a:lnTo>
                    <a:pt x="97928" y="7445870"/>
                  </a:lnTo>
                  <a:lnTo>
                    <a:pt x="97928" y="7407770"/>
                  </a:lnTo>
                  <a:lnTo>
                    <a:pt x="136028" y="7407770"/>
                  </a:lnTo>
                  <a:lnTo>
                    <a:pt x="136028" y="7445870"/>
                  </a:lnTo>
                  <a:close/>
                </a:path>
                <a:path w="10887075" h="7446009">
                  <a:moveTo>
                    <a:pt x="212228" y="7445870"/>
                  </a:moveTo>
                  <a:lnTo>
                    <a:pt x="174128" y="7445870"/>
                  </a:lnTo>
                  <a:lnTo>
                    <a:pt x="174128" y="7407770"/>
                  </a:lnTo>
                  <a:lnTo>
                    <a:pt x="212228" y="7407770"/>
                  </a:lnTo>
                  <a:lnTo>
                    <a:pt x="212228" y="7445870"/>
                  </a:lnTo>
                  <a:close/>
                </a:path>
                <a:path w="10887075" h="7446009">
                  <a:moveTo>
                    <a:pt x="288428" y="7445870"/>
                  </a:moveTo>
                  <a:lnTo>
                    <a:pt x="250328" y="7445870"/>
                  </a:lnTo>
                  <a:lnTo>
                    <a:pt x="250328" y="7407770"/>
                  </a:lnTo>
                  <a:lnTo>
                    <a:pt x="288428" y="7407770"/>
                  </a:lnTo>
                  <a:lnTo>
                    <a:pt x="288428" y="7445870"/>
                  </a:lnTo>
                  <a:close/>
                </a:path>
                <a:path w="10887075" h="7446009">
                  <a:moveTo>
                    <a:pt x="364628" y="7445870"/>
                  </a:moveTo>
                  <a:lnTo>
                    <a:pt x="326528" y="7445870"/>
                  </a:lnTo>
                  <a:lnTo>
                    <a:pt x="326528" y="7407770"/>
                  </a:lnTo>
                  <a:lnTo>
                    <a:pt x="364628" y="7407770"/>
                  </a:lnTo>
                  <a:lnTo>
                    <a:pt x="364628" y="7445870"/>
                  </a:lnTo>
                  <a:close/>
                </a:path>
                <a:path w="10887075" h="7446009">
                  <a:moveTo>
                    <a:pt x="440828" y="7445870"/>
                  </a:moveTo>
                  <a:lnTo>
                    <a:pt x="402728" y="7445870"/>
                  </a:lnTo>
                  <a:lnTo>
                    <a:pt x="402728" y="7407770"/>
                  </a:lnTo>
                  <a:lnTo>
                    <a:pt x="440828" y="7407770"/>
                  </a:lnTo>
                  <a:lnTo>
                    <a:pt x="440828" y="7445870"/>
                  </a:lnTo>
                  <a:close/>
                </a:path>
                <a:path w="10887075" h="7446009">
                  <a:moveTo>
                    <a:pt x="517028" y="7445870"/>
                  </a:moveTo>
                  <a:lnTo>
                    <a:pt x="478928" y="7445870"/>
                  </a:lnTo>
                  <a:lnTo>
                    <a:pt x="478928" y="7407770"/>
                  </a:lnTo>
                  <a:lnTo>
                    <a:pt x="517028" y="7407770"/>
                  </a:lnTo>
                  <a:lnTo>
                    <a:pt x="517028" y="7445870"/>
                  </a:lnTo>
                  <a:close/>
                </a:path>
                <a:path w="10887075" h="7446009">
                  <a:moveTo>
                    <a:pt x="593228" y="7445870"/>
                  </a:moveTo>
                  <a:lnTo>
                    <a:pt x="555128" y="7445870"/>
                  </a:lnTo>
                  <a:lnTo>
                    <a:pt x="555128" y="7407770"/>
                  </a:lnTo>
                  <a:lnTo>
                    <a:pt x="593228" y="7407770"/>
                  </a:lnTo>
                  <a:lnTo>
                    <a:pt x="593228" y="7445870"/>
                  </a:lnTo>
                  <a:close/>
                </a:path>
                <a:path w="10887075" h="7446009">
                  <a:moveTo>
                    <a:pt x="669428" y="7445870"/>
                  </a:moveTo>
                  <a:lnTo>
                    <a:pt x="631328" y="7445870"/>
                  </a:lnTo>
                  <a:lnTo>
                    <a:pt x="631328" y="7407770"/>
                  </a:lnTo>
                  <a:lnTo>
                    <a:pt x="669428" y="7407770"/>
                  </a:lnTo>
                  <a:lnTo>
                    <a:pt x="669428" y="7445870"/>
                  </a:lnTo>
                  <a:close/>
                </a:path>
                <a:path w="10887075" h="7446009">
                  <a:moveTo>
                    <a:pt x="745628" y="7445870"/>
                  </a:moveTo>
                  <a:lnTo>
                    <a:pt x="707528" y="7445870"/>
                  </a:lnTo>
                  <a:lnTo>
                    <a:pt x="707528" y="7407770"/>
                  </a:lnTo>
                  <a:lnTo>
                    <a:pt x="745628" y="7407770"/>
                  </a:lnTo>
                  <a:lnTo>
                    <a:pt x="745628" y="7445870"/>
                  </a:lnTo>
                  <a:close/>
                </a:path>
                <a:path w="10887075" h="7446009">
                  <a:moveTo>
                    <a:pt x="821828" y="7445870"/>
                  </a:moveTo>
                  <a:lnTo>
                    <a:pt x="783728" y="7445870"/>
                  </a:lnTo>
                  <a:lnTo>
                    <a:pt x="783728" y="7407770"/>
                  </a:lnTo>
                  <a:lnTo>
                    <a:pt x="821828" y="7407770"/>
                  </a:lnTo>
                  <a:lnTo>
                    <a:pt x="821828" y="7445870"/>
                  </a:lnTo>
                  <a:close/>
                </a:path>
                <a:path w="10887075" h="7446009">
                  <a:moveTo>
                    <a:pt x="898028" y="7445870"/>
                  </a:moveTo>
                  <a:lnTo>
                    <a:pt x="859928" y="7445870"/>
                  </a:lnTo>
                  <a:lnTo>
                    <a:pt x="859928" y="7407770"/>
                  </a:lnTo>
                  <a:lnTo>
                    <a:pt x="898028" y="7407770"/>
                  </a:lnTo>
                  <a:lnTo>
                    <a:pt x="898028" y="7445870"/>
                  </a:lnTo>
                  <a:close/>
                </a:path>
                <a:path w="10887075" h="7446009">
                  <a:moveTo>
                    <a:pt x="974228" y="7445870"/>
                  </a:moveTo>
                  <a:lnTo>
                    <a:pt x="936128" y="7445870"/>
                  </a:lnTo>
                  <a:lnTo>
                    <a:pt x="936128" y="7407770"/>
                  </a:lnTo>
                  <a:lnTo>
                    <a:pt x="974228" y="7407770"/>
                  </a:lnTo>
                  <a:lnTo>
                    <a:pt x="974228" y="7445870"/>
                  </a:lnTo>
                  <a:close/>
                </a:path>
                <a:path w="10887075" h="7446009">
                  <a:moveTo>
                    <a:pt x="1050428" y="7445870"/>
                  </a:moveTo>
                  <a:lnTo>
                    <a:pt x="1012328" y="7445870"/>
                  </a:lnTo>
                  <a:lnTo>
                    <a:pt x="1012328" y="7407770"/>
                  </a:lnTo>
                  <a:lnTo>
                    <a:pt x="1050428" y="7407770"/>
                  </a:lnTo>
                  <a:lnTo>
                    <a:pt x="1050428" y="7445870"/>
                  </a:lnTo>
                  <a:close/>
                </a:path>
                <a:path w="10887075" h="7446009">
                  <a:moveTo>
                    <a:pt x="1126628" y="7445870"/>
                  </a:moveTo>
                  <a:lnTo>
                    <a:pt x="1088528" y="7445870"/>
                  </a:lnTo>
                  <a:lnTo>
                    <a:pt x="1088528" y="7407770"/>
                  </a:lnTo>
                  <a:lnTo>
                    <a:pt x="1126628" y="7407770"/>
                  </a:lnTo>
                  <a:lnTo>
                    <a:pt x="1126628" y="7445870"/>
                  </a:lnTo>
                  <a:close/>
                </a:path>
                <a:path w="10887075" h="7446009">
                  <a:moveTo>
                    <a:pt x="1202828" y="7445870"/>
                  </a:moveTo>
                  <a:lnTo>
                    <a:pt x="1164728" y="7445870"/>
                  </a:lnTo>
                  <a:lnTo>
                    <a:pt x="1164728" y="7407770"/>
                  </a:lnTo>
                  <a:lnTo>
                    <a:pt x="1202828" y="7407770"/>
                  </a:lnTo>
                  <a:lnTo>
                    <a:pt x="1202828" y="7445870"/>
                  </a:lnTo>
                  <a:close/>
                </a:path>
                <a:path w="10887075" h="7446009">
                  <a:moveTo>
                    <a:pt x="1279028" y="7445870"/>
                  </a:moveTo>
                  <a:lnTo>
                    <a:pt x="1240928" y="7445870"/>
                  </a:lnTo>
                  <a:lnTo>
                    <a:pt x="1240928" y="7407770"/>
                  </a:lnTo>
                  <a:lnTo>
                    <a:pt x="1279028" y="7407770"/>
                  </a:lnTo>
                  <a:lnTo>
                    <a:pt x="1279028" y="7445870"/>
                  </a:lnTo>
                  <a:close/>
                </a:path>
                <a:path w="10887075" h="7446009">
                  <a:moveTo>
                    <a:pt x="1355228" y="7445870"/>
                  </a:moveTo>
                  <a:lnTo>
                    <a:pt x="1317128" y="7445870"/>
                  </a:lnTo>
                  <a:lnTo>
                    <a:pt x="1317128" y="7407770"/>
                  </a:lnTo>
                  <a:lnTo>
                    <a:pt x="1355228" y="7407770"/>
                  </a:lnTo>
                  <a:lnTo>
                    <a:pt x="1355228" y="7445870"/>
                  </a:lnTo>
                  <a:close/>
                </a:path>
                <a:path w="10887075" h="7446009">
                  <a:moveTo>
                    <a:pt x="1431428" y="7445870"/>
                  </a:moveTo>
                  <a:lnTo>
                    <a:pt x="1393328" y="7445870"/>
                  </a:lnTo>
                  <a:lnTo>
                    <a:pt x="1393328" y="7407770"/>
                  </a:lnTo>
                  <a:lnTo>
                    <a:pt x="1431428" y="7407770"/>
                  </a:lnTo>
                  <a:lnTo>
                    <a:pt x="1431428" y="7445870"/>
                  </a:lnTo>
                  <a:close/>
                </a:path>
                <a:path w="10887075" h="7446009">
                  <a:moveTo>
                    <a:pt x="1507628" y="7445870"/>
                  </a:moveTo>
                  <a:lnTo>
                    <a:pt x="1469528" y="7445870"/>
                  </a:lnTo>
                  <a:lnTo>
                    <a:pt x="1469528" y="7407770"/>
                  </a:lnTo>
                  <a:lnTo>
                    <a:pt x="1507628" y="7407770"/>
                  </a:lnTo>
                  <a:lnTo>
                    <a:pt x="1507628" y="7445870"/>
                  </a:lnTo>
                  <a:close/>
                </a:path>
                <a:path w="10887075" h="7446009">
                  <a:moveTo>
                    <a:pt x="1583828" y="7445870"/>
                  </a:moveTo>
                  <a:lnTo>
                    <a:pt x="1545728" y="7445870"/>
                  </a:lnTo>
                  <a:lnTo>
                    <a:pt x="1545728" y="7407770"/>
                  </a:lnTo>
                  <a:lnTo>
                    <a:pt x="1583828" y="7407770"/>
                  </a:lnTo>
                  <a:lnTo>
                    <a:pt x="1583828" y="7445870"/>
                  </a:lnTo>
                  <a:close/>
                </a:path>
                <a:path w="10887075" h="7446009">
                  <a:moveTo>
                    <a:pt x="1660028" y="7445870"/>
                  </a:moveTo>
                  <a:lnTo>
                    <a:pt x="1621928" y="7445870"/>
                  </a:lnTo>
                  <a:lnTo>
                    <a:pt x="1621928" y="7407770"/>
                  </a:lnTo>
                  <a:lnTo>
                    <a:pt x="1660028" y="7407770"/>
                  </a:lnTo>
                  <a:lnTo>
                    <a:pt x="1660028" y="7445870"/>
                  </a:lnTo>
                  <a:close/>
                </a:path>
                <a:path w="10887075" h="7446009">
                  <a:moveTo>
                    <a:pt x="1736228" y="7445870"/>
                  </a:moveTo>
                  <a:lnTo>
                    <a:pt x="1698128" y="7445870"/>
                  </a:lnTo>
                  <a:lnTo>
                    <a:pt x="1698128" y="7407770"/>
                  </a:lnTo>
                  <a:lnTo>
                    <a:pt x="1736228" y="7407770"/>
                  </a:lnTo>
                  <a:lnTo>
                    <a:pt x="1736228" y="7445870"/>
                  </a:lnTo>
                  <a:close/>
                </a:path>
                <a:path w="10887075" h="7446009">
                  <a:moveTo>
                    <a:pt x="1812428" y="7445870"/>
                  </a:moveTo>
                  <a:lnTo>
                    <a:pt x="1774328" y="7445870"/>
                  </a:lnTo>
                  <a:lnTo>
                    <a:pt x="1774328" y="7407770"/>
                  </a:lnTo>
                  <a:lnTo>
                    <a:pt x="1812428" y="7407770"/>
                  </a:lnTo>
                  <a:lnTo>
                    <a:pt x="1812428" y="7445870"/>
                  </a:lnTo>
                  <a:close/>
                </a:path>
                <a:path w="10887075" h="7446009">
                  <a:moveTo>
                    <a:pt x="1888628" y="7445870"/>
                  </a:moveTo>
                  <a:lnTo>
                    <a:pt x="1850528" y="7445870"/>
                  </a:lnTo>
                  <a:lnTo>
                    <a:pt x="1850528" y="7407770"/>
                  </a:lnTo>
                  <a:lnTo>
                    <a:pt x="1888628" y="7407770"/>
                  </a:lnTo>
                  <a:lnTo>
                    <a:pt x="1888628" y="7445870"/>
                  </a:lnTo>
                  <a:close/>
                </a:path>
                <a:path w="10887075" h="7446009">
                  <a:moveTo>
                    <a:pt x="1964828" y="7445870"/>
                  </a:moveTo>
                  <a:lnTo>
                    <a:pt x="1926728" y="7445870"/>
                  </a:lnTo>
                  <a:lnTo>
                    <a:pt x="1926728" y="7407770"/>
                  </a:lnTo>
                  <a:lnTo>
                    <a:pt x="1964828" y="7407770"/>
                  </a:lnTo>
                  <a:lnTo>
                    <a:pt x="1964828" y="7445870"/>
                  </a:lnTo>
                  <a:close/>
                </a:path>
                <a:path w="10887075" h="7446009">
                  <a:moveTo>
                    <a:pt x="2041028" y="7445870"/>
                  </a:moveTo>
                  <a:lnTo>
                    <a:pt x="2002928" y="7445870"/>
                  </a:lnTo>
                  <a:lnTo>
                    <a:pt x="2002928" y="7407770"/>
                  </a:lnTo>
                  <a:lnTo>
                    <a:pt x="2041028" y="7407770"/>
                  </a:lnTo>
                  <a:lnTo>
                    <a:pt x="2041028" y="7445870"/>
                  </a:lnTo>
                  <a:close/>
                </a:path>
                <a:path w="10887075" h="7446009">
                  <a:moveTo>
                    <a:pt x="2117228" y="7445870"/>
                  </a:moveTo>
                  <a:lnTo>
                    <a:pt x="2079128" y="7445870"/>
                  </a:lnTo>
                  <a:lnTo>
                    <a:pt x="2079128" y="7407770"/>
                  </a:lnTo>
                  <a:lnTo>
                    <a:pt x="2117228" y="7407770"/>
                  </a:lnTo>
                  <a:lnTo>
                    <a:pt x="2117228" y="7445870"/>
                  </a:lnTo>
                  <a:close/>
                </a:path>
                <a:path w="10887075" h="7446009">
                  <a:moveTo>
                    <a:pt x="2193428" y="7445870"/>
                  </a:moveTo>
                  <a:lnTo>
                    <a:pt x="2155328" y="7445870"/>
                  </a:lnTo>
                  <a:lnTo>
                    <a:pt x="2155328" y="7407770"/>
                  </a:lnTo>
                  <a:lnTo>
                    <a:pt x="2193428" y="7407770"/>
                  </a:lnTo>
                  <a:lnTo>
                    <a:pt x="2193428" y="7445870"/>
                  </a:lnTo>
                  <a:close/>
                </a:path>
                <a:path w="10887075" h="7446009">
                  <a:moveTo>
                    <a:pt x="2269628" y="7445870"/>
                  </a:moveTo>
                  <a:lnTo>
                    <a:pt x="2231528" y="7445870"/>
                  </a:lnTo>
                  <a:lnTo>
                    <a:pt x="2231528" y="7407770"/>
                  </a:lnTo>
                  <a:lnTo>
                    <a:pt x="2269628" y="7407770"/>
                  </a:lnTo>
                  <a:lnTo>
                    <a:pt x="2269628" y="7445870"/>
                  </a:lnTo>
                  <a:close/>
                </a:path>
                <a:path w="10887075" h="7446009">
                  <a:moveTo>
                    <a:pt x="2345828" y="7445870"/>
                  </a:moveTo>
                  <a:lnTo>
                    <a:pt x="2307728" y="7445870"/>
                  </a:lnTo>
                  <a:lnTo>
                    <a:pt x="2307728" y="7407770"/>
                  </a:lnTo>
                  <a:lnTo>
                    <a:pt x="2345828" y="7407770"/>
                  </a:lnTo>
                  <a:lnTo>
                    <a:pt x="2345828" y="7445870"/>
                  </a:lnTo>
                  <a:close/>
                </a:path>
                <a:path w="10887075" h="7446009">
                  <a:moveTo>
                    <a:pt x="2422028" y="7445870"/>
                  </a:moveTo>
                  <a:lnTo>
                    <a:pt x="2383928" y="7445870"/>
                  </a:lnTo>
                  <a:lnTo>
                    <a:pt x="2383928" y="7407770"/>
                  </a:lnTo>
                  <a:lnTo>
                    <a:pt x="2422028" y="7407770"/>
                  </a:lnTo>
                  <a:lnTo>
                    <a:pt x="2422028" y="7445870"/>
                  </a:lnTo>
                  <a:close/>
                </a:path>
                <a:path w="10887075" h="7446009">
                  <a:moveTo>
                    <a:pt x="2498228" y="7445870"/>
                  </a:moveTo>
                  <a:lnTo>
                    <a:pt x="2460128" y="7445870"/>
                  </a:lnTo>
                  <a:lnTo>
                    <a:pt x="2460128" y="7407770"/>
                  </a:lnTo>
                  <a:lnTo>
                    <a:pt x="2498228" y="7407770"/>
                  </a:lnTo>
                  <a:lnTo>
                    <a:pt x="2498228" y="7445870"/>
                  </a:lnTo>
                  <a:close/>
                </a:path>
                <a:path w="10887075" h="7446009">
                  <a:moveTo>
                    <a:pt x="2574428" y="7445870"/>
                  </a:moveTo>
                  <a:lnTo>
                    <a:pt x="2536328" y="7445870"/>
                  </a:lnTo>
                  <a:lnTo>
                    <a:pt x="2536328" y="7407770"/>
                  </a:lnTo>
                  <a:lnTo>
                    <a:pt x="2574428" y="7407770"/>
                  </a:lnTo>
                  <a:lnTo>
                    <a:pt x="2574428" y="7445870"/>
                  </a:lnTo>
                  <a:close/>
                </a:path>
                <a:path w="10887075" h="7446009">
                  <a:moveTo>
                    <a:pt x="2650628" y="7445870"/>
                  </a:moveTo>
                  <a:lnTo>
                    <a:pt x="2612528" y="7445870"/>
                  </a:lnTo>
                  <a:lnTo>
                    <a:pt x="2612528" y="7407770"/>
                  </a:lnTo>
                  <a:lnTo>
                    <a:pt x="2650628" y="7407770"/>
                  </a:lnTo>
                  <a:lnTo>
                    <a:pt x="2650628" y="7445870"/>
                  </a:lnTo>
                  <a:close/>
                </a:path>
                <a:path w="10887075" h="7446009">
                  <a:moveTo>
                    <a:pt x="2726828" y="7445870"/>
                  </a:moveTo>
                  <a:lnTo>
                    <a:pt x="2688728" y="7445870"/>
                  </a:lnTo>
                  <a:lnTo>
                    <a:pt x="2688728" y="7407770"/>
                  </a:lnTo>
                  <a:lnTo>
                    <a:pt x="2726828" y="7407770"/>
                  </a:lnTo>
                  <a:lnTo>
                    <a:pt x="2726828" y="7445870"/>
                  </a:lnTo>
                  <a:close/>
                </a:path>
                <a:path w="10887075" h="7446009">
                  <a:moveTo>
                    <a:pt x="2803028" y="7445870"/>
                  </a:moveTo>
                  <a:lnTo>
                    <a:pt x="2764928" y="7445870"/>
                  </a:lnTo>
                  <a:lnTo>
                    <a:pt x="2764928" y="7407770"/>
                  </a:lnTo>
                  <a:lnTo>
                    <a:pt x="2803028" y="7407770"/>
                  </a:lnTo>
                  <a:lnTo>
                    <a:pt x="2803028" y="7445870"/>
                  </a:lnTo>
                  <a:close/>
                </a:path>
                <a:path w="10887075" h="7446009">
                  <a:moveTo>
                    <a:pt x="2879228" y="7445870"/>
                  </a:moveTo>
                  <a:lnTo>
                    <a:pt x="2841128" y="7445870"/>
                  </a:lnTo>
                  <a:lnTo>
                    <a:pt x="2841128" y="7407770"/>
                  </a:lnTo>
                  <a:lnTo>
                    <a:pt x="2879228" y="7407770"/>
                  </a:lnTo>
                  <a:lnTo>
                    <a:pt x="2879228" y="7445870"/>
                  </a:lnTo>
                  <a:close/>
                </a:path>
                <a:path w="10887075" h="7446009">
                  <a:moveTo>
                    <a:pt x="2955428" y="7445870"/>
                  </a:moveTo>
                  <a:lnTo>
                    <a:pt x="2917328" y="7445870"/>
                  </a:lnTo>
                  <a:lnTo>
                    <a:pt x="2917328" y="7407770"/>
                  </a:lnTo>
                  <a:lnTo>
                    <a:pt x="2955428" y="7407770"/>
                  </a:lnTo>
                  <a:lnTo>
                    <a:pt x="2955428" y="7445870"/>
                  </a:lnTo>
                  <a:close/>
                </a:path>
                <a:path w="10887075" h="7446009">
                  <a:moveTo>
                    <a:pt x="3031628" y="7445870"/>
                  </a:moveTo>
                  <a:lnTo>
                    <a:pt x="2993528" y="7445870"/>
                  </a:lnTo>
                  <a:lnTo>
                    <a:pt x="2993528" y="7407770"/>
                  </a:lnTo>
                  <a:lnTo>
                    <a:pt x="3031628" y="7407770"/>
                  </a:lnTo>
                  <a:lnTo>
                    <a:pt x="3031628" y="7445870"/>
                  </a:lnTo>
                  <a:close/>
                </a:path>
                <a:path w="10887075" h="7446009">
                  <a:moveTo>
                    <a:pt x="3107828" y="7445870"/>
                  </a:moveTo>
                  <a:lnTo>
                    <a:pt x="3069728" y="7445870"/>
                  </a:lnTo>
                  <a:lnTo>
                    <a:pt x="3069728" y="7407770"/>
                  </a:lnTo>
                  <a:lnTo>
                    <a:pt x="3107828" y="7407770"/>
                  </a:lnTo>
                  <a:lnTo>
                    <a:pt x="3107828" y="7445870"/>
                  </a:lnTo>
                  <a:close/>
                </a:path>
                <a:path w="10887075" h="7446009">
                  <a:moveTo>
                    <a:pt x="3184028" y="7445870"/>
                  </a:moveTo>
                  <a:lnTo>
                    <a:pt x="3145928" y="7445870"/>
                  </a:lnTo>
                  <a:lnTo>
                    <a:pt x="3145928" y="7407770"/>
                  </a:lnTo>
                  <a:lnTo>
                    <a:pt x="3184028" y="7407770"/>
                  </a:lnTo>
                  <a:lnTo>
                    <a:pt x="3184028" y="7445870"/>
                  </a:lnTo>
                  <a:close/>
                </a:path>
                <a:path w="10887075" h="7446009">
                  <a:moveTo>
                    <a:pt x="3260228" y="7445870"/>
                  </a:moveTo>
                  <a:lnTo>
                    <a:pt x="3222128" y="7445870"/>
                  </a:lnTo>
                  <a:lnTo>
                    <a:pt x="3222128" y="7407770"/>
                  </a:lnTo>
                  <a:lnTo>
                    <a:pt x="3260228" y="7407770"/>
                  </a:lnTo>
                  <a:lnTo>
                    <a:pt x="3260228" y="7445870"/>
                  </a:lnTo>
                  <a:close/>
                </a:path>
                <a:path w="10887075" h="7446009">
                  <a:moveTo>
                    <a:pt x="3336428" y="7445870"/>
                  </a:moveTo>
                  <a:lnTo>
                    <a:pt x="3298328" y="7445870"/>
                  </a:lnTo>
                  <a:lnTo>
                    <a:pt x="3298328" y="7407770"/>
                  </a:lnTo>
                  <a:lnTo>
                    <a:pt x="3336428" y="7407770"/>
                  </a:lnTo>
                  <a:lnTo>
                    <a:pt x="3336428" y="7445870"/>
                  </a:lnTo>
                  <a:close/>
                </a:path>
                <a:path w="10887075" h="7446009">
                  <a:moveTo>
                    <a:pt x="3412628" y="7445870"/>
                  </a:moveTo>
                  <a:lnTo>
                    <a:pt x="3374528" y="7445870"/>
                  </a:lnTo>
                  <a:lnTo>
                    <a:pt x="3374528" y="7407770"/>
                  </a:lnTo>
                  <a:lnTo>
                    <a:pt x="3412628" y="7407770"/>
                  </a:lnTo>
                  <a:lnTo>
                    <a:pt x="3412628" y="7445870"/>
                  </a:lnTo>
                  <a:close/>
                </a:path>
                <a:path w="10887075" h="7446009">
                  <a:moveTo>
                    <a:pt x="3488828" y="7445870"/>
                  </a:moveTo>
                  <a:lnTo>
                    <a:pt x="3450728" y="7445870"/>
                  </a:lnTo>
                  <a:lnTo>
                    <a:pt x="3450728" y="7407770"/>
                  </a:lnTo>
                  <a:lnTo>
                    <a:pt x="3488828" y="7407770"/>
                  </a:lnTo>
                  <a:lnTo>
                    <a:pt x="3488828" y="7445870"/>
                  </a:lnTo>
                  <a:close/>
                </a:path>
                <a:path w="10887075" h="7446009">
                  <a:moveTo>
                    <a:pt x="3565028" y="7445870"/>
                  </a:moveTo>
                  <a:lnTo>
                    <a:pt x="3526928" y="7445870"/>
                  </a:lnTo>
                  <a:lnTo>
                    <a:pt x="3526928" y="7407770"/>
                  </a:lnTo>
                  <a:lnTo>
                    <a:pt x="3565028" y="7407770"/>
                  </a:lnTo>
                  <a:lnTo>
                    <a:pt x="3565028" y="7445870"/>
                  </a:lnTo>
                  <a:close/>
                </a:path>
                <a:path w="10887075" h="7446009">
                  <a:moveTo>
                    <a:pt x="3641228" y="7445870"/>
                  </a:moveTo>
                  <a:lnTo>
                    <a:pt x="3603128" y="7445870"/>
                  </a:lnTo>
                  <a:lnTo>
                    <a:pt x="3603128" y="7407770"/>
                  </a:lnTo>
                  <a:lnTo>
                    <a:pt x="3641228" y="7407770"/>
                  </a:lnTo>
                  <a:lnTo>
                    <a:pt x="3641228" y="7445870"/>
                  </a:lnTo>
                  <a:close/>
                </a:path>
                <a:path w="10887075" h="7446009">
                  <a:moveTo>
                    <a:pt x="3717428" y="7445870"/>
                  </a:moveTo>
                  <a:lnTo>
                    <a:pt x="3679328" y="7445870"/>
                  </a:lnTo>
                  <a:lnTo>
                    <a:pt x="3679328" y="7407770"/>
                  </a:lnTo>
                  <a:lnTo>
                    <a:pt x="3717428" y="7407770"/>
                  </a:lnTo>
                  <a:lnTo>
                    <a:pt x="3717428" y="7445870"/>
                  </a:lnTo>
                  <a:close/>
                </a:path>
                <a:path w="10887075" h="7446009">
                  <a:moveTo>
                    <a:pt x="3793628" y="7445870"/>
                  </a:moveTo>
                  <a:lnTo>
                    <a:pt x="3755528" y="7445870"/>
                  </a:lnTo>
                  <a:lnTo>
                    <a:pt x="3755528" y="7407770"/>
                  </a:lnTo>
                  <a:lnTo>
                    <a:pt x="3793628" y="7407770"/>
                  </a:lnTo>
                  <a:lnTo>
                    <a:pt x="3793628" y="7445870"/>
                  </a:lnTo>
                  <a:close/>
                </a:path>
                <a:path w="10887075" h="7446009">
                  <a:moveTo>
                    <a:pt x="3869828" y="7445870"/>
                  </a:moveTo>
                  <a:lnTo>
                    <a:pt x="3831728" y="7445870"/>
                  </a:lnTo>
                  <a:lnTo>
                    <a:pt x="3831728" y="7407770"/>
                  </a:lnTo>
                  <a:lnTo>
                    <a:pt x="3869828" y="7407770"/>
                  </a:lnTo>
                  <a:lnTo>
                    <a:pt x="3869828" y="7445870"/>
                  </a:lnTo>
                  <a:close/>
                </a:path>
                <a:path w="10887075" h="7446009">
                  <a:moveTo>
                    <a:pt x="3946028" y="7445870"/>
                  </a:moveTo>
                  <a:lnTo>
                    <a:pt x="3907928" y="7445870"/>
                  </a:lnTo>
                  <a:lnTo>
                    <a:pt x="3907928" y="7407770"/>
                  </a:lnTo>
                  <a:lnTo>
                    <a:pt x="3946028" y="7407770"/>
                  </a:lnTo>
                  <a:lnTo>
                    <a:pt x="3946028" y="7445870"/>
                  </a:lnTo>
                  <a:close/>
                </a:path>
                <a:path w="10887075" h="7446009">
                  <a:moveTo>
                    <a:pt x="4022228" y="7445870"/>
                  </a:moveTo>
                  <a:lnTo>
                    <a:pt x="3984128" y="7445870"/>
                  </a:lnTo>
                  <a:lnTo>
                    <a:pt x="3984128" y="7407770"/>
                  </a:lnTo>
                  <a:lnTo>
                    <a:pt x="4022228" y="7407770"/>
                  </a:lnTo>
                  <a:lnTo>
                    <a:pt x="4022228" y="7445870"/>
                  </a:lnTo>
                  <a:close/>
                </a:path>
                <a:path w="10887075" h="7446009">
                  <a:moveTo>
                    <a:pt x="4098428" y="7445870"/>
                  </a:moveTo>
                  <a:lnTo>
                    <a:pt x="4060328" y="7445870"/>
                  </a:lnTo>
                  <a:lnTo>
                    <a:pt x="4060328" y="7407770"/>
                  </a:lnTo>
                  <a:lnTo>
                    <a:pt x="4098428" y="7407770"/>
                  </a:lnTo>
                  <a:lnTo>
                    <a:pt x="4098428" y="7445870"/>
                  </a:lnTo>
                  <a:close/>
                </a:path>
                <a:path w="10887075" h="7446009">
                  <a:moveTo>
                    <a:pt x="4174628" y="7445870"/>
                  </a:moveTo>
                  <a:lnTo>
                    <a:pt x="4136528" y="7445870"/>
                  </a:lnTo>
                  <a:lnTo>
                    <a:pt x="4136528" y="7407770"/>
                  </a:lnTo>
                  <a:lnTo>
                    <a:pt x="4174628" y="7407770"/>
                  </a:lnTo>
                  <a:lnTo>
                    <a:pt x="4174628" y="7445870"/>
                  </a:lnTo>
                  <a:close/>
                </a:path>
                <a:path w="10887075" h="7446009">
                  <a:moveTo>
                    <a:pt x="4250828" y="7445870"/>
                  </a:moveTo>
                  <a:lnTo>
                    <a:pt x="4212728" y="7445870"/>
                  </a:lnTo>
                  <a:lnTo>
                    <a:pt x="4212728" y="7407770"/>
                  </a:lnTo>
                  <a:lnTo>
                    <a:pt x="4250828" y="7407770"/>
                  </a:lnTo>
                  <a:lnTo>
                    <a:pt x="4250828" y="7445870"/>
                  </a:lnTo>
                  <a:close/>
                </a:path>
                <a:path w="10887075" h="7446009">
                  <a:moveTo>
                    <a:pt x="4327028" y="7445870"/>
                  </a:moveTo>
                  <a:lnTo>
                    <a:pt x="4288928" y="7445870"/>
                  </a:lnTo>
                  <a:lnTo>
                    <a:pt x="4288928" y="7407770"/>
                  </a:lnTo>
                  <a:lnTo>
                    <a:pt x="4327028" y="7407770"/>
                  </a:lnTo>
                  <a:lnTo>
                    <a:pt x="4327028" y="7445870"/>
                  </a:lnTo>
                  <a:close/>
                </a:path>
                <a:path w="10887075" h="7446009">
                  <a:moveTo>
                    <a:pt x="4403228" y="7445870"/>
                  </a:moveTo>
                  <a:lnTo>
                    <a:pt x="4365128" y="7445870"/>
                  </a:lnTo>
                  <a:lnTo>
                    <a:pt x="4365128" y="7407770"/>
                  </a:lnTo>
                  <a:lnTo>
                    <a:pt x="4403228" y="7407770"/>
                  </a:lnTo>
                  <a:lnTo>
                    <a:pt x="4403228" y="7445870"/>
                  </a:lnTo>
                  <a:close/>
                </a:path>
                <a:path w="10887075" h="7446009">
                  <a:moveTo>
                    <a:pt x="4479428" y="7445870"/>
                  </a:moveTo>
                  <a:lnTo>
                    <a:pt x="4441328" y="7445870"/>
                  </a:lnTo>
                  <a:lnTo>
                    <a:pt x="4441328" y="7407770"/>
                  </a:lnTo>
                  <a:lnTo>
                    <a:pt x="4479428" y="7407770"/>
                  </a:lnTo>
                  <a:lnTo>
                    <a:pt x="4479428" y="7445870"/>
                  </a:lnTo>
                  <a:close/>
                </a:path>
                <a:path w="10887075" h="7446009">
                  <a:moveTo>
                    <a:pt x="4555628" y="7445870"/>
                  </a:moveTo>
                  <a:lnTo>
                    <a:pt x="4517528" y="7445870"/>
                  </a:lnTo>
                  <a:lnTo>
                    <a:pt x="4517528" y="7407770"/>
                  </a:lnTo>
                  <a:lnTo>
                    <a:pt x="4555628" y="7407770"/>
                  </a:lnTo>
                  <a:lnTo>
                    <a:pt x="4555628" y="7445870"/>
                  </a:lnTo>
                  <a:close/>
                </a:path>
                <a:path w="10887075" h="7446009">
                  <a:moveTo>
                    <a:pt x="4631828" y="7445870"/>
                  </a:moveTo>
                  <a:lnTo>
                    <a:pt x="4593728" y="7445870"/>
                  </a:lnTo>
                  <a:lnTo>
                    <a:pt x="4593728" y="7407770"/>
                  </a:lnTo>
                  <a:lnTo>
                    <a:pt x="4631828" y="7407770"/>
                  </a:lnTo>
                  <a:lnTo>
                    <a:pt x="4631828" y="7445870"/>
                  </a:lnTo>
                  <a:close/>
                </a:path>
                <a:path w="10887075" h="7446009">
                  <a:moveTo>
                    <a:pt x="4708028" y="7445870"/>
                  </a:moveTo>
                  <a:lnTo>
                    <a:pt x="4669928" y="7445870"/>
                  </a:lnTo>
                  <a:lnTo>
                    <a:pt x="4669928" y="7407770"/>
                  </a:lnTo>
                  <a:lnTo>
                    <a:pt x="4708028" y="7407770"/>
                  </a:lnTo>
                  <a:lnTo>
                    <a:pt x="4708028" y="7445870"/>
                  </a:lnTo>
                  <a:close/>
                </a:path>
                <a:path w="10887075" h="7446009">
                  <a:moveTo>
                    <a:pt x="4784228" y="7445870"/>
                  </a:moveTo>
                  <a:lnTo>
                    <a:pt x="4746128" y="7445870"/>
                  </a:lnTo>
                  <a:lnTo>
                    <a:pt x="4746128" y="7407770"/>
                  </a:lnTo>
                  <a:lnTo>
                    <a:pt x="4784228" y="7407770"/>
                  </a:lnTo>
                  <a:lnTo>
                    <a:pt x="4784228" y="7445870"/>
                  </a:lnTo>
                  <a:close/>
                </a:path>
                <a:path w="10887075" h="7446009">
                  <a:moveTo>
                    <a:pt x="4860428" y="7445870"/>
                  </a:moveTo>
                  <a:lnTo>
                    <a:pt x="4822328" y="7445870"/>
                  </a:lnTo>
                  <a:lnTo>
                    <a:pt x="4822328" y="7407770"/>
                  </a:lnTo>
                  <a:lnTo>
                    <a:pt x="4860428" y="7407770"/>
                  </a:lnTo>
                  <a:lnTo>
                    <a:pt x="4860428" y="7445870"/>
                  </a:lnTo>
                  <a:close/>
                </a:path>
                <a:path w="10887075" h="7446009">
                  <a:moveTo>
                    <a:pt x="4936628" y="7445870"/>
                  </a:moveTo>
                  <a:lnTo>
                    <a:pt x="4898528" y="7445870"/>
                  </a:lnTo>
                  <a:lnTo>
                    <a:pt x="4898528" y="7407770"/>
                  </a:lnTo>
                  <a:lnTo>
                    <a:pt x="4936628" y="7407770"/>
                  </a:lnTo>
                  <a:lnTo>
                    <a:pt x="4936628" y="7445870"/>
                  </a:lnTo>
                  <a:close/>
                </a:path>
                <a:path w="10887075" h="7446009">
                  <a:moveTo>
                    <a:pt x="5012828" y="7445870"/>
                  </a:moveTo>
                  <a:lnTo>
                    <a:pt x="4974728" y="7445870"/>
                  </a:lnTo>
                  <a:lnTo>
                    <a:pt x="4974728" y="7407770"/>
                  </a:lnTo>
                  <a:lnTo>
                    <a:pt x="5012828" y="7407770"/>
                  </a:lnTo>
                  <a:lnTo>
                    <a:pt x="5012828" y="7445870"/>
                  </a:lnTo>
                  <a:close/>
                </a:path>
                <a:path w="10887075" h="7446009">
                  <a:moveTo>
                    <a:pt x="5089028" y="7445870"/>
                  </a:moveTo>
                  <a:lnTo>
                    <a:pt x="5050928" y="7445870"/>
                  </a:lnTo>
                  <a:lnTo>
                    <a:pt x="5050928" y="7407770"/>
                  </a:lnTo>
                  <a:lnTo>
                    <a:pt x="5089028" y="7407770"/>
                  </a:lnTo>
                  <a:lnTo>
                    <a:pt x="5089028" y="7445870"/>
                  </a:lnTo>
                  <a:close/>
                </a:path>
                <a:path w="10887075" h="7446009">
                  <a:moveTo>
                    <a:pt x="5165228" y="7445870"/>
                  </a:moveTo>
                  <a:lnTo>
                    <a:pt x="5127128" y="7445870"/>
                  </a:lnTo>
                  <a:lnTo>
                    <a:pt x="5127128" y="7407770"/>
                  </a:lnTo>
                  <a:lnTo>
                    <a:pt x="5165228" y="7407770"/>
                  </a:lnTo>
                  <a:lnTo>
                    <a:pt x="5165228" y="7445870"/>
                  </a:lnTo>
                  <a:close/>
                </a:path>
                <a:path w="10887075" h="7446009">
                  <a:moveTo>
                    <a:pt x="5241428" y="7445870"/>
                  </a:moveTo>
                  <a:lnTo>
                    <a:pt x="5203328" y="7445870"/>
                  </a:lnTo>
                  <a:lnTo>
                    <a:pt x="5203328" y="7407770"/>
                  </a:lnTo>
                  <a:lnTo>
                    <a:pt x="5241428" y="7407770"/>
                  </a:lnTo>
                  <a:lnTo>
                    <a:pt x="5241428" y="7445870"/>
                  </a:lnTo>
                  <a:close/>
                </a:path>
                <a:path w="10887075" h="7446009">
                  <a:moveTo>
                    <a:pt x="5317628" y="7445870"/>
                  </a:moveTo>
                  <a:lnTo>
                    <a:pt x="5279528" y="7445870"/>
                  </a:lnTo>
                  <a:lnTo>
                    <a:pt x="5279528" y="7407770"/>
                  </a:lnTo>
                  <a:lnTo>
                    <a:pt x="5317628" y="7407770"/>
                  </a:lnTo>
                  <a:lnTo>
                    <a:pt x="5317628" y="7445870"/>
                  </a:lnTo>
                  <a:close/>
                </a:path>
                <a:path w="10887075" h="7446009">
                  <a:moveTo>
                    <a:pt x="5393828" y="7445870"/>
                  </a:moveTo>
                  <a:lnTo>
                    <a:pt x="5355728" y="7445870"/>
                  </a:lnTo>
                  <a:lnTo>
                    <a:pt x="5355728" y="7407770"/>
                  </a:lnTo>
                  <a:lnTo>
                    <a:pt x="5393828" y="7407770"/>
                  </a:lnTo>
                  <a:lnTo>
                    <a:pt x="5393828" y="7445870"/>
                  </a:lnTo>
                  <a:close/>
                </a:path>
                <a:path w="10887075" h="7446009">
                  <a:moveTo>
                    <a:pt x="5470028" y="7445870"/>
                  </a:moveTo>
                  <a:lnTo>
                    <a:pt x="5431928" y="7445870"/>
                  </a:lnTo>
                  <a:lnTo>
                    <a:pt x="5431928" y="7407770"/>
                  </a:lnTo>
                  <a:lnTo>
                    <a:pt x="5470028" y="7407770"/>
                  </a:lnTo>
                  <a:lnTo>
                    <a:pt x="5470028" y="7445870"/>
                  </a:lnTo>
                  <a:close/>
                </a:path>
                <a:path w="10887075" h="7446009">
                  <a:moveTo>
                    <a:pt x="5546228" y="7445870"/>
                  </a:moveTo>
                  <a:lnTo>
                    <a:pt x="5508128" y="7445870"/>
                  </a:lnTo>
                  <a:lnTo>
                    <a:pt x="5508128" y="7407770"/>
                  </a:lnTo>
                  <a:lnTo>
                    <a:pt x="5546228" y="7407770"/>
                  </a:lnTo>
                  <a:lnTo>
                    <a:pt x="5546228" y="7445870"/>
                  </a:lnTo>
                  <a:close/>
                </a:path>
                <a:path w="10887075" h="7446009">
                  <a:moveTo>
                    <a:pt x="5622428" y="7445870"/>
                  </a:moveTo>
                  <a:lnTo>
                    <a:pt x="5584328" y="7445870"/>
                  </a:lnTo>
                  <a:lnTo>
                    <a:pt x="5584328" y="7407770"/>
                  </a:lnTo>
                  <a:lnTo>
                    <a:pt x="5622428" y="7407770"/>
                  </a:lnTo>
                  <a:lnTo>
                    <a:pt x="5622428" y="7445870"/>
                  </a:lnTo>
                  <a:close/>
                </a:path>
                <a:path w="10887075" h="7446009">
                  <a:moveTo>
                    <a:pt x="5698628" y="7445870"/>
                  </a:moveTo>
                  <a:lnTo>
                    <a:pt x="5660528" y="7445870"/>
                  </a:lnTo>
                  <a:lnTo>
                    <a:pt x="5660528" y="7407770"/>
                  </a:lnTo>
                  <a:lnTo>
                    <a:pt x="5698628" y="7407770"/>
                  </a:lnTo>
                  <a:lnTo>
                    <a:pt x="5698628" y="7445870"/>
                  </a:lnTo>
                  <a:close/>
                </a:path>
                <a:path w="10887075" h="7446009">
                  <a:moveTo>
                    <a:pt x="5774828" y="7445870"/>
                  </a:moveTo>
                  <a:lnTo>
                    <a:pt x="5736728" y="7445870"/>
                  </a:lnTo>
                  <a:lnTo>
                    <a:pt x="5736728" y="7407770"/>
                  </a:lnTo>
                  <a:lnTo>
                    <a:pt x="5774828" y="7407770"/>
                  </a:lnTo>
                  <a:lnTo>
                    <a:pt x="5774828" y="7445870"/>
                  </a:lnTo>
                  <a:close/>
                </a:path>
                <a:path w="10887075" h="7446009">
                  <a:moveTo>
                    <a:pt x="5851028" y="7445870"/>
                  </a:moveTo>
                  <a:lnTo>
                    <a:pt x="5812927" y="7445870"/>
                  </a:lnTo>
                  <a:lnTo>
                    <a:pt x="5812927" y="7407770"/>
                  </a:lnTo>
                  <a:lnTo>
                    <a:pt x="5851028" y="7407770"/>
                  </a:lnTo>
                  <a:lnTo>
                    <a:pt x="5851028" y="7445870"/>
                  </a:lnTo>
                  <a:close/>
                </a:path>
                <a:path w="10887075" h="7446009">
                  <a:moveTo>
                    <a:pt x="5927228" y="7445870"/>
                  </a:moveTo>
                  <a:lnTo>
                    <a:pt x="5889128" y="7445870"/>
                  </a:lnTo>
                  <a:lnTo>
                    <a:pt x="5889128" y="7407770"/>
                  </a:lnTo>
                  <a:lnTo>
                    <a:pt x="5927228" y="7407770"/>
                  </a:lnTo>
                  <a:lnTo>
                    <a:pt x="5927228" y="7445870"/>
                  </a:lnTo>
                  <a:close/>
                </a:path>
                <a:path w="10887075" h="7446009">
                  <a:moveTo>
                    <a:pt x="6003428" y="7445870"/>
                  </a:moveTo>
                  <a:lnTo>
                    <a:pt x="5965328" y="7445870"/>
                  </a:lnTo>
                  <a:lnTo>
                    <a:pt x="5965328" y="7407770"/>
                  </a:lnTo>
                  <a:lnTo>
                    <a:pt x="6003428" y="7407770"/>
                  </a:lnTo>
                  <a:lnTo>
                    <a:pt x="6003428" y="7445870"/>
                  </a:lnTo>
                  <a:close/>
                </a:path>
                <a:path w="10887075" h="7446009">
                  <a:moveTo>
                    <a:pt x="6079628" y="7445870"/>
                  </a:moveTo>
                  <a:lnTo>
                    <a:pt x="6041528" y="7445870"/>
                  </a:lnTo>
                  <a:lnTo>
                    <a:pt x="6041528" y="7407770"/>
                  </a:lnTo>
                  <a:lnTo>
                    <a:pt x="6079628" y="7407770"/>
                  </a:lnTo>
                  <a:lnTo>
                    <a:pt x="6079628" y="7445870"/>
                  </a:lnTo>
                  <a:close/>
                </a:path>
                <a:path w="10887075" h="7446009">
                  <a:moveTo>
                    <a:pt x="6155828" y="7445870"/>
                  </a:moveTo>
                  <a:lnTo>
                    <a:pt x="6117728" y="7445870"/>
                  </a:lnTo>
                  <a:lnTo>
                    <a:pt x="6117728" y="7407770"/>
                  </a:lnTo>
                  <a:lnTo>
                    <a:pt x="6155828" y="7407770"/>
                  </a:lnTo>
                  <a:lnTo>
                    <a:pt x="6155828" y="7445870"/>
                  </a:lnTo>
                  <a:close/>
                </a:path>
                <a:path w="10887075" h="7446009">
                  <a:moveTo>
                    <a:pt x="6232028" y="7445870"/>
                  </a:moveTo>
                  <a:lnTo>
                    <a:pt x="6193928" y="7445870"/>
                  </a:lnTo>
                  <a:lnTo>
                    <a:pt x="6193928" y="7407770"/>
                  </a:lnTo>
                  <a:lnTo>
                    <a:pt x="6232028" y="7407770"/>
                  </a:lnTo>
                  <a:lnTo>
                    <a:pt x="6232028" y="7445870"/>
                  </a:lnTo>
                  <a:close/>
                </a:path>
                <a:path w="10887075" h="7446009">
                  <a:moveTo>
                    <a:pt x="6308228" y="7445870"/>
                  </a:moveTo>
                  <a:lnTo>
                    <a:pt x="6270128" y="7445870"/>
                  </a:lnTo>
                  <a:lnTo>
                    <a:pt x="6270128" y="7407770"/>
                  </a:lnTo>
                  <a:lnTo>
                    <a:pt x="6308228" y="7407770"/>
                  </a:lnTo>
                  <a:lnTo>
                    <a:pt x="6308228" y="7445870"/>
                  </a:lnTo>
                  <a:close/>
                </a:path>
                <a:path w="10887075" h="7446009">
                  <a:moveTo>
                    <a:pt x="6384428" y="7445870"/>
                  </a:moveTo>
                  <a:lnTo>
                    <a:pt x="6346328" y="7445870"/>
                  </a:lnTo>
                  <a:lnTo>
                    <a:pt x="6346328" y="7407770"/>
                  </a:lnTo>
                  <a:lnTo>
                    <a:pt x="6384428" y="7407770"/>
                  </a:lnTo>
                  <a:lnTo>
                    <a:pt x="6384428" y="7445870"/>
                  </a:lnTo>
                  <a:close/>
                </a:path>
                <a:path w="10887075" h="7446009">
                  <a:moveTo>
                    <a:pt x="6460628" y="7445870"/>
                  </a:moveTo>
                  <a:lnTo>
                    <a:pt x="6422528" y="7445870"/>
                  </a:lnTo>
                  <a:lnTo>
                    <a:pt x="6422528" y="7407770"/>
                  </a:lnTo>
                  <a:lnTo>
                    <a:pt x="6460628" y="7407770"/>
                  </a:lnTo>
                  <a:lnTo>
                    <a:pt x="6460628" y="7445870"/>
                  </a:lnTo>
                  <a:close/>
                </a:path>
                <a:path w="10887075" h="7446009">
                  <a:moveTo>
                    <a:pt x="6536828" y="7445870"/>
                  </a:moveTo>
                  <a:lnTo>
                    <a:pt x="6498728" y="7445870"/>
                  </a:lnTo>
                  <a:lnTo>
                    <a:pt x="6498728" y="7407770"/>
                  </a:lnTo>
                  <a:lnTo>
                    <a:pt x="6536828" y="7407770"/>
                  </a:lnTo>
                  <a:lnTo>
                    <a:pt x="6536828" y="7445870"/>
                  </a:lnTo>
                  <a:close/>
                </a:path>
                <a:path w="10887075" h="7446009">
                  <a:moveTo>
                    <a:pt x="6613028" y="7445870"/>
                  </a:moveTo>
                  <a:lnTo>
                    <a:pt x="6574928" y="7445870"/>
                  </a:lnTo>
                  <a:lnTo>
                    <a:pt x="6574928" y="7407770"/>
                  </a:lnTo>
                  <a:lnTo>
                    <a:pt x="6613028" y="7407770"/>
                  </a:lnTo>
                  <a:lnTo>
                    <a:pt x="6613028" y="7445870"/>
                  </a:lnTo>
                  <a:close/>
                </a:path>
                <a:path w="10887075" h="7446009">
                  <a:moveTo>
                    <a:pt x="6689228" y="7445870"/>
                  </a:moveTo>
                  <a:lnTo>
                    <a:pt x="6651128" y="7445870"/>
                  </a:lnTo>
                  <a:lnTo>
                    <a:pt x="6651128" y="7407770"/>
                  </a:lnTo>
                  <a:lnTo>
                    <a:pt x="6689228" y="7407770"/>
                  </a:lnTo>
                  <a:lnTo>
                    <a:pt x="6689228" y="7445870"/>
                  </a:lnTo>
                  <a:close/>
                </a:path>
                <a:path w="10887075" h="7446009">
                  <a:moveTo>
                    <a:pt x="6765428" y="7445870"/>
                  </a:moveTo>
                  <a:lnTo>
                    <a:pt x="6727328" y="7445870"/>
                  </a:lnTo>
                  <a:lnTo>
                    <a:pt x="6727328" y="7407770"/>
                  </a:lnTo>
                  <a:lnTo>
                    <a:pt x="6765428" y="7407770"/>
                  </a:lnTo>
                  <a:lnTo>
                    <a:pt x="6765428" y="7445870"/>
                  </a:lnTo>
                  <a:close/>
                </a:path>
                <a:path w="10887075" h="7446009">
                  <a:moveTo>
                    <a:pt x="6841628" y="7445870"/>
                  </a:moveTo>
                  <a:lnTo>
                    <a:pt x="6803528" y="7445870"/>
                  </a:lnTo>
                  <a:lnTo>
                    <a:pt x="6803528" y="7407770"/>
                  </a:lnTo>
                  <a:lnTo>
                    <a:pt x="6841628" y="7407770"/>
                  </a:lnTo>
                  <a:lnTo>
                    <a:pt x="6841628" y="7445870"/>
                  </a:lnTo>
                  <a:close/>
                </a:path>
                <a:path w="10887075" h="7446009">
                  <a:moveTo>
                    <a:pt x="6917828" y="7445870"/>
                  </a:moveTo>
                  <a:lnTo>
                    <a:pt x="6879728" y="7445870"/>
                  </a:lnTo>
                  <a:lnTo>
                    <a:pt x="6879728" y="7407770"/>
                  </a:lnTo>
                  <a:lnTo>
                    <a:pt x="6917828" y="7407770"/>
                  </a:lnTo>
                  <a:lnTo>
                    <a:pt x="6917828" y="7445870"/>
                  </a:lnTo>
                  <a:close/>
                </a:path>
                <a:path w="10887075" h="7446009">
                  <a:moveTo>
                    <a:pt x="6994028" y="7445870"/>
                  </a:moveTo>
                  <a:lnTo>
                    <a:pt x="6955928" y="7445870"/>
                  </a:lnTo>
                  <a:lnTo>
                    <a:pt x="6955928" y="7407770"/>
                  </a:lnTo>
                  <a:lnTo>
                    <a:pt x="6994028" y="7407770"/>
                  </a:lnTo>
                  <a:lnTo>
                    <a:pt x="6994028" y="7445870"/>
                  </a:lnTo>
                  <a:close/>
                </a:path>
                <a:path w="10887075" h="7446009">
                  <a:moveTo>
                    <a:pt x="7070228" y="7445870"/>
                  </a:moveTo>
                  <a:lnTo>
                    <a:pt x="7032128" y="7445870"/>
                  </a:lnTo>
                  <a:lnTo>
                    <a:pt x="7032128" y="7407770"/>
                  </a:lnTo>
                  <a:lnTo>
                    <a:pt x="7070228" y="7407770"/>
                  </a:lnTo>
                  <a:lnTo>
                    <a:pt x="7070228" y="7445870"/>
                  </a:lnTo>
                  <a:close/>
                </a:path>
                <a:path w="10887075" h="7446009">
                  <a:moveTo>
                    <a:pt x="7146428" y="7445870"/>
                  </a:moveTo>
                  <a:lnTo>
                    <a:pt x="7108328" y="7445870"/>
                  </a:lnTo>
                  <a:lnTo>
                    <a:pt x="7108328" y="7407770"/>
                  </a:lnTo>
                  <a:lnTo>
                    <a:pt x="7146428" y="7407770"/>
                  </a:lnTo>
                  <a:lnTo>
                    <a:pt x="7146428" y="7445870"/>
                  </a:lnTo>
                  <a:close/>
                </a:path>
                <a:path w="10887075" h="7446009">
                  <a:moveTo>
                    <a:pt x="7222628" y="7445870"/>
                  </a:moveTo>
                  <a:lnTo>
                    <a:pt x="7184528" y="7445870"/>
                  </a:lnTo>
                  <a:lnTo>
                    <a:pt x="7184528" y="7407770"/>
                  </a:lnTo>
                  <a:lnTo>
                    <a:pt x="7222628" y="7407770"/>
                  </a:lnTo>
                  <a:lnTo>
                    <a:pt x="7222628" y="7445870"/>
                  </a:lnTo>
                  <a:close/>
                </a:path>
                <a:path w="10887075" h="7446009">
                  <a:moveTo>
                    <a:pt x="7298828" y="7445870"/>
                  </a:moveTo>
                  <a:lnTo>
                    <a:pt x="7260728" y="7445870"/>
                  </a:lnTo>
                  <a:lnTo>
                    <a:pt x="7260728" y="7407770"/>
                  </a:lnTo>
                  <a:lnTo>
                    <a:pt x="7298828" y="7407770"/>
                  </a:lnTo>
                  <a:lnTo>
                    <a:pt x="7298828" y="7445870"/>
                  </a:lnTo>
                  <a:close/>
                </a:path>
                <a:path w="10887075" h="7446009">
                  <a:moveTo>
                    <a:pt x="7375027" y="7445870"/>
                  </a:moveTo>
                  <a:lnTo>
                    <a:pt x="7336928" y="7445870"/>
                  </a:lnTo>
                  <a:lnTo>
                    <a:pt x="7336928" y="7407770"/>
                  </a:lnTo>
                  <a:lnTo>
                    <a:pt x="7375027" y="7407770"/>
                  </a:lnTo>
                  <a:lnTo>
                    <a:pt x="7375027" y="7445870"/>
                  </a:lnTo>
                  <a:close/>
                </a:path>
                <a:path w="10887075" h="7446009">
                  <a:moveTo>
                    <a:pt x="7451228" y="7445870"/>
                  </a:moveTo>
                  <a:lnTo>
                    <a:pt x="7413128" y="7445870"/>
                  </a:lnTo>
                  <a:lnTo>
                    <a:pt x="7413128" y="7407770"/>
                  </a:lnTo>
                  <a:lnTo>
                    <a:pt x="7451228" y="7407770"/>
                  </a:lnTo>
                  <a:lnTo>
                    <a:pt x="7451228" y="7445870"/>
                  </a:lnTo>
                  <a:close/>
                </a:path>
                <a:path w="10887075" h="7446009">
                  <a:moveTo>
                    <a:pt x="7527428" y="7445870"/>
                  </a:moveTo>
                  <a:lnTo>
                    <a:pt x="7489328" y="7445870"/>
                  </a:lnTo>
                  <a:lnTo>
                    <a:pt x="7489328" y="7407770"/>
                  </a:lnTo>
                  <a:lnTo>
                    <a:pt x="7527428" y="7407770"/>
                  </a:lnTo>
                  <a:lnTo>
                    <a:pt x="7527428" y="7445870"/>
                  </a:lnTo>
                  <a:close/>
                </a:path>
                <a:path w="10887075" h="7446009">
                  <a:moveTo>
                    <a:pt x="7603628" y="7445870"/>
                  </a:moveTo>
                  <a:lnTo>
                    <a:pt x="7565528" y="7445870"/>
                  </a:lnTo>
                  <a:lnTo>
                    <a:pt x="7565528" y="7407770"/>
                  </a:lnTo>
                  <a:lnTo>
                    <a:pt x="7603628" y="7407770"/>
                  </a:lnTo>
                  <a:lnTo>
                    <a:pt x="7603628" y="7445870"/>
                  </a:lnTo>
                  <a:close/>
                </a:path>
                <a:path w="10887075" h="7446009">
                  <a:moveTo>
                    <a:pt x="7679828" y="7445870"/>
                  </a:moveTo>
                  <a:lnTo>
                    <a:pt x="7641728" y="7445870"/>
                  </a:lnTo>
                  <a:lnTo>
                    <a:pt x="7641728" y="7407770"/>
                  </a:lnTo>
                  <a:lnTo>
                    <a:pt x="7679828" y="7407770"/>
                  </a:lnTo>
                  <a:lnTo>
                    <a:pt x="7679828" y="7445870"/>
                  </a:lnTo>
                  <a:close/>
                </a:path>
                <a:path w="10887075" h="7446009">
                  <a:moveTo>
                    <a:pt x="7756028" y="7445870"/>
                  </a:moveTo>
                  <a:lnTo>
                    <a:pt x="7717928" y="7445870"/>
                  </a:lnTo>
                  <a:lnTo>
                    <a:pt x="7717928" y="7407770"/>
                  </a:lnTo>
                  <a:lnTo>
                    <a:pt x="7756028" y="7407770"/>
                  </a:lnTo>
                  <a:lnTo>
                    <a:pt x="7756028" y="7445870"/>
                  </a:lnTo>
                  <a:close/>
                </a:path>
                <a:path w="10887075" h="7446009">
                  <a:moveTo>
                    <a:pt x="7832228" y="7445870"/>
                  </a:moveTo>
                  <a:lnTo>
                    <a:pt x="7794128" y="7445870"/>
                  </a:lnTo>
                  <a:lnTo>
                    <a:pt x="7794128" y="7407770"/>
                  </a:lnTo>
                  <a:lnTo>
                    <a:pt x="7832228" y="7407770"/>
                  </a:lnTo>
                  <a:lnTo>
                    <a:pt x="7832228" y="7445870"/>
                  </a:lnTo>
                  <a:close/>
                </a:path>
                <a:path w="10887075" h="7446009">
                  <a:moveTo>
                    <a:pt x="7908428" y="7445870"/>
                  </a:moveTo>
                  <a:lnTo>
                    <a:pt x="7870327" y="7445870"/>
                  </a:lnTo>
                  <a:lnTo>
                    <a:pt x="7870327" y="7407770"/>
                  </a:lnTo>
                  <a:lnTo>
                    <a:pt x="7908428" y="7407770"/>
                  </a:lnTo>
                  <a:lnTo>
                    <a:pt x="7908428" y="7445870"/>
                  </a:lnTo>
                  <a:close/>
                </a:path>
                <a:path w="10887075" h="7446009">
                  <a:moveTo>
                    <a:pt x="7984628" y="7445870"/>
                  </a:moveTo>
                  <a:lnTo>
                    <a:pt x="7946528" y="7445870"/>
                  </a:lnTo>
                  <a:lnTo>
                    <a:pt x="7946528" y="7407770"/>
                  </a:lnTo>
                  <a:lnTo>
                    <a:pt x="7984628" y="7407770"/>
                  </a:lnTo>
                  <a:lnTo>
                    <a:pt x="7984628" y="7445870"/>
                  </a:lnTo>
                  <a:close/>
                </a:path>
                <a:path w="10887075" h="7446009">
                  <a:moveTo>
                    <a:pt x="8060828" y="7445870"/>
                  </a:moveTo>
                  <a:lnTo>
                    <a:pt x="8022728" y="7445870"/>
                  </a:lnTo>
                  <a:lnTo>
                    <a:pt x="8022728" y="7407770"/>
                  </a:lnTo>
                  <a:lnTo>
                    <a:pt x="8060828" y="7407770"/>
                  </a:lnTo>
                  <a:lnTo>
                    <a:pt x="8060828" y="7445870"/>
                  </a:lnTo>
                  <a:close/>
                </a:path>
                <a:path w="10887075" h="7446009">
                  <a:moveTo>
                    <a:pt x="8137028" y="7445870"/>
                  </a:moveTo>
                  <a:lnTo>
                    <a:pt x="8098928" y="7445870"/>
                  </a:lnTo>
                  <a:lnTo>
                    <a:pt x="8098928" y="7407770"/>
                  </a:lnTo>
                  <a:lnTo>
                    <a:pt x="8137028" y="7407770"/>
                  </a:lnTo>
                  <a:lnTo>
                    <a:pt x="8137028" y="7445870"/>
                  </a:lnTo>
                  <a:close/>
                </a:path>
                <a:path w="10887075" h="7446009">
                  <a:moveTo>
                    <a:pt x="8213228" y="7445870"/>
                  </a:moveTo>
                  <a:lnTo>
                    <a:pt x="8175128" y="7445870"/>
                  </a:lnTo>
                  <a:lnTo>
                    <a:pt x="8175128" y="7407770"/>
                  </a:lnTo>
                  <a:lnTo>
                    <a:pt x="8213228" y="7407770"/>
                  </a:lnTo>
                  <a:lnTo>
                    <a:pt x="8213228" y="7445870"/>
                  </a:lnTo>
                  <a:close/>
                </a:path>
                <a:path w="10887075" h="7446009">
                  <a:moveTo>
                    <a:pt x="8289428" y="7445870"/>
                  </a:moveTo>
                  <a:lnTo>
                    <a:pt x="8251328" y="7445870"/>
                  </a:lnTo>
                  <a:lnTo>
                    <a:pt x="8251328" y="7407770"/>
                  </a:lnTo>
                  <a:lnTo>
                    <a:pt x="8289428" y="7407770"/>
                  </a:lnTo>
                  <a:lnTo>
                    <a:pt x="8289428" y="7445870"/>
                  </a:lnTo>
                  <a:close/>
                </a:path>
                <a:path w="10887075" h="7446009">
                  <a:moveTo>
                    <a:pt x="8365627" y="7445870"/>
                  </a:moveTo>
                  <a:lnTo>
                    <a:pt x="8327528" y="7445870"/>
                  </a:lnTo>
                  <a:lnTo>
                    <a:pt x="8327528" y="7407770"/>
                  </a:lnTo>
                  <a:lnTo>
                    <a:pt x="8365627" y="7407770"/>
                  </a:lnTo>
                  <a:lnTo>
                    <a:pt x="8365627" y="7445870"/>
                  </a:lnTo>
                  <a:close/>
                </a:path>
                <a:path w="10887075" h="7446009">
                  <a:moveTo>
                    <a:pt x="8441828" y="7445870"/>
                  </a:moveTo>
                  <a:lnTo>
                    <a:pt x="8403728" y="7445870"/>
                  </a:lnTo>
                  <a:lnTo>
                    <a:pt x="8403728" y="7407770"/>
                  </a:lnTo>
                  <a:lnTo>
                    <a:pt x="8441828" y="7407770"/>
                  </a:lnTo>
                  <a:lnTo>
                    <a:pt x="8441828" y="7445870"/>
                  </a:lnTo>
                  <a:close/>
                </a:path>
                <a:path w="10887075" h="7446009">
                  <a:moveTo>
                    <a:pt x="8518028" y="7445870"/>
                  </a:moveTo>
                  <a:lnTo>
                    <a:pt x="8479928" y="7445870"/>
                  </a:lnTo>
                  <a:lnTo>
                    <a:pt x="8479928" y="7407770"/>
                  </a:lnTo>
                  <a:lnTo>
                    <a:pt x="8518028" y="7407770"/>
                  </a:lnTo>
                  <a:lnTo>
                    <a:pt x="8518028" y="7445870"/>
                  </a:lnTo>
                  <a:close/>
                </a:path>
                <a:path w="10887075" h="7446009">
                  <a:moveTo>
                    <a:pt x="8594228" y="7445870"/>
                  </a:moveTo>
                  <a:lnTo>
                    <a:pt x="8556128" y="7445870"/>
                  </a:lnTo>
                  <a:lnTo>
                    <a:pt x="8556128" y="7407770"/>
                  </a:lnTo>
                  <a:lnTo>
                    <a:pt x="8594228" y="7407770"/>
                  </a:lnTo>
                  <a:lnTo>
                    <a:pt x="8594228" y="7445870"/>
                  </a:lnTo>
                  <a:close/>
                </a:path>
                <a:path w="10887075" h="7446009">
                  <a:moveTo>
                    <a:pt x="8670428" y="7445870"/>
                  </a:moveTo>
                  <a:lnTo>
                    <a:pt x="8632328" y="7445870"/>
                  </a:lnTo>
                  <a:lnTo>
                    <a:pt x="8632328" y="7407770"/>
                  </a:lnTo>
                  <a:lnTo>
                    <a:pt x="8670428" y="7407770"/>
                  </a:lnTo>
                  <a:lnTo>
                    <a:pt x="8670428" y="7445870"/>
                  </a:lnTo>
                  <a:close/>
                </a:path>
                <a:path w="10887075" h="7446009">
                  <a:moveTo>
                    <a:pt x="8746628" y="7445870"/>
                  </a:moveTo>
                  <a:lnTo>
                    <a:pt x="8708528" y="7445870"/>
                  </a:lnTo>
                  <a:lnTo>
                    <a:pt x="8708528" y="7407770"/>
                  </a:lnTo>
                  <a:lnTo>
                    <a:pt x="8746628" y="7407770"/>
                  </a:lnTo>
                  <a:lnTo>
                    <a:pt x="8746628" y="7445870"/>
                  </a:lnTo>
                  <a:close/>
                </a:path>
                <a:path w="10887075" h="7446009">
                  <a:moveTo>
                    <a:pt x="8822827" y="7445870"/>
                  </a:moveTo>
                  <a:lnTo>
                    <a:pt x="8784727" y="7445870"/>
                  </a:lnTo>
                  <a:lnTo>
                    <a:pt x="8784727" y="7407770"/>
                  </a:lnTo>
                  <a:lnTo>
                    <a:pt x="8822827" y="7407770"/>
                  </a:lnTo>
                  <a:lnTo>
                    <a:pt x="8822827" y="7445870"/>
                  </a:lnTo>
                  <a:close/>
                </a:path>
                <a:path w="10887075" h="7446009">
                  <a:moveTo>
                    <a:pt x="8899027" y="7445870"/>
                  </a:moveTo>
                  <a:lnTo>
                    <a:pt x="8860927" y="7445870"/>
                  </a:lnTo>
                  <a:lnTo>
                    <a:pt x="8860927" y="7407770"/>
                  </a:lnTo>
                  <a:lnTo>
                    <a:pt x="8899027" y="7407770"/>
                  </a:lnTo>
                  <a:lnTo>
                    <a:pt x="8899027" y="7445870"/>
                  </a:lnTo>
                  <a:close/>
                </a:path>
                <a:path w="10887075" h="7446009">
                  <a:moveTo>
                    <a:pt x="8975227" y="7445870"/>
                  </a:moveTo>
                  <a:lnTo>
                    <a:pt x="8937127" y="7445870"/>
                  </a:lnTo>
                  <a:lnTo>
                    <a:pt x="8937127" y="7407770"/>
                  </a:lnTo>
                  <a:lnTo>
                    <a:pt x="8975227" y="7407770"/>
                  </a:lnTo>
                  <a:lnTo>
                    <a:pt x="8975227" y="7445870"/>
                  </a:lnTo>
                  <a:close/>
                </a:path>
                <a:path w="10887075" h="7446009">
                  <a:moveTo>
                    <a:pt x="9051427" y="7445870"/>
                  </a:moveTo>
                  <a:lnTo>
                    <a:pt x="9013327" y="7445870"/>
                  </a:lnTo>
                  <a:lnTo>
                    <a:pt x="9013327" y="7407770"/>
                  </a:lnTo>
                  <a:lnTo>
                    <a:pt x="9051427" y="7407770"/>
                  </a:lnTo>
                  <a:lnTo>
                    <a:pt x="9051427" y="7445870"/>
                  </a:lnTo>
                  <a:close/>
                </a:path>
                <a:path w="10887075" h="7446009">
                  <a:moveTo>
                    <a:pt x="9127627" y="7445870"/>
                  </a:moveTo>
                  <a:lnTo>
                    <a:pt x="9089527" y="7445870"/>
                  </a:lnTo>
                  <a:lnTo>
                    <a:pt x="9089527" y="7407770"/>
                  </a:lnTo>
                  <a:lnTo>
                    <a:pt x="9127627" y="7407770"/>
                  </a:lnTo>
                  <a:lnTo>
                    <a:pt x="9127627" y="7445870"/>
                  </a:lnTo>
                  <a:close/>
                </a:path>
                <a:path w="10887075" h="7446009">
                  <a:moveTo>
                    <a:pt x="9203827" y="7445870"/>
                  </a:moveTo>
                  <a:lnTo>
                    <a:pt x="9165727" y="7445870"/>
                  </a:lnTo>
                  <a:lnTo>
                    <a:pt x="9165727" y="7407770"/>
                  </a:lnTo>
                  <a:lnTo>
                    <a:pt x="9203827" y="7407770"/>
                  </a:lnTo>
                  <a:lnTo>
                    <a:pt x="9203827" y="7445870"/>
                  </a:lnTo>
                  <a:close/>
                </a:path>
                <a:path w="10887075" h="7446009">
                  <a:moveTo>
                    <a:pt x="9280027" y="7445870"/>
                  </a:moveTo>
                  <a:lnTo>
                    <a:pt x="9241927" y="7445870"/>
                  </a:lnTo>
                  <a:lnTo>
                    <a:pt x="9241927" y="7407770"/>
                  </a:lnTo>
                  <a:lnTo>
                    <a:pt x="9280027" y="7407770"/>
                  </a:lnTo>
                  <a:lnTo>
                    <a:pt x="9280027" y="7445870"/>
                  </a:lnTo>
                  <a:close/>
                </a:path>
                <a:path w="10887075" h="7446009">
                  <a:moveTo>
                    <a:pt x="9356228" y="7445870"/>
                  </a:moveTo>
                  <a:lnTo>
                    <a:pt x="9318127" y="7445870"/>
                  </a:lnTo>
                  <a:lnTo>
                    <a:pt x="9318127" y="7407770"/>
                  </a:lnTo>
                  <a:lnTo>
                    <a:pt x="9356228" y="7407770"/>
                  </a:lnTo>
                  <a:lnTo>
                    <a:pt x="9356228" y="7445870"/>
                  </a:lnTo>
                  <a:close/>
                </a:path>
                <a:path w="10887075" h="7446009">
                  <a:moveTo>
                    <a:pt x="9432427" y="7445870"/>
                  </a:moveTo>
                  <a:lnTo>
                    <a:pt x="9394327" y="7445870"/>
                  </a:lnTo>
                  <a:lnTo>
                    <a:pt x="9394327" y="7407770"/>
                  </a:lnTo>
                  <a:lnTo>
                    <a:pt x="9432427" y="7407770"/>
                  </a:lnTo>
                  <a:lnTo>
                    <a:pt x="9432427" y="7445870"/>
                  </a:lnTo>
                  <a:close/>
                </a:path>
                <a:path w="10887075" h="7446009">
                  <a:moveTo>
                    <a:pt x="9508627" y="7445870"/>
                  </a:moveTo>
                  <a:lnTo>
                    <a:pt x="9470527" y="7445870"/>
                  </a:lnTo>
                  <a:lnTo>
                    <a:pt x="9470527" y="7407770"/>
                  </a:lnTo>
                  <a:lnTo>
                    <a:pt x="9508627" y="7407770"/>
                  </a:lnTo>
                  <a:lnTo>
                    <a:pt x="9508627" y="7445870"/>
                  </a:lnTo>
                  <a:close/>
                </a:path>
                <a:path w="10887075" h="7446009">
                  <a:moveTo>
                    <a:pt x="9584827" y="7445870"/>
                  </a:moveTo>
                  <a:lnTo>
                    <a:pt x="9546727" y="7445870"/>
                  </a:lnTo>
                  <a:lnTo>
                    <a:pt x="9546727" y="7407770"/>
                  </a:lnTo>
                  <a:lnTo>
                    <a:pt x="9584827" y="7407770"/>
                  </a:lnTo>
                  <a:lnTo>
                    <a:pt x="9584827" y="7445870"/>
                  </a:lnTo>
                  <a:close/>
                </a:path>
                <a:path w="10887075" h="7446009">
                  <a:moveTo>
                    <a:pt x="9661027" y="7445870"/>
                  </a:moveTo>
                  <a:lnTo>
                    <a:pt x="9622927" y="7445870"/>
                  </a:lnTo>
                  <a:lnTo>
                    <a:pt x="9622927" y="7407770"/>
                  </a:lnTo>
                  <a:lnTo>
                    <a:pt x="9661027" y="7407770"/>
                  </a:lnTo>
                  <a:lnTo>
                    <a:pt x="9661027" y="7445870"/>
                  </a:lnTo>
                  <a:close/>
                </a:path>
                <a:path w="10887075" h="7446009">
                  <a:moveTo>
                    <a:pt x="9737227" y="7445870"/>
                  </a:moveTo>
                  <a:lnTo>
                    <a:pt x="9699127" y="7445870"/>
                  </a:lnTo>
                  <a:lnTo>
                    <a:pt x="9699127" y="7407770"/>
                  </a:lnTo>
                  <a:lnTo>
                    <a:pt x="9737227" y="7407770"/>
                  </a:lnTo>
                  <a:lnTo>
                    <a:pt x="9737227" y="7445870"/>
                  </a:lnTo>
                  <a:close/>
                </a:path>
                <a:path w="10887075" h="7446009">
                  <a:moveTo>
                    <a:pt x="9813427" y="7445870"/>
                  </a:moveTo>
                  <a:lnTo>
                    <a:pt x="9775327" y="7445870"/>
                  </a:lnTo>
                  <a:lnTo>
                    <a:pt x="9775327" y="7407770"/>
                  </a:lnTo>
                  <a:lnTo>
                    <a:pt x="9813427" y="7407770"/>
                  </a:lnTo>
                  <a:lnTo>
                    <a:pt x="9813427" y="7445870"/>
                  </a:lnTo>
                  <a:close/>
                </a:path>
                <a:path w="10887075" h="7446009">
                  <a:moveTo>
                    <a:pt x="9889627" y="7445870"/>
                  </a:moveTo>
                  <a:lnTo>
                    <a:pt x="9851527" y="7445870"/>
                  </a:lnTo>
                  <a:lnTo>
                    <a:pt x="9851527" y="7407770"/>
                  </a:lnTo>
                  <a:lnTo>
                    <a:pt x="9889627" y="7407770"/>
                  </a:lnTo>
                  <a:lnTo>
                    <a:pt x="9889627" y="7445870"/>
                  </a:lnTo>
                  <a:close/>
                </a:path>
                <a:path w="10887075" h="7446009">
                  <a:moveTo>
                    <a:pt x="9965827" y="7445870"/>
                  </a:moveTo>
                  <a:lnTo>
                    <a:pt x="9927727" y="7445870"/>
                  </a:lnTo>
                  <a:lnTo>
                    <a:pt x="9927727" y="7407770"/>
                  </a:lnTo>
                  <a:lnTo>
                    <a:pt x="9965827" y="7407770"/>
                  </a:lnTo>
                  <a:lnTo>
                    <a:pt x="9965827" y="7445870"/>
                  </a:lnTo>
                  <a:close/>
                </a:path>
                <a:path w="10887075" h="7446009">
                  <a:moveTo>
                    <a:pt x="10042027" y="7445870"/>
                  </a:moveTo>
                  <a:lnTo>
                    <a:pt x="10003927" y="7445870"/>
                  </a:lnTo>
                  <a:lnTo>
                    <a:pt x="10003927" y="7407770"/>
                  </a:lnTo>
                  <a:lnTo>
                    <a:pt x="10042027" y="7407770"/>
                  </a:lnTo>
                  <a:lnTo>
                    <a:pt x="10042027" y="7445870"/>
                  </a:lnTo>
                  <a:close/>
                </a:path>
                <a:path w="10887075" h="7446009">
                  <a:moveTo>
                    <a:pt x="10118227" y="7445870"/>
                  </a:moveTo>
                  <a:lnTo>
                    <a:pt x="10080127" y="7445870"/>
                  </a:lnTo>
                  <a:lnTo>
                    <a:pt x="10080127" y="7407770"/>
                  </a:lnTo>
                  <a:lnTo>
                    <a:pt x="10118227" y="7407770"/>
                  </a:lnTo>
                  <a:lnTo>
                    <a:pt x="10118227" y="7445870"/>
                  </a:lnTo>
                  <a:close/>
                </a:path>
                <a:path w="10887075" h="7446009">
                  <a:moveTo>
                    <a:pt x="10194427" y="7445870"/>
                  </a:moveTo>
                  <a:lnTo>
                    <a:pt x="10156327" y="7445870"/>
                  </a:lnTo>
                  <a:lnTo>
                    <a:pt x="10156327" y="7407770"/>
                  </a:lnTo>
                  <a:lnTo>
                    <a:pt x="10194427" y="7407770"/>
                  </a:lnTo>
                  <a:lnTo>
                    <a:pt x="10194427" y="7445870"/>
                  </a:lnTo>
                  <a:close/>
                </a:path>
                <a:path w="10887075" h="7446009">
                  <a:moveTo>
                    <a:pt x="10270627" y="7445870"/>
                  </a:moveTo>
                  <a:lnTo>
                    <a:pt x="10232527" y="7445870"/>
                  </a:lnTo>
                  <a:lnTo>
                    <a:pt x="10232527" y="7407770"/>
                  </a:lnTo>
                  <a:lnTo>
                    <a:pt x="10270627" y="7407770"/>
                  </a:lnTo>
                  <a:lnTo>
                    <a:pt x="10270627" y="7445870"/>
                  </a:lnTo>
                  <a:close/>
                </a:path>
                <a:path w="10887075" h="7446009">
                  <a:moveTo>
                    <a:pt x="10346827" y="7445870"/>
                  </a:moveTo>
                  <a:lnTo>
                    <a:pt x="10308727" y="7445870"/>
                  </a:lnTo>
                  <a:lnTo>
                    <a:pt x="10308727" y="7407770"/>
                  </a:lnTo>
                  <a:lnTo>
                    <a:pt x="10346827" y="7407770"/>
                  </a:lnTo>
                  <a:lnTo>
                    <a:pt x="10346827" y="7445870"/>
                  </a:lnTo>
                  <a:close/>
                </a:path>
                <a:path w="10887075" h="7446009">
                  <a:moveTo>
                    <a:pt x="10423027" y="7445870"/>
                  </a:moveTo>
                  <a:lnTo>
                    <a:pt x="10384927" y="7445870"/>
                  </a:lnTo>
                  <a:lnTo>
                    <a:pt x="10384927" y="7407770"/>
                  </a:lnTo>
                  <a:lnTo>
                    <a:pt x="10423027" y="7407770"/>
                  </a:lnTo>
                  <a:lnTo>
                    <a:pt x="10423027" y="7445870"/>
                  </a:lnTo>
                  <a:close/>
                </a:path>
                <a:path w="10887075" h="7446009">
                  <a:moveTo>
                    <a:pt x="10499227" y="7445870"/>
                  </a:moveTo>
                  <a:lnTo>
                    <a:pt x="10461127" y="7445870"/>
                  </a:lnTo>
                  <a:lnTo>
                    <a:pt x="10461127" y="7407770"/>
                  </a:lnTo>
                  <a:lnTo>
                    <a:pt x="10499227" y="7407770"/>
                  </a:lnTo>
                  <a:lnTo>
                    <a:pt x="10499227" y="7445870"/>
                  </a:lnTo>
                  <a:close/>
                </a:path>
                <a:path w="10887075" h="7446009">
                  <a:moveTo>
                    <a:pt x="10575427" y="7445870"/>
                  </a:moveTo>
                  <a:lnTo>
                    <a:pt x="10537327" y="7445870"/>
                  </a:lnTo>
                  <a:lnTo>
                    <a:pt x="10537327" y="7407770"/>
                  </a:lnTo>
                  <a:lnTo>
                    <a:pt x="10575427" y="7407770"/>
                  </a:lnTo>
                  <a:lnTo>
                    <a:pt x="10575427" y="7445870"/>
                  </a:lnTo>
                  <a:close/>
                </a:path>
                <a:path w="10887075" h="7446009">
                  <a:moveTo>
                    <a:pt x="10651627" y="7445870"/>
                  </a:moveTo>
                  <a:lnTo>
                    <a:pt x="10613527" y="7445870"/>
                  </a:lnTo>
                  <a:lnTo>
                    <a:pt x="10613527" y="7407770"/>
                  </a:lnTo>
                  <a:lnTo>
                    <a:pt x="10651627" y="7407770"/>
                  </a:lnTo>
                  <a:lnTo>
                    <a:pt x="10651627" y="7445870"/>
                  </a:lnTo>
                  <a:close/>
                </a:path>
                <a:path w="10887075" h="7446009">
                  <a:moveTo>
                    <a:pt x="10727827" y="7445870"/>
                  </a:moveTo>
                  <a:lnTo>
                    <a:pt x="10689727" y="7445870"/>
                  </a:lnTo>
                  <a:lnTo>
                    <a:pt x="10689727" y="7407770"/>
                  </a:lnTo>
                  <a:lnTo>
                    <a:pt x="10727827" y="7407770"/>
                  </a:lnTo>
                  <a:lnTo>
                    <a:pt x="10727827" y="7445870"/>
                  </a:lnTo>
                  <a:close/>
                </a:path>
                <a:path w="10887075" h="7446009">
                  <a:moveTo>
                    <a:pt x="10804027" y="7445870"/>
                  </a:moveTo>
                  <a:lnTo>
                    <a:pt x="10765927" y="7445870"/>
                  </a:lnTo>
                  <a:lnTo>
                    <a:pt x="10765927" y="7407770"/>
                  </a:lnTo>
                  <a:lnTo>
                    <a:pt x="10804027" y="7407770"/>
                  </a:lnTo>
                  <a:lnTo>
                    <a:pt x="10804027" y="7445870"/>
                  </a:lnTo>
                  <a:close/>
                </a:path>
                <a:path w="10887075" h="7446009">
                  <a:moveTo>
                    <a:pt x="10880227" y="7418039"/>
                  </a:moveTo>
                  <a:lnTo>
                    <a:pt x="10852397" y="7418039"/>
                  </a:lnTo>
                  <a:lnTo>
                    <a:pt x="10852397" y="7379939"/>
                  </a:lnTo>
                  <a:lnTo>
                    <a:pt x="10887074" y="7379939"/>
                  </a:lnTo>
                  <a:lnTo>
                    <a:pt x="10887074" y="7407770"/>
                  </a:lnTo>
                  <a:lnTo>
                    <a:pt x="10880227" y="7407770"/>
                  </a:lnTo>
                  <a:lnTo>
                    <a:pt x="10880227" y="7418039"/>
                  </a:lnTo>
                  <a:close/>
                </a:path>
                <a:path w="10887075" h="7446009">
                  <a:moveTo>
                    <a:pt x="10880227" y="7445870"/>
                  </a:moveTo>
                  <a:lnTo>
                    <a:pt x="10842127" y="7445870"/>
                  </a:lnTo>
                  <a:lnTo>
                    <a:pt x="10842127" y="7407770"/>
                  </a:lnTo>
                  <a:lnTo>
                    <a:pt x="10852397" y="7407770"/>
                  </a:lnTo>
                  <a:lnTo>
                    <a:pt x="10852397" y="7418039"/>
                  </a:lnTo>
                  <a:lnTo>
                    <a:pt x="10880227" y="7418039"/>
                  </a:lnTo>
                  <a:lnTo>
                    <a:pt x="10880227" y="7445870"/>
                  </a:lnTo>
                  <a:close/>
                </a:path>
                <a:path w="10887075" h="7446009">
                  <a:moveTo>
                    <a:pt x="10887074" y="7418039"/>
                  </a:moveTo>
                  <a:lnTo>
                    <a:pt x="10880227" y="7418039"/>
                  </a:lnTo>
                  <a:lnTo>
                    <a:pt x="10880227" y="7407770"/>
                  </a:lnTo>
                  <a:lnTo>
                    <a:pt x="10887074" y="7407770"/>
                  </a:lnTo>
                  <a:lnTo>
                    <a:pt x="10887074" y="7418039"/>
                  </a:lnTo>
                  <a:close/>
                </a:path>
                <a:path w="10887075" h="7446009">
                  <a:moveTo>
                    <a:pt x="10887074" y="7341839"/>
                  </a:moveTo>
                  <a:lnTo>
                    <a:pt x="10852397" y="7341839"/>
                  </a:lnTo>
                  <a:lnTo>
                    <a:pt x="10852397" y="7303739"/>
                  </a:lnTo>
                  <a:lnTo>
                    <a:pt x="10887074" y="7303739"/>
                  </a:lnTo>
                  <a:lnTo>
                    <a:pt x="10887074" y="7341839"/>
                  </a:lnTo>
                  <a:close/>
                </a:path>
                <a:path w="10887075" h="7446009">
                  <a:moveTo>
                    <a:pt x="10887074" y="7265639"/>
                  </a:moveTo>
                  <a:lnTo>
                    <a:pt x="10852397" y="7265639"/>
                  </a:lnTo>
                  <a:lnTo>
                    <a:pt x="10852397" y="7227539"/>
                  </a:lnTo>
                  <a:lnTo>
                    <a:pt x="10887074" y="7227539"/>
                  </a:lnTo>
                  <a:lnTo>
                    <a:pt x="10887074" y="7265639"/>
                  </a:lnTo>
                  <a:close/>
                </a:path>
                <a:path w="10887075" h="7446009">
                  <a:moveTo>
                    <a:pt x="10887074" y="7189439"/>
                  </a:moveTo>
                  <a:lnTo>
                    <a:pt x="10852397" y="7189439"/>
                  </a:lnTo>
                  <a:lnTo>
                    <a:pt x="10852397" y="7151339"/>
                  </a:lnTo>
                  <a:lnTo>
                    <a:pt x="10887074" y="7151339"/>
                  </a:lnTo>
                  <a:lnTo>
                    <a:pt x="10887074" y="7189439"/>
                  </a:lnTo>
                  <a:close/>
                </a:path>
                <a:path w="10887075" h="7446009">
                  <a:moveTo>
                    <a:pt x="10887074" y="7113239"/>
                  </a:moveTo>
                  <a:lnTo>
                    <a:pt x="10852397" y="7113239"/>
                  </a:lnTo>
                  <a:lnTo>
                    <a:pt x="10852397" y="7075139"/>
                  </a:lnTo>
                  <a:lnTo>
                    <a:pt x="10887074" y="7075139"/>
                  </a:lnTo>
                  <a:lnTo>
                    <a:pt x="10887074" y="7113239"/>
                  </a:lnTo>
                  <a:close/>
                </a:path>
                <a:path w="10887075" h="7446009">
                  <a:moveTo>
                    <a:pt x="10887074" y="7037039"/>
                  </a:moveTo>
                  <a:lnTo>
                    <a:pt x="10852397" y="7037039"/>
                  </a:lnTo>
                  <a:lnTo>
                    <a:pt x="10852397" y="6998939"/>
                  </a:lnTo>
                  <a:lnTo>
                    <a:pt x="10887074" y="6998939"/>
                  </a:lnTo>
                  <a:lnTo>
                    <a:pt x="10887074" y="7037039"/>
                  </a:lnTo>
                  <a:close/>
                </a:path>
                <a:path w="10887075" h="7446009">
                  <a:moveTo>
                    <a:pt x="10887074" y="6960839"/>
                  </a:moveTo>
                  <a:lnTo>
                    <a:pt x="10852397" y="6960839"/>
                  </a:lnTo>
                  <a:lnTo>
                    <a:pt x="10852397" y="6922739"/>
                  </a:lnTo>
                  <a:lnTo>
                    <a:pt x="10887074" y="6922739"/>
                  </a:lnTo>
                  <a:lnTo>
                    <a:pt x="10887074" y="6960839"/>
                  </a:lnTo>
                  <a:close/>
                </a:path>
                <a:path w="10887075" h="7446009">
                  <a:moveTo>
                    <a:pt x="10887074" y="6884639"/>
                  </a:moveTo>
                  <a:lnTo>
                    <a:pt x="10852397" y="6884639"/>
                  </a:lnTo>
                  <a:lnTo>
                    <a:pt x="10852397" y="6846539"/>
                  </a:lnTo>
                  <a:lnTo>
                    <a:pt x="10887074" y="6846539"/>
                  </a:lnTo>
                  <a:lnTo>
                    <a:pt x="10887074" y="6884639"/>
                  </a:lnTo>
                  <a:close/>
                </a:path>
                <a:path w="10887075" h="7446009">
                  <a:moveTo>
                    <a:pt x="10887074" y="6808439"/>
                  </a:moveTo>
                  <a:lnTo>
                    <a:pt x="10852397" y="6808439"/>
                  </a:lnTo>
                  <a:lnTo>
                    <a:pt x="10852397" y="6770339"/>
                  </a:lnTo>
                  <a:lnTo>
                    <a:pt x="10887074" y="6770339"/>
                  </a:lnTo>
                  <a:lnTo>
                    <a:pt x="10887074" y="6808439"/>
                  </a:lnTo>
                  <a:close/>
                </a:path>
                <a:path w="10887075" h="7446009">
                  <a:moveTo>
                    <a:pt x="10887074" y="6732239"/>
                  </a:moveTo>
                  <a:lnTo>
                    <a:pt x="10852397" y="6732239"/>
                  </a:lnTo>
                  <a:lnTo>
                    <a:pt x="10852397" y="6694139"/>
                  </a:lnTo>
                  <a:lnTo>
                    <a:pt x="10887074" y="6694139"/>
                  </a:lnTo>
                  <a:lnTo>
                    <a:pt x="10887074" y="6732239"/>
                  </a:lnTo>
                  <a:close/>
                </a:path>
                <a:path w="10887075" h="7446009">
                  <a:moveTo>
                    <a:pt x="10887074" y="6656039"/>
                  </a:moveTo>
                  <a:lnTo>
                    <a:pt x="10852397" y="6656039"/>
                  </a:lnTo>
                  <a:lnTo>
                    <a:pt x="10852397" y="6617939"/>
                  </a:lnTo>
                  <a:lnTo>
                    <a:pt x="10887074" y="6617939"/>
                  </a:lnTo>
                  <a:lnTo>
                    <a:pt x="10887074" y="6656039"/>
                  </a:lnTo>
                  <a:close/>
                </a:path>
                <a:path w="10887075" h="7446009">
                  <a:moveTo>
                    <a:pt x="10887074" y="6579839"/>
                  </a:moveTo>
                  <a:lnTo>
                    <a:pt x="10852397" y="6579839"/>
                  </a:lnTo>
                  <a:lnTo>
                    <a:pt x="10852397" y="6541739"/>
                  </a:lnTo>
                  <a:lnTo>
                    <a:pt x="10887074" y="6541739"/>
                  </a:lnTo>
                  <a:lnTo>
                    <a:pt x="10887074" y="6579839"/>
                  </a:lnTo>
                  <a:close/>
                </a:path>
                <a:path w="10887075" h="7446009">
                  <a:moveTo>
                    <a:pt x="10887074" y="6503639"/>
                  </a:moveTo>
                  <a:lnTo>
                    <a:pt x="10852397" y="6503639"/>
                  </a:lnTo>
                  <a:lnTo>
                    <a:pt x="10852397" y="6465539"/>
                  </a:lnTo>
                  <a:lnTo>
                    <a:pt x="10887074" y="6465539"/>
                  </a:lnTo>
                  <a:lnTo>
                    <a:pt x="10887074" y="6503639"/>
                  </a:lnTo>
                  <a:close/>
                </a:path>
                <a:path w="10887075" h="7446009">
                  <a:moveTo>
                    <a:pt x="10887074" y="6427439"/>
                  </a:moveTo>
                  <a:lnTo>
                    <a:pt x="10852397" y="6427439"/>
                  </a:lnTo>
                  <a:lnTo>
                    <a:pt x="10852397" y="6389339"/>
                  </a:lnTo>
                  <a:lnTo>
                    <a:pt x="10887074" y="6389339"/>
                  </a:lnTo>
                  <a:lnTo>
                    <a:pt x="10887074" y="6427439"/>
                  </a:lnTo>
                  <a:close/>
                </a:path>
                <a:path w="10887075" h="7446009">
                  <a:moveTo>
                    <a:pt x="10887074" y="6351239"/>
                  </a:moveTo>
                  <a:lnTo>
                    <a:pt x="10852397" y="6351239"/>
                  </a:lnTo>
                  <a:lnTo>
                    <a:pt x="10852397" y="6313139"/>
                  </a:lnTo>
                  <a:lnTo>
                    <a:pt x="10887074" y="6313139"/>
                  </a:lnTo>
                  <a:lnTo>
                    <a:pt x="10887074" y="6351239"/>
                  </a:lnTo>
                  <a:close/>
                </a:path>
                <a:path w="10887075" h="7446009">
                  <a:moveTo>
                    <a:pt x="10887074" y="6275039"/>
                  </a:moveTo>
                  <a:lnTo>
                    <a:pt x="10852397" y="6275039"/>
                  </a:lnTo>
                  <a:lnTo>
                    <a:pt x="10852397" y="6236939"/>
                  </a:lnTo>
                  <a:lnTo>
                    <a:pt x="10887074" y="6236939"/>
                  </a:lnTo>
                  <a:lnTo>
                    <a:pt x="10887074" y="6275039"/>
                  </a:lnTo>
                  <a:close/>
                </a:path>
                <a:path w="10887075" h="7446009">
                  <a:moveTo>
                    <a:pt x="10887074" y="6198839"/>
                  </a:moveTo>
                  <a:lnTo>
                    <a:pt x="10852397" y="6198839"/>
                  </a:lnTo>
                  <a:lnTo>
                    <a:pt x="10852397" y="6160739"/>
                  </a:lnTo>
                  <a:lnTo>
                    <a:pt x="10887074" y="6160739"/>
                  </a:lnTo>
                  <a:lnTo>
                    <a:pt x="10887074" y="6198839"/>
                  </a:lnTo>
                  <a:close/>
                </a:path>
                <a:path w="10887075" h="7446009">
                  <a:moveTo>
                    <a:pt x="10887074" y="6122639"/>
                  </a:moveTo>
                  <a:lnTo>
                    <a:pt x="10852397" y="6122639"/>
                  </a:lnTo>
                  <a:lnTo>
                    <a:pt x="10852397" y="6084539"/>
                  </a:lnTo>
                  <a:lnTo>
                    <a:pt x="10887074" y="6084539"/>
                  </a:lnTo>
                  <a:lnTo>
                    <a:pt x="10887074" y="6122639"/>
                  </a:lnTo>
                  <a:close/>
                </a:path>
                <a:path w="10887075" h="7446009">
                  <a:moveTo>
                    <a:pt x="10887074" y="6046439"/>
                  </a:moveTo>
                  <a:lnTo>
                    <a:pt x="10852397" y="6046439"/>
                  </a:lnTo>
                  <a:lnTo>
                    <a:pt x="10852397" y="6008339"/>
                  </a:lnTo>
                  <a:lnTo>
                    <a:pt x="10887074" y="6008339"/>
                  </a:lnTo>
                  <a:lnTo>
                    <a:pt x="10887074" y="6046439"/>
                  </a:lnTo>
                  <a:close/>
                </a:path>
                <a:path w="10887075" h="7446009">
                  <a:moveTo>
                    <a:pt x="10887074" y="5970239"/>
                  </a:moveTo>
                  <a:lnTo>
                    <a:pt x="10852397" y="5970239"/>
                  </a:lnTo>
                  <a:lnTo>
                    <a:pt x="10852397" y="5932139"/>
                  </a:lnTo>
                  <a:lnTo>
                    <a:pt x="10887074" y="5932139"/>
                  </a:lnTo>
                  <a:lnTo>
                    <a:pt x="10887074" y="5970239"/>
                  </a:lnTo>
                  <a:close/>
                </a:path>
                <a:path w="10887075" h="7446009">
                  <a:moveTo>
                    <a:pt x="10887074" y="5894039"/>
                  </a:moveTo>
                  <a:lnTo>
                    <a:pt x="10852397" y="5894039"/>
                  </a:lnTo>
                  <a:lnTo>
                    <a:pt x="10852397" y="5855939"/>
                  </a:lnTo>
                  <a:lnTo>
                    <a:pt x="10887074" y="5855939"/>
                  </a:lnTo>
                  <a:lnTo>
                    <a:pt x="10887074" y="5894039"/>
                  </a:lnTo>
                  <a:close/>
                </a:path>
                <a:path w="10887075" h="7446009">
                  <a:moveTo>
                    <a:pt x="10887074" y="5817839"/>
                  </a:moveTo>
                  <a:lnTo>
                    <a:pt x="10852397" y="5817839"/>
                  </a:lnTo>
                  <a:lnTo>
                    <a:pt x="10852397" y="5779739"/>
                  </a:lnTo>
                  <a:lnTo>
                    <a:pt x="10887074" y="5779739"/>
                  </a:lnTo>
                  <a:lnTo>
                    <a:pt x="10887074" y="5817839"/>
                  </a:lnTo>
                  <a:close/>
                </a:path>
                <a:path w="10887075" h="7446009">
                  <a:moveTo>
                    <a:pt x="10887074" y="5741639"/>
                  </a:moveTo>
                  <a:lnTo>
                    <a:pt x="10852397" y="5741639"/>
                  </a:lnTo>
                  <a:lnTo>
                    <a:pt x="10852397" y="5703539"/>
                  </a:lnTo>
                  <a:lnTo>
                    <a:pt x="10887074" y="5703539"/>
                  </a:lnTo>
                  <a:lnTo>
                    <a:pt x="10887074" y="5741639"/>
                  </a:lnTo>
                  <a:close/>
                </a:path>
                <a:path w="10887075" h="7446009">
                  <a:moveTo>
                    <a:pt x="10887074" y="5665439"/>
                  </a:moveTo>
                  <a:lnTo>
                    <a:pt x="10852397" y="5665439"/>
                  </a:lnTo>
                  <a:lnTo>
                    <a:pt x="10852397" y="5627339"/>
                  </a:lnTo>
                  <a:lnTo>
                    <a:pt x="10887074" y="5627339"/>
                  </a:lnTo>
                  <a:lnTo>
                    <a:pt x="10887074" y="5665439"/>
                  </a:lnTo>
                  <a:close/>
                </a:path>
                <a:path w="10887075" h="7446009">
                  <a:moveTo>
                    <a:pt x="10887074" y="5589239"/>
                  </a:moveTo>
                  <a:lnTo>
                    <a:pt x="10852397" y="5589239"/>
                  </a:lnTo>
                  <a:lnTo>
                    <a:pt x="10852397" y="5551139"/>
                  </a:lnTo>
                  <a:lnTo>
                    <a:pt x="10887074" y="5551139"/>
                  </a:lnTo>
                  <a:lnTo>
                    <a:pt x="10887074" y="5589239"/>
                  </a:lnTo>
                  <a:close/>
                </a:path>
                <a:path w="10887075" h="7446009">
                  <a:moveTo>
                    <a:pt x="10887074" y="5513039"/>
                  </a:moveTo>
                  <a:lnTo>
                    <a:pt x="10852397" y="5513039"/>
                  </a:lnTo>
                  <a:lnTo>
                    <a:pt x="10852397" y="5474939"/>
                  </a:lnTo>
                  <a:lnTo>
                    <a:pt x="10887074" y="5474939"/>
                  </a:lnTo>
                  <a:lnTo>
                    <a:pt x="10887074" y="5513039"/>
                  </a:lnTo>
                  <a:close/>
                </a:path>
                <a:path w="10887075" h="7446009">
                  <a:moveTo>
                    <a:pt x="10887074" y="5436839"/>
                  </a:moveTo>
                  <a:lnTo>
                    <a:pt x="10852397" y="5436839"/>
                  </a:lnTo>
                  <a:lnTo>
                    <a:pt x="10852397" y="5398739"/>
                  </a:lnTo>
                  <a:lnTo>
                    <a:pt x="10887074" y="5398739"/>
                  </a:lnTo>
                  <a:lnTo>
                    <a:pt x="10887074" y="5436839"/>
                  </a:lnTo>
                  <a:close/>
                </a:path>
                <a:path w="10887075" h="7446009">
                  <a:moveTo>
                    <a:pt x="10887074" y="5360639"/>
                  </a:moveTo>
                  <a:lnTo>
                    <a:pt x="10852397" y="5360639"/>
                  </a:lnTo>
                  <a:lnTo>
                    <a:pt x="10852397" y="5322539"/>
                  </a:lnTo>
                  <a:lnTo>
                    <a:pt x="10887074" y="5322539"/>
                  </a:lnTo>
                  <a:lnTo>
                    <a:pt x="10887074" y="5360639"/>
                  </a:lnTo>
                  <a:close/>
                </a:path>
                <a:path w="10887075" h="7446009">
                  <a:moveTo>
                    <a:pt x="10887074" y="5284439"/>
                  </a:moveTo>
                  <a:lnTo>
                    <a:pt x="10852397" y="5284439"/>
                  </a:lnTo>
                  <a:lnTo>
                    <a:pt x="10852397" y="5246339"/>
                  </a:lnTo>
                  <a:lnTo>
                    <a:pt x="10887074" y="5246339"/>
                  </a:lnTo>
                  <a:lnTo>
                    <a:pt x="10887074" y="5284439"/>
                  </a:lnTo>
                  <a:close/>
                </a:path>
                <a:path w="10887075" h="7446009">
                  <a:moveTo>
                    <a:pt x="10887074" y="5208239"/>
                  </a:moveTo>
                  <a:lnTo>
                    <a:pt x="10852397" y="5208239"/>
                  </a:lnTo>
                  <a:lnTo>
                    <a:pt x="10852397" y="5170139"/>
                  </a:lnTo>
                  <a:lnTo>
                    <a:pt x="10887074" y="5170139"/>
                  </a:lnTo>
                  <a:lnTo>
                    <a:pt x="10887074" y="5208239"/>
                  </a:lnTo>
                  <a:close/>
                </a:path>
                <a:path w="10887075" h="7446009">
                  <a:moveTo>
                    <a:pt x="10887074" y="5132039"/>
                  </a:moveTo>
                  <a:lnTo>
                    <a:pt x="10852397" y="5132039"/>
                  </a:lnTo>
                  <a:lnTo>
                    <a:pt x="10852397" y="5093939"/>
                  </a:lnTo>
                  <a:lnTo>
                    <a:pt x="10887074" y="5093939"/>
                  </a:lnTo>
                  <a:lnTo>
                    <a:pt x="10887074" y="5132039"/>
                  </a:lnTo>
                  <a:close/>
                </a:path>
                <a:path w="10887075" h="7446009">
                  <a:moveTo>
                    <a:pt x="10887074" y="5055839"/>
                  </a:moveTo>
                  <a:lnTo>
                    <a:pt x="10852397" y="5055839"/>
                  </a:lnTo>
                  <a:lnTo>
                    <a:pt x="10852397" y="5017739"/>
                  </a:lnTo>
                  <a:lnTo>
                    <a:pt x="10887074" y="5017739"/>
                  </a:lnTo>
                  <a:lnTo>
                    <a:pt x="10887074" y="5055839"/>
                  </a:lnTo>
                  <a:close/>
                </a:path>
                <a:path w="10887075" h="7446009">
                  <a:moveTo>
                    <a:pt x="10887074" y="4979639"/>
                  </a:moveTo>
                  <a:lnTo>
                    <a:pt x="10852397" y="4979639"/>
                  </a:lnTo>
                  <a:lnTo>
                    <a:pt x="10852397" y="4941539"/>
                  </a:lnTo>
                  <a:lnTo>
                    <a:pt x="10887074" y="4941539"/>
                  </a:lnTo>
                  <a:lnTo>
                    <a:pt x="10887074" y="4979639"/>
                  </a:lnTo>
                  <a:close/>
                </a:path>
                <a:path w="10887075" h="7446009">
                  <a:moveTo>
                    <a:pt x="10887074" y="4903439"/>
                  </a:moveTo>
                  <a:lnTo>
                    <a:pt x="10852397" y="4903439"/>
                  </a:lnTo>
                  <a:lnTo>
                    <a:pt x="10852397" y="4865339"/>
                  </a:lnTo>
                  <a:lnTo>
                    <a:pt x="10887074" y="4865339"/>
                  </a:lnTo>
                  <a:lnTo>
                    <a:pt x="10887074" y="4903439"/>
                  </a:lnTo>
                  <a:close/>
                </a:path>
                <a:path w="10887075" h="7446009">
                  <a:moveTo>
                    <a:pt x="10887074" y="4827239"/>
                  </a:moveTo>
                  <a:lnTo>
                    <a:pt x="10852397" y="4827239"/>
                  </a:lnTo>
                  <a:lnTo>
                    <a:pt x="10852397" y="4789139"/>
                  </a:lnTo>
                  <a:lnTo>
                    <a:pt x="10887074" y="4789139"/>
                  </a:lnTo>
                  <a:lnTo>
                    <a:pt x="10887074" y="4827239"/>
                  </a:lnTo>
                  <a:close/>
                </a:path>
                <a:path w="10887075" h="7446009">
                  <a:moveTo>
                    <a:pt x="10887074" y="4751039"/>
                  </a:moveTo>
                  <a:lnTo>
                    <a:pt x="10852397" y="4751039"/>
                  </a:lnTo>
                  <a:lnTo>
                    <a:pt x="10852397" y="4712939"/>
                  </a:lnTo>
                  <a:lnTo>
                    <a:pt x="10887074" y="4712939"/>
                  </a:lnTo>
                  <a:lnTo>
                    <a:pt x="10887074" y="4751039"/>
                  </a:lnTo>
                  <a:close/>
                </a:path>
                <a:path w="10887075" h="7446009">
                  <a:moveTo>
                    <a:pt x="10887074" y="4674839"/>
                  </a:moveTo>
                  <a:lnTo>
                    <a:pt x="10852397" y="4674839"/>
                  </a:lnTo>
                  <a:lnTo>
                    <a:pt x="10852397" y="4636739"/>
                  </a:lnTo>
                  <a:lnTo>
                    <a:pt x="10887074" y="4636739"/>
                  </a:lnTo>
                  <a:lnTo>
                    <a:pt x="10887074" y="4674839"/>
                  </a:lnTo>
                  <a:close/>
                </a:path>
                <a:path w="10887075" h="7446009">
                  <a:moveTo>
                    <a:pt x="10887074" y="4598639"/>
                  </a:moveTo>
                  <a:lnTo>
                    <a:pt x="10852397" y="4598639"/>
                  </a:lnTo>
                  <a:lnTo>
                    <a:pt x="10852397" y="4560539"/>
                  </a:lnTo>
                  <a:lnTo>
                    <a:pt x="10887074" y="4560539"/>
                  </a:lnTo>
                  <a:lnTo>
                    <a:pt x="10887074" y="4598639"/>
                  </a:lnTo>
                  <a:close/>
                </a:path>
                <a:path w="10887075" h="7446009">
                  <a:moveTo>
                    <a:pt x="10887074" y="4522439"/>
                  </a:moveTo>
                  <a:lnTo>
                    <a:pt x="10852397" y="4522439"/>
                  </a:lnTo>
                  <a:lnTo>
                    <a:pt x="10852397" y="4484339"/>
                  </a:lnTo>
                  <a:lnTo>
                    <a:pt x="10887074" y="4484339"/>
                  </a:lnTo>
                  <a:lnTo>
                    <a:pt x="10887074" y="4522439"/>
                  </a:lnTo>
                  <a:close/>
                </a:path>
                <a:path w="10887075" h="7446009">
                  <a:moveTo>
                    <a:pt x="10887074" y="4446239"/>
                  </a:moveTo>
                  <a:lnTo>
                    <a:pt x="10852397" y="4446239"/>
                  </a:lnTo>
                  <a:lnTo>
                    <a:pt x="10852397" y="4408139"/>
                  </a:lnTo>
                  <a:lnTo>
                    <a:pt x="10887074" y="4408139"/>
                  </a:lnTo>
                  <a:lnTo>
                    <a:pt x="10887074" y="4446239"/>
                  </a:lnTo>
                  <a:close/>
                </a:path>
                <a:path w="10887075" h="7446009">
                  <a:moveTo>
                    <a:pt x="10887074" y="4370039"/>
                  </a:moveTo>
                  <a:lnTo>
                    <a:pt x="10852397" y="4370039"/>
                  </a:lnTo>
                  <a:lnTo>
                    <a:pt x="10852397" y="4331939"/>
                  </a:lnTo>
                  <a:lnTo>
                    <a:pt x="10887074" y="4331939"/>
                  </a:lnTo>
                  <a:lnTo>
                    <a:pt x="10887074" y="4370039"/>
                  </a:lnTo>
                  <a:close/>
                </a:path>
                <a:path w="10887075" h="7446009">
                  <a:moveTo>
                    <a:pt x="10887074" y="4293839"/>
                  </a:moveTo>
                  <a:lnTo>
                    <a:pt x="10852397" y="4293839"/>
                  </a:lnTo>
                  <a:lnTo>
                    <a:pt x="10852397" y="4255739"/>
                  </a:lnTo>
                  <a:lnTo>
                    <a:pt x="10887074" y="4255739"/>
                  </a:lnTo>
                  <a:lnTo>
                    <a:pt x="10887074" y="4293839"/>
                  </a:lnTo>
                  <a:close/>
                </a:path>
                <a:path w="10887075" h="7446009">
                  <a:moveTo>
                    <a:pt x="10887074" y="4217639"/>
                  </a:moveTo>
                  <a:lnTo>
                    <a:pt x="10852397" y="4217639"/>
                  </a:lnTo>
                  <a:lnTo>
                    <a:pt x="10852397" y="4179539"/>
                  </a:lnTo>
                  <a:lnTo>
                    <a:pt x="10887074" y="4179539"/>
                  </a:lnTo>
                  <a:lnTo>
                    <a:pt x="10887074" y="4217639"/>
                  </a:lnTo>
                  <a:close/>
                </a:path>
                <a:path w="10887075" h="7446009">
                  <a:moveTo>
                    <a:pt x="10887074" y="4141439"/>
                  </a:moveTo>
                  <a:lnTo>
                    <a:pt x="10852397" y="4141439"/>
                  </a:lnTo>
                  <a:lnTo>
                    <a:pt x="10852397" y="4103339"/>
                  </a:lnTo>
                  <a:lnTo>
                    <a:pt x="10887074" y="4103339"/>
                  </a:lnTo>
                  <a:lnTo>
                    <a:pt x="10887074" y="4141439"/>
                  </a:lnTo>
                  <a:close/>
                </a:path>
                <a:path w="10887075" h="7446009">
                  <a:moveTo>
                    <a:pt x="10887074" y="4065239"/>
                  </a:moveTo>
                  <a:lnTo>
                    <a:pt x="10852397" y="4065239"/>
                  </a:lnTo>
                  <a:lnTo>
                    <a:pt x="10852397" y="4027139"/>
                  </a:lnTo>
                  <a:lnTo>
                    <a:pt x="10887074" y="4027139"/>
                  </a:lnTo>
                  <a:lnTo>
                    <a:pt x="10887074" y="4065239"/>
                  </a:lnTo>
                  <a:close/>
                </a:path>
                <a:path w="10887075" h="7446009">
                  <a:moveTo>
                    <a:pt x="10887074" y="3989039"/>
                  </a:moveTo>
                  <a:lnTo>
                    <a:pt x="10852397" y="3989039"/>
                  </a:lnTo>
                  <a:lnTo>
                    <a:pt x="10852397" y="3950939"/>
                  </a:lnTo>
                  <a:lnTo>
                    <a:pt x="10887074" y="3950939"/>
                  </a:lnTo>
                  <a:lnTo>
                    <a:pt x="10887074" y="3989039"/>
                  </a:lnTo>
                  <a:close/>
                </a:path>
                <a:path w="10887075" h="7446009">
                  <a:moveTo>
                    <a:pt x="10887074" y="3912839"/>
                  </a:moveTo>
                  <a:lnTo>
                    <a:pt x="10852397" y="3912839"/>
                  </a:lnTo>
                  <a:lnTo>
                    <a:pt x="10852397" y="3874739"/>
                  </a:lnTo>
                  <a:lnTo>
                    <a:pt x="10887074" y="3874739"/>
                  </a:lnTo>
                  <a:lnTo>
                    <a:pt x="10887074" y="3912839"/>
                  </a:lnTo>
                  <a:close/>
                </a:path>
                <a:path w="10887075" h="7446009">
                  <a:moveTo>
                    <a:pt x="10887074" y="3836639"/>
                  </a:moveTo>
                  <a:lnTo>
                    <a:pt x="10852397" y="3836639"/>
                  </a:lnTo>
                  <a:lnTo>
                    <a:pt x="10852397" y="3798539"/>
                  </a:lnTo>
                  <a:lnTo>
                    <a:pt x="10887074" y="3798539"/>
                  </a:lnTo>
                  <a:lnTo>
                    <a:pt x="10887074" y="3836639"/>
                  </a:lnTo>
                  <a:close/>
                </a:path>
                <a:path w="10887075" h="7446009">
                  <a:moveTo>
                    <a:pt x="10887074" y="3760439"/>
                  </a:moveTo>
                  <a:lnTo>
                    <a:pt x="10852397" y="3760439"/>
                  </a:lnTo>
                  <a:lnTo>
                    <a:pt x="10852397" y="3722340"/>
                  </a:lnTo>
                  <a:lnTo>
                    <a:pt x="10887074" y="3722340"/>
                  </a:lnTo>
                  <a:lnTo>
                    <a:pt x="10887074" y="3760439"/>
                  </a:lnTo>
                  <a:close/>
                </a:path>
                <a:path w="10887075" h="7446009">
                  <a:moveTo>
                    <a:pt x="10887074" y="3684239"/>
                  </a:moveTo>
                  <a:lnTo>
                    <a:pt x="10852397" y="3684239"/>
                  </a:lnTo>
                  <a:lnTo>
                    <a:pt x="10852397" y="3646139"/>
                  </a:lnTo>
                  <a:lnTo>
                    <a:pt x="10887074" y="3646139"/>
                  </a:lnTo>
                  <a:lnTo>
                    <a:pt x="10887074" y="3684239"/>
                  </a:lnTo>
                  <a:close/>
                </a:path>
                <a:path w="10887075" h="7446009">
                  <a:moveTo>
                    <a:pt x="10887074" y="3608039"/>
                  </a:moveTo>
                  <a:lnTo>
                    <a:pt x="10852397" y="3608039"/>
                  </a:lnTo>
                  <a:lnTo>
                    <a:pt x="10852397" y="3569939"/>
                  </a:lnTo>
                  <a:lnTo>
                    <a:pt x="10887074" y="3569939"/>
                  </a:lnTo>
                  <a:lnTo>
                    <a:pt x="10887074" y="3608039"/>
                  </a:lnTo>
                  <a:close/>
                </a:path>
                <a:path w="10887075" h="7446009">
                  <a:moveTo>
                    <a:pt x="10887074" y="3531839"/>
                  </a:moveTo>
                  <a:lnTo>
                    <a:pt x="10852397" y="3531839"/>
                  </a:lnTo>
                  <a:lnTo>
                    <a:pt x="10852397" y="3493740"/>
                  </a:lnTo>
                  <a:lnTo>
                    <a:pt x="10887074" y="3493740"/>
                  </a:lnTo>
                  <a:lnTo>
                    <a:pt x="10887074" y="3531839"/>
                  </a:lnTo>
                  <a:close/>
                </a:path>
                <a:path w="10887075" h="7446009">
                  <a:moveTo>
                    <a:pt x="10887074" y="3455639"/>
                  </a:moveTo>
                  <a:lnTo>
                    <a:pt x="10852397" y="3455639"/>
                  </a:lnTo>
                  <a:lnTo>
                    <a:pt x="10852397" y="3417539"/>
                  </a:lnTo>
                  <a:lnTo>
                    <a:pt x="10887074" y="3417539"/>
                  </a:lnTo>
                  <a:lnTo>
                    <a:pt x="10887074" y="3455639"/>
                  </a:lnTo>
                  <a:close/>
                </a:path>
                <a:path w="10887075" h="7446009">
                  <a:moveTo>
                    <a:pt x="10887074" y="3379439"/>
                  </a:moveTo>
                  <a:lnTo>
                    <a:pt x="10852397" y="3379439"/>
                  </a:lnTo>
                  <a:lnTo>
                    <a:pt x="10852397" y="3341339"/>
                  </a:lnTo>
                  <a:lnTo>
                    <a:pt x="10887074" y="3341339"/>
                  </a:lnTo>
                  <a:lnTo>
                    <a:pt x="10887074" y="3379439"/>
                  </a:lnTo>
                  <a:close/>
                </a:path>
                <a:path w="10887075" h="7446009">
                  <a:moveTo>
                    <a:pt x="10887074" y="3303239"/>
                  </a:moveTo>
                  <a:lnTo>
                    <a:pt x="10852397" y="3303239"/>
                  </a:lnTo>
                  <a:lnTo>
                    <a:pt x="10852397" y="3265140"/>
                  </a:lnTo>
                  <a:lnTo>
                    <a:pt x="10887074" y="3265140"/>
                  </a:lnTo>
                  <a:lnTo>
                    <a:pt x="10887074" y="3303239"/>
                  </a:lnTo>
                  <a:close/>
                </a:path>
                <a:path w="10887075" h="7446009">
                  <a:moveTo>
                    <a:pt x="10887074" y="3227039"/>
                  </a:moveTo>
                  <a:lnTo>
                    <a:pt x="10852397" y="3227039"/>
                  </a:lnTo>
                  <a:lnTo>
                    <a:pt x="10852397" y="3188939"/>
                  </a:lnTo>
                  <a:lnTo>
                    <a:pt x="10887074" y="3188939"/>
                  </a:lnTo>
                  <a:lnTo>
                    <a:pt x="10887074" y="3227039"/>
                  </a:lnTo>
                  <a:close/>
                </a:path>
                <a:path w="10887075" h="7446009">
                  <a:moveTo>
                    <a:pt x="10887074" y="3150839"/>
                  </a:moveTo>
                  <a:lnTo>
                    <a:pt x="10852397" y="3150839"/>
                  </a:lnTo>
                  <a:lnTo>
                    <a:pt x="10852397" y="3112739"/>
                  </a:lnTo>
                  <a:lnTo>
                    <a:pt x="10887074" y="3112739"/>
                  </a:lnTo>
                  <a:lnTo>
                    <a:pt x="10887074" y="3150839"/>
                  </a:lnTo>
                  <a:close/>
                </a:path>
                <a:path w="10887075" h="7446009">
                  <a:moveTo>
                    <a:pt x="10887074" y="3074639"/>
                  </a:moveTo>
                  <a:lnTo>
                    <a:pt x="10852397" y="3074639"/>
                  </a:lnTo>
                  <a:lnTo>
                    <a:pt x="10852397" y="3036540"/>
                  </a:lnTo>
                  <a:lnTo>
                    <a:pt x="10887074" y="3036540"/>
                  </a:lnTo>
                  <a:lnTo>
                    <a:pt x="10887074" y="3074639"/>
                  </a:lnTo>
                  <a:close/>
                </a:path>
                <a:path w="10887075" h="7446009">
                  <a:moveTo>
                    <a:pt x="10887074" y="2998440"/>
                  </a:moveTo>
                  <a:lnTo>
                    <a:pt x="10852397" y="2998440"/>
                  </a:lnTo>
                  <a:lnTo>
                    <a:pt x="10852397" y="2960340"/>
                  </a:lnTo>
                  <a:lnTo>
                    <a:pt x="10887074" y="2960340"/>
                  </a:lnTo>
                  <a:lnTo>
                    <a:pt x="10887074" y="2998440"/>
                  </a:lnTo>
                  <a:close/>
                </a:path>
                <a:path w="10887075" h="7446009">
                  <a:moveTo>
                    <a:pt x="10887074" y="2922240"/>
                  </a:moveTo>
                  <a:lnTo>
                    <a:pt x="10852397" y="2922240"/>
                  </a:lnTo>
                  <a:lnTo>
                    <a:pt x="10852397" y="2884140"/>
                  </a:lnTo>
                  <a:lnTo>
                    <a:pt x="10887074" y="2884140"/>
                  </a:lnTo>
                  <a:lnTo>
                    <a:pt x="10887074" y="2922240"/>
                  </a:lnTo>
                  <a:close/>
                </a:path>
                <a:path w="10887075" h="7446009">
                  <a:moveTo>
                    <a:pt x="10887074" y="2846039"/>
                  </a:moveTo>
                  <a:lnTo>
                    <a:pt x="10852397" y="2846039"/>
                  </a:lnTo>
                  <a:lnTo>
                    <a:pt x="10852397" y="2807940"/>
                  </a:lnTo>
                  <a:lnTo>
                    <a:pt x="10887074" y="2807940"/>
                  </a:lnTo>
                  <a:lnTo>
                    <a:pt x="10887074" y="2846039"/>
                  </a:lnTo>
                  <a:close/>
                </a:path>
                <a:path w="10887075" h="7446009">
                  <a:moveTo>
                    <a:pt x="10887074" y="2769840"/>
                  </a:moveTo>
                  <a:lnTo>
                    <a:pt x="10852397" y="2769840"/>
                  </a:lnTo>
                  <a:lnTo>
                    <a:pt x="10852397" y="2731740"/>
                  </a:lnTo>
                  <a:lnTo>
                    <a:pt x="10887074" y="2731740"/>
                  </a:lnTo>
                  <a:lnTo>
                    <a:pt x="10887074" y="2769840"/>
                  </a:lnTo>
                  <a:close/>
                </a:path>
                <a:path w="10887075" h="7446009">
                  <a:moveTo>
                    <a:pt x="10887074" y="2693640"/>
                  </a:moveTo>
                  <a:lnTo>
                    <a:pt x="10852397" y="2693640"/>
                  </a:lnTo>
                  <a:lnTo>
                    <a:pt x="10852397" y="2655540"/>
                  </a:lnTo>
                  <a:lnTo>
                    <a:pt x="10887074" y="2655540"/>
                  </a:lnTo>
                  <a:lnTo>
                    <a:pt x="10887074" y="2693640"/>
                  </a:lnTo>
                  <a:close/>
                </a:path>
                <a:path w="10887075" h="7446009">
                  <a:moveTo>
                    <a:pt x="10887074" y="2617439"/>
                  </a:moveTo>
                  <a:lnTo>
                    <a:pt x="10852397" y="2617439"/>
                  </a:lnTo>
                  <a:lnTo>
                    <a:pt x="10852397" y="2579340"/>
                  </a:lnTo>
                  <a:lnTo>
                    <a:pt x="10887074" y="2579340"/>
                  </a:lnTo>
                  <a:lnTo>
                    <a:pt x="10887074" y="2617439"/>
                  </a:lnTo>
                  <a:close/>
                </a:path>
                <a:path w="10887075" h="7446009">
                  <a:moveTo>
                    <a:pt x="10887074" y="2541240"/>
                  </a:moveTo>
                  <a:lnTo>
                    <a:pt x="10852397" y="2541240"/>
                  </a:lnTo>
                  <a:lnTo>
                    <a:pt x="10852397" y="2503140"/>
                  </a:lnTo>
                  <a:lnTo>
                    <a:pt x="10887074" y="2503140"/>
                  </a:lnTo>
                  <a:lnTo>
                    <a:pt x="10887074" y="2541240"/>
                  </a:lnTo>
                  <a:close/>
                </a:path>
                <a:path w="10887075" h="7446009">
                  <a:moveTo>
                    <a:pt x="10887074" y="2465040"/>
                  </a:moveTo>
                  <a:lnTo>
                    <a:pt x="10852397" y="2465040"/>
                  </a:lnTo>
                  <a:lnTo>
                    <a:pt x="10852397" y="2426940"/>
                  </a:lnTo>
                  <a:lnTo>
                    <a:pt x="10887074" y="2426940"/>
                  </a:lnTo>
                  <a:lnTo>
                    <a:pt x="10887074" y="2465040"/>
                  </a:lnTo>
                  <a:close/>
                </a:path>
                <a:path w="10887075" h="7446009">
                  <a:moveTo>
                    <a:pt x="10887074" y="2388840"/>
                  </a:moveTo>
                  <a:lnTo>
                    <a:pt x="10852397" y="2388840"/>
                  </a:lnTo>
                  <a:lnTo>
                    <a:pt x="10852397" y="2350740"/>
                  </a:lnTo>
                  <a:lnTo>
                    <a:pt x="10887074" y="2350740"/>
                  </a:lnTo>
                  <a:lnTo>
                    <a:pt x="10887074" y="2388840"/>
                  </a:lnTo>
                  <a:close/>
                </a:path>
                <a:path w="10887075" h="7446009">
                  <a:moveTo>
                    <a:pt x="10887074" y="2312640"/>
                  </a:moveTo>
                  <a:lnTo>
                    <a:pt x="10852397" y="2312640"/>
                  </a:lnTo>
                  <a:lnTo>
                    <a:pt x="10852397" y="2274540"/>
                  </a:lnTo>
                  <a:lnTo>
                    <a:pt x="10887074" y="2274540"/>
                  </a:lnTo>
                  <a:lnTo>
                    <a:pt x="10887074" y="2312640"/>
                  </a:lnTo>
                  <a:close/>
                </a:path>
                <a:path w="10887075" h="7446009">
                  <a:moveTo>
                    <a:pt x="10887074" y="2236440"/>
                  </a:moveTo>
                  <a:lnTo>
                    <a:pt x="10852397" y="2236440"/>
                  </a:lnTo>
                  <a:lnTo>
                    <a:pt x="10852397" y="2198340"/>
                  </a:lnTo>
                  <a:lnTo>
                    <a:pt x="10887074" y="2198340"/>
                  </a:lnTo>
                  <a:lnTo>
                    <a:pt x="10887074" y="2236440"/>
                  </a:lnTo>
                  <a:close/>
                </a:path>
                <a:path w="10887075" h="7446009">
                  <a:moveTo>
                    <a:pt x="10887074" y="2160240"/>
                  </a:moveTo>
                  <a:lnTo>
                    <a:pt x="10852397" y="2160240"/>
                  </a:lnTo>
                  <a:lnTo>
                    <a:pt x="10852397" y="2122140"/>
                  </a:lnTo>
                  <a:lnTo>
                    <a:pt x="10887074" y="2122140"/>
                  </a:lnTo>
                  <a:lnTo>
                    <a:pt x="10887074" y="2160240"/>
                  </a:lnTo>
                  <a:close/>
                </a:path>
                <a:path w="10887075" h="7446009">
                  <a:moveTo>
                    <a:pt x="10887074" y="2084040"/>
                  </a:moveTo>
                  <a:lnTo>
                    <a:pt x="10852397" y="2084040"/>
                  </a:lnTo>
                  <a:lnTo>
                    <a:pt x="10852397" y="2045940"/>
                  </a:lnTo>
                  <a:lnTo>
                    <a:pt x="10887074" y="2045940"/>
                  </a:lnTo>
                  <a:lnTo>
                    <a:pt x="10887074" y="2084040"/>
                  </a:lnTo>
                  <a:close/>
                </a:path>
                <a:path w="10887075" h="7446009">
                  <a:moveTo>
                    <a:pt x="10887074" y="2007840"/>
                  </a:moveTo>
                  <a:lnTo>
                    <a:pt x="10852397" y="2007840"/>
                  </a:lnTo>
                  <a:lnTo>
                    <a:pt x="10852397" y="1969740"/>
                  </a:lnTo>
                  <a:lnTo>
                    <a:pt x="10887074" y="1969740"/>
                  </a:lnTo>
                  <a:lnTo>
                    <a:pt x="10887074" y="2007840"/>
                  </a:lnTo>
                  <a:close/>
                </a:path>
                <a:path w="10887075" h="7446009">
                  <a:moveTo>
                    <a:pt x="10887074" y="1931640"/>
                  </a:moveTo>
                  <a:lnTo>
                    <a:pt x="10852397" y="1931640"/>
                  </a:lnTo>
                  <a:lnTo>
                    <a:pt x="10852397" y="1893540"/>
                  </a:lnTo>
                  <a:lnTo>
                    <a:pt x="10887074" y="1893540"/>
                  </a:lnTo>
                  <a:lnTo>
                    <a:pt x="10887074" y="1931640"/>
                  </a:lnTo>
                  <a:close/>
                </a:path>
                <a:path w="10887075" h="7446009">
                  <a:moveTo>
                    <a:pt x="10887074" y="1855440"/>
                  </a:moveTo>
                  <a:lnTo>
                    <a:pt x="10852397" y="1855440"/>
                  </a:lnTo>
                  <a:lnTo>
                    <a:pt x="10852397" y="1817340"/>
                  </a:lnTo>
                  <a:lnTo>
                    <a:pt x="10887074" y="1817340"/>
                  </a:lnTo>
                  <a:lnTo>
                    <a:pt x="10887074" y="1855440"/>
                  </a:lnTo>
                  <a:close/>
                </a:path>
                <a:path w="10887075" h="7446009">
                  <a:moveTo>
                    <a:pt x="10887074" y="1779240"/>
                  </a:moveTo>
                  <a:lnTo>
                    <a:pt x="10852397" y="1779240"/>
                  </a:lnTo>
                  <a:lnTo>
                    <a:pt x="10852397" y="1741140"/>
                  </a:lnTo>
                  <a:lnTo>
                    <a:pt x="10887074" y="1741140"/>
                  </a:lnTo>
                  <a:lnTo>
                    <a:pt x="10887074" y="1779240"/>
                  </a:lnTo>
                  <a:close/>
                </a:path>
                <a:path w="10887075" h="7446009">
                  <a:moveTo>
                    <a:pt x="10887074" y="1703040"/>
                  </a:moveTo>
                  <a:lnTo>
                    <a:pt x="10852397" y="1703040"/>
                  </a:lnTo>
                  <a:lnTo>
                    <a:pt x="10852397" y="1664940"/>
                  </a:lnTo>
                  <a:lnTo>
                    <a:pt x="10887074" y="1664940"/>
                  </a:lnTo>
                  <a:lnTo>
                    <a:pt x="10887074" y="1703040"/>
                  </a:lnTo>
                  <a:close/>
                </a:path>
                <a:path w="10887075" h="7446009">
                  <a:moveTo>
                    <a:pt x="10887074" y="1626840"/>
                  </a:moveTo>
                  <a:lnTo>
                    <a:pt x="10852397" y="1626840"/>
                  </a:lnTo>
                  <a:lnTo>
                    <a:pt x="10852397" y="1588740"/>
                  </a:lnTo>
                  <a:lnTo>
                    <a:pt x="10887074" y="1588740"/>
                  </a:lnTo>
                  <a:lnTo>
                    <a:pt x="10887074" y="1626840"/>
                  </a:lnTo>
                  <a:close/>
                </a:path>
                <a:path w="10887075" h="7446009">
                  <a:moveTo>
                    <a:pt x="10887074" y="1550640"/>
                  </a:moveTo>
                  <a:lnTo>
                    <a:pt x="10852397" y="1550640"/>
                  </a:lnTo>
                  <a:lnTo>
                    <a:pt x="10852397" y="1512540"/>
                  </a:lnTo>
                  <a:lnTo>
                    <a:pt x="10887074" y="1512540"/>
                  </a:lnTo>
                  <a:lnTo>
                    <a:pt x="10887074" y="1550640"/>
                  </a:lnTo>
                  <a:close/>
                </a:path>
                <a:path w="10887075" h="7446009">
                  <a:moveTo>
                    <a:pt x="10887074" y="1474440"/>
                  </a:moveTo>
                  <a:lnTo>
                    <a:pt x="10852397" y="1474440"/>
                  </a:lnTo>
                  <a:lnTo>
                    <a:pt x="10852397" y="1436340"/>
                  </a:lnTo>
                  <a:lnTo>
                    <a:pt x="10887074" y="1436340"/>
                  </a:lnTo>
                  <a:lnTo>
                    <a:pt x="10887074" y="1474440"/>
                  </a:lnTo>
                  <a:close/>
                </a:path>
                <a:path w="10887075" h="7446009">
                  <a:moveTo>
                    <a:pt x="10887074" y="1398240"/>
                  </a:moveTo>
                  <a:lnTo>
                    <a:pt x="10852397" y="1398240"/>
                  </a:lnTo>
                  <a:lnTo>
                    <a:pt x="10852397" y="1360140"/>
                  </a:lnTo>
                  <a:lnTo>
                    <a:pt x="10887074" y="1360140"/>
                  </a:lnTo>
                  <a:lnTo>
                    <a:pt x="10887074" y="1398240"/>
                  </a:lnTo>
                  <a:close/>
                </a:path>
                <a:path w="10887075" h="7446009">
                  <a:moveTo>
                    <a:pt x="10887074" y="1322040"/>
                  </a:moveTo>
                  <a:lnTo>
                    <a:pt x="10852397" y="1322040"/>
                  </a:lnTo>
                  <a:lnTo>
                    <a:pt x="10852397" y="1283940"/>
                  </a:lnTo>
                  <a:lnTo>
                    <a:pt x="10887074" y="1283940"/>
                  </a:lnTo>
                  <a:lnTo>
                    <a:pt x="10887074" y="1322040"/>
                  </a:lnTo>
                  <a:close/>
                </a:path>
                <a:path w="10887075" h="7446009">
                  <a:moveTo>
                    <a:pt x="10887074" y="1245840"/>
                  </a:moveTo>
                  <a:lnTo>
                    <a:pt x="10852397" y="1245840"/>
                  </a:lnTo>
                  <a:lnTo>
                    <a:pt x="10852397" y="1207740"/>
                  </a:lnTo>
                  <a:lnTo>
                    <a:pt x="10887074" y="1207740"/>
                  </a:lnTo>
                  <a:lnTo>
                    <a:pt x="10887074" y="1245840"/>
                  </a:lnTo>
                  <a:close/>
                </a:path>
                <a:path w="10887075" h="7446009">
                  <a:moveTo>
                    <a:pt x="10887074" y="1169640"/>
                  </a:moveTo>
                  <a:lnTo>
                    <a:pt x="10852397" y="1169640"/>
                  </a:lnTo>
                  <a:lnTo>
                    <a:pt x="10852397" y="1131540"/>
                  </a:lnTo>
                  <a:lnTo>
                    <a:pt x="10887074" y="1131540"/>
                  </a:lnTo>
                  <a:lnTo>
                    <a:pt x="10887074" y="1169640"/>
                  </a:lnTo>
                  <a:close/>
                </a:path>
                <a:path w="10887075" h="7446009">
                  <a:moveTo>
                    <a:pt x="10887074" y="1093440"/>
                  </a:moveTo>
                  <a:lnTo>
                    <a:pt x="10852397" y="1093440"/>
                  </a:lnTo>
                  <a:lnTo>
                    <a:pt x="10852397" y="1055340"/>
                  </a:lnTo>
                  <a:lnTo>
                    <a:pt x="10887074" y="1055340"/>
                  </a:lnTo>
                  <a:lnTo>
                    <a:pt x="10887074" y="1093440"/>
                  </a:lnTo>
                  <a:close/>
                </a:path>
                <a:path w="10887075" h="7446009">
                  <a:moveTo>
                    <a:pt x="10887074" y="1017240"/>
                  </a:moveTo>
                  <a:lnTo>
                    <a:pt x="10852397" y="1017240"/>
                  </a:lnTo>
                  <a:lnTo>
                    <a:pt x="10852397" y="979140"/>
                  </a:lnTo>
                  <a:lnTo>
                    <a:pt x="10887074" y="979140"/>
                  </a:lnTo>
                  <a:lnTo>
                    <a:pt x="10887074" y="1017240"/>
                  </a:lnTo>
                  <a:close/>
                </a:path>
                <a:path w="10887075" h="7446009">
                  <a:moveTo>
                    <a:pt x="10887074" y="941040"/>
                  </a:moveTo>
                  <a:lnTo>
                    <a:pt x="10852397" y="941040"/>
                  </a:lnTo>
                  <a:lnTo>
                    <a:pt x="10852397" y="902940"/>
                  </a:lnTo>
                  <a:lnTo>
                    <a:pt x="10887074" y="902940"/>
                  </a:lnTo>
                  <a:lnTo>
                    <a:pt x="10887074" y="941040"/>
                  </a:lnTo>
                  <a:close/>
                </a:path>
                <a:path w="10887075" h="7446009">
                  <a:moveTo>
                    <a:pt x="10887074" y="864840"/>
                  </a:moveTo>
                  <a:lnTo>
                    <a:pt x="10852397" y="864840"/>
                  </a:lnTo>
                  <a:lnTo>
                    <a:pt x="10852397" y="826740"/>
                  </a:lnTo>
                  <a:lnTo>
                    <a:pt x="10887074" y="826740"/>
                  </a:lnTo>
                  <a:lnTo>
                    <a:pt x="10887074" y="864840"/>
                  </a:lnTo>
                  <a:close/>
                </a:path>
                <a:path w="10887075" h="7446009">
                  <a:moveTo>
                    <a:pt x="10887074" y="788640"/>
                  </a:moveTo>
                  <a:lnTo>
                    <a:pt x="10852397" y="788640"/>
                  </a:lnTo>
                  <a:lnTo>
                    <a:pt x="10852397" y="750540"/>
                  </a:lnTo>
                  <a:lnTo>
                    <a:pt x="10887074" y="750540"/>
                  </a:lnTo>
                  <a:lnTo>
                    <a:pt x="10887074" y="788640"/>
                  </a:lnTo>
                  <a:close/>
                </a:path>
                <a:path w="10887075" h="7446009">
                  <a:moveTo>
                    <a:pt x="10887074" y="712440"/>
                  </a:moveTo>
                  <a:lnTo>
                    <a:pt x="10852397" y="712440"/>
                  </a:lnTo>
                  <a:lnTo>
                    <a:pt x="10852397" y="674340"/>
                  </a:lnTo>
                  <a:lnTo>
                    <a:pt x="10887074" y="674340"/>
                  </a:lnTo>
                  <a:lnTo>
                    <a:pt x="10887074" y="712440"/>
                  </a:lnTo>
                  <a:close/>
                </a:path>
                <a:path w="10887075" h="7446009">
                  <a:moveTo>
                    <a:pt x="10887074" y="636240"/>
                  </a:moveTo>
                  <a:lnTo>
                    <a:pt x="10852397" y="636240"/>
                  </a:lnTo>
                  <a:lnTo>
                    <a:pt x="10852397" y="598140"/>
                  </a:lnTo>
                  <a:lnTo>
                    <a:pt x="10887074" y="598140"/>
                  </a:lnTo>
                  <a:lnTo>
                    <a:pt x="10887074" y="636240"/>
                  </a:lnTo>
                  <a:close/>
                </a:path>
                <a:path w="10887075" h="7446009">
                  <a:moveTo>
                    <a:pt x="10887074" y="560040"/>
                  </a:moveTo>
                  <a:lnTo>
                    <a:pt x="10852397" y="560040"/>
                  </a:lnTo>
                  <a:lnTo>
                    <a:pt x="10852397" y="521940"/>
                  </a:lnTo>
                  <a:lnTo>
                    <a:pt x="10887074" y="521940"/>
                  </a:lnTo>
                  <a:lnTo>
                    <a:pt x="10887074" y="560040"/>
                  </a:lnTo>
                  <a:close/>
                </a:path>
                <a:path w="10887075" h="7446009">
                  <a:moveTo>
                    <a:pt x="10887074" y="483840"/>
                  </a:moveTo>
                  <a:lnTo>
                    <a:pt x="10852397" y="483840"/>
                  </a:lnTo>
                  <a:lnTo>
                    <a:pt x="10852397" y="445740"/>
                  </a:lnTo>
                  <a:lnTo>
                    <a:pt x="10887074" y="445740"/>
                  </a:lnTo>
                  <a:lnTo>
                    <a:pt x="10887074" y="483840"/>
                  </a:lnTo>
                  <a:close/>
                </a:path>
                <a:path w="10887075" h="7446009">
                  <a:moveTo>
                    <a:pt x="10887074" y="407640"/>
                  </a:moveTo>
                  <a:lnTo>
                    <a:pt x="10852397" y="407640"/>
                  </a:lnTo>
                  <a:lnTo>
                    <a:pt x="10852397" y="369540"/>
                  </a:lnTo>
                  <a:lnTo>
                    <a:pt x="10887074" y="369540"/>
                  </a:lnTo>
                  <a:lnTo>
                    <a:pt x="10887074" y="407640"/>
                  </a:lnTo>
                  <a:close/>
                </a:path>
                <a:path w="10887075" h="7446009">
                  <a:moveTo>
                    <a:pt x="10887074" y="331440"/>
                  </a:moveTo>
                  <a:lnTo>
                    <a:pt x="10852397" y="331440"/>
                  </a:lnTo>
                  <a:lnTo>
                    <a:pt x="10852397" y="293340"/>
                  </a:lnTo>
                  <a:lnTo>
                    <a:pt x="10887074" y="293340"/>
                  </a:lnTo>
                  <a:lnTo>
                    <a:pt x="10887074" y="331440"/>
                  </a:lnTo>
                  <a:close/>
                </a:path>
                <a:path w="10887075" h="7446009">
                  <a:moveTo>
                    <a:pt x="10887074" y="255240"/>
                  </a:moveTo>
                  <a:lnTo>
                    <a:pt x="10852397" y="255240"/>
                  </a:lnTo>
                  <a:lnTo>
                    <a:pt x="10852397" y="217140"/>
                  </a:lnTo>
                  <a:lnTo>
                    <a:pt x="10887074" y="217140"/>
                  </a:lnTo>
                  <a:lnTo>
                    <a:pt x="10887074" y="255240"/>
                  </a:lnTo>
                  <a:close/>
                </a:path>
                <a:path w="10887075" h="7446009">
                  <a:moveTo>
                    <a:pt x="10887074" y="179040"/>
                  </a:moveTo>
                  <a:lnTo>
                    <a:pt x="10852397" y="179040"/>
                  </a:lnTo>
                  <a:lnTo>
                    <a:pt x="10852397" y="140940"/>
                  </a:lnTo>
                  <a:lnTo>
                    <a:pt x="10887074" y="140940"/>
                  </a:lnTo>
                  <a:lnTo>
                    <a:pt x="10887074" y="179040"/>
                  </a:lnTo>
                  <a:close/>
                </a:path>
                <a:path w="10887075" h="7446009">
                  <a:moveTo>
                    <a:pt x="10887074" y="102840"/>
                  </a:moveTo>
                  <a:lnTo>
                    <a:pt x="10852397" y="102840"/>
                  </a:lnTo>
                  <a:lnTo>
                    <a:pt x="10852397" y="64740"/>
                  </a:lnTo>
                  <a:lnTo>
                    <a:pt x="10887074" y="64740"/>
                  </a:lnTo>
                  <a:lnTo>
                    <a:pt x="10887074" y="102840"/>
                  </a:lnTo>
                  <a:close/>
                </a:path>
                <a:path w="10887075" h="7446009">
                  <a:moveTo>
                    <a:pt x="10879037" y="26640"/>
                  </a:moveTo>
                  <a:lnTo>
                    <a:pt x="10852397" y="26640"/>
                  </a:lnTo>
                  <a:lnTo>
                    <a:pt x="10852397" y="0"/>
                  </a:lnTo>
                  <a:lnTo>
                    <a:pt x="10879037" y="0"/>
                  </a:lnTo>
                  <a:lnTo>
                    <a:pt x="10879037" y="26640"/>
                  </a:lnTo>
                  <a:close/>
                </a:path>
                <a:path w="10887075" h="7446009">
                  <a:moveTo>
                    <a:pt x="10887074" y="38099"/>
                  </a:moveTo>
                  <a:lnTo>
                    <a:pt x="10879037" y="38099"/>
                  </a:lnTo>
                  <a:lnTo>
                    <a:pt x="10879037" y="26640"/>
                  </a:lnTo>
                  <a:lnTo>
                    <a:pt x="10887074" y="26640"/>
                  </a:lnTo>
                  <a:lnTo>
                    <a:pt x="10887074" y="38099"/>
                  </a:lnTo>
                  <a:close/>
                </a:path>
                <a:path w="10887075" h="7446009">
                  <a:moveTo>
                    <a:pt x="10840937" y="38099"/>
                  </a:moveTo>
                  <a:lnTo>
                    <a:pt x="10802837" y="38099"/>
                  </a:lnTo>
                  <a:lnTo>
                    <a:pt x="10802837" y="0"/>
                  </a:lnTo>
                  <a:lnTo>
                    <a:pt x="10840937" y="0"/>
                  </a:lnTo>
                  <a:lnTo>
                    <a:pt x="10840937" y="38099"/>
                  </a:lnTo>
                  <a:close/>
                </a:path>
                <a:path w="10887075" h="7446009">
                  <a:moveTo>
                    <a:pt x="10764737" y="38099"/>
                  </a:moveTo>
                  <a:lnTo>
                    <a:pt x="10726637" y="38099"/>
                  </a:lnTo>
                  <a:lnTo>
                    <a:pt x="10726637" y="0"/>
                  </a:lnTo>
                  <a:lnTo>
                    <a:pt x="10764737" y="0"/>
                  </a:lnTo>
                  <a:lnTo>
                    <a:pt x="10764737" y="38099"/>
                  </a:lnTo>
                  <a:close/>
                </a:path>
                <a:path w="10887075" h="7446009">
                  <a:moveTo>
                    <a:pt x="10688537" y="38099"/>
                  </a:moveTo>
                  <a:lnTo>
                    <a:pt x="10650437" y="38099"/>
                  </a:lnTo>
                  <a:lnTo>
                    <a:pt x="10650437" y="0"/>
                  </a:lnTo>
                  <a:lnTo>
                    <a:pt x="10688537" y="0"/>
                  </a:lnTo>
                  <a:lnTo>
                    <a:pt x="10688537" y="38099"/>
                  </a:lnTo>
                  <a:close/>
                </a:path>
                <a:path w="10887075" h="7446009">
                  <a:moveTo>
                    <a:pt x="10612337" y="38099"/>
                  </a:moveTo>
                  <a:lnTo>
                    <a:pt x="10574237" y="38099"/>
                  </a:lnTo>
                  <a:lnTo>
                    <a:pt x="10574237" y="0"/>
                  </a:lnTo>
                  <a:lnTo>
                    <a:pt x="10612337" y="0"/>
                  </a:lnTo>
                  <a:lnTo>
                    <a:pt x="10612337" y="38099"/>
                  </a:lnTo>
                  <a:close/>
                </a:path>
                <a:path w="10887075" h="7446009">
                  <a:moveTo>
                    <a:pt x="10536137" y="38099"/>
                  </a:moveTo>
                  <a:lnTo>
                    <a:pt x="10498037" y="38099"/>
                  </a:lnTo>
                  <a:lnTo>
                    <a:pt x="10498037" y="0"/>
                  </a:lnTo>
                  <a:lnTo>
                    <a:pt x="10536137" y="0"/>
                  </a:lnTo>
                  <a:lnTo>
                    <a:pt x="10536137" y="38099"/>
                  </a:lnTo>
                  <a:close/>
                </a:path>
                <a:path w="10887075" h="7446009">
                  <a:moveTo>
                    <a:pt x="10459937" y="38099"/>
                  </a:moveTo>
                  <a:lnTo>
                    <a:pt x="10421837" y="38099"/>
                  </a:lnTo>
                  <a:lnTo>
                    <a:pt x="10421837" y="0"/>
                  </a:lnTo>
                  <a:lnTo>
                    <a:pt x="10459937" y="0"/>
                  </a:lnTo>
                  <a:lnTo>
                    <a:pt x="10459937" y="38099"/>
                  </a:lnTo>
                  <a:close/>
                </a:path>
                <a:path w="10887075" h="7446009">
                  <a:moveTo>
                    <a:pt x="10383737" y="38099"/>
                  </a:moveTo>
                  <a:lnTo>
                    <a:pt x="10345637" y="38099"/>
                  </a:lnTo>
                  <a:lnTo>
                    <a:pt x="10345637" y="0"/>
                  </a:lnTo>
                  <a:lnTo>
                    <a:pt x="10383737" y="0"/>
                  </a:lnTo>
                  <a:lnTo>
                    <a:pt x="10383737" y="38099"/>
                  </a:lnTo>
                  <a:close/>
                </a:path>
                <a:path w="10887075" h="7446009">
                  <a:moveTo>
                    <a:pt x="10307537" y="38099"/>
                  </a:moveTo>
                  <a:lnTo>
                    <a:pt x="10269437" y="38099"/>
                  </a:lnTo>
                  <a:lnTo>
                    <a:pt x="10269437" y="0"/>
                  </a:lnTo>
                  <a:lnTo>
                    <a:pt x="10307537" y="0"/>
                  </a:lnTo>
                  <a:lnTo>
                    <a:pt x="10307537" y="38099"/>
                  </a:lnTo>
                  <a:close/>
                </a:path>
                <a:path w="10887075" h="7446009">
                  <a:moveTo>
                    <a:pt x="10231337" y="38099"/>
                  </a:moveTo>
                  <a:lnTo>
                    <a:pt x="10193237" y="38099"/>
                  </a:lnTo>
                  <a:lnTo>
                    <a:pt x="10193237" y="0"/>
                  </a:lnTo>
                  <a:lnTo>
                    <a:pt x="10231337" y="0"/>
                  </a:lnTo>
                  <a:lnTo>
                    <a:pt x="10231337" y="38099"/>
                  </a:lnTo>
                  <a:close/>
                </a:path>
                <a:path w="10887075" h="7446009">
                  <a:moveTo>
                    <a:pt x="10155137" y="38099"/>
                  </a:moveTo>
                  <a:lnTo>
                    <a:pt x="10117037" y="38099"/>
                  </a:lnTo>
                  <a:lnTo>
                    <a:pt x="10117037" y="0"/>
                  </a:lnTo>
                  <a:lnTo>
                    <a:pt x="10155137" y="0"/>
                  </a:lnTo>
                  <a:lnTo>
                    <a:pt x="10155137" y="38099"/>
                  </a:lnTo>
                  <a:close/>
                </a:path>
                <a:path w="10887075" h="7446009">
                  <a:moveTo>
                    <a:pt x="10078937" y="38099"/>
                  </a:moveTo>
                  <a:lnTo>
                    <a:pt x="10040837" y="38099"/>
                  </a:lnTo>
                  <a:lnTo>
                    <a:pt x="10040837" y="0"/>
                  </a:lnTo>
                  <a:lnTo>
                    <a:pt x="10078937" y="0"/>
                  </a:lnTo>
                  <a:lnTo>
                    <a:pt x="10078937" y="38099"/>
                  </a:lnTo>
                  <a:close/>
                </a:path>
                <a:path w="10887075" h="7446009">
                  <a:moveTo>
                    <a:pt x="10002737" y="38099"/>
                  </a:moveTo>
                  <a:lnTo>
                    <a:pt x="9964637" y="38099"/>
                  </a:lnTo>
                  <a:lnTo>
                    <a:pt x="9964637" y="0"/>
                  </a:lnTo>
                  <a:lnTo>
                    <a:pt x="10002737" y="0"/>
                  </a:lnTo>
                  <a:lnTo>
                    <a:pt x="10002737" y="38099"/>
                  </a:lnTo>
                  <a:close/>
                </a:path>
                <a:path w="10887075" h="7446009">
                  <a:moveTo>
                    <a:pt x="9926537" y="38099"/>
                  </a:moveTo>
                  <a:lnTo>
                    <a:pt x="9888437" y="38099"/>
                  </a:lnTo>
                  <a:lnTo>
                    <a:pt x="9888437" y="0"/>
                  </a:lnTo>
                  <a:lnTo>
                    <a:pt x="9926537" y="0"/>
                  </a:lnTo>
                  <a:lnTo>
                    <a:pt x="9926537" y="38099"/>
                  </a:lnTo>
                  <a:close/>
                </a:path>
                <a:path w="10887075" h="7446009">
                  <a:moveTo>
                    <a:pt x="9850337" y="38099"/>
                  </a:moveTo>
                  <a:lnTo>
                    <a:pt x="9812237" y="38099"/>
                  </a:lnTo>
                  <a:lnTo>
                    <a:pt x="9812237" y="0"/>
                  </a:lnTo>
                  <a:lnTo>
                    <a:pt x="9850337" y="0"/>
                  </a:lnTo>
                  <a:lnTo>
                    <a:pt x="9850337" y="38099"/>
                  </a:lnTo>
                  <a:close/>
                </a:path>
                <a:path w="10887075" h="7446009">
                  <a:moveTo>
                    <a:pt x="9774137" y="38099"/>
                  </a:moveTo>
                  <a:lnTo>
                    <a:pt x="9736037" y="38099"/>
                  </a:lnTo>
                  <a:lnTo>
                    <a:pt x="9736037" y="0"/>
                  </a:lnTo>
                  <a:lnTo>
                    <a:pt x="9774137" y="0"/>
                  </a:lnTo>
                  <a:lnTo>
                    <a:pt x="9774137" y="38099"/>
                  </a:lnTo>
                  <a:close/>
                </a:path>
                <a:path w="10887075" h="7446009">
                  <a:moveTo>
                    <a:pt x="9697937" y="38099"/>
                  </a:moveTo>
                  <a:lnTo>
                    <a:pt x="9659837" y="38099"/>
                  </a:lnTo>
                  <a:lnTo>
                    <a:pt x="9659837" y="0"/>
                  </a:lnTo>
                  <a:lnTo>
                    <a:pt x="9697937" y="0"/>
                  </a:lnTo>
                  <a:lnTo>
                    <a:pt x="9697937" y="38099"/>
                  </a:lnTo>
                  <a:close/>
                </a:path>
                <a:path w="10887075" h="7446009">
                  <a:moveTo>
                    <a:pt x="9621737" y="38099"/>
                  </a:moveTo>
                  <a:lnTo>
                    <a:pt x="9583637" y="38099"/>
                  </a:lnTo>
                  <a:lnTo>
                    <a:pt x="9583637" y="0"/>
                  </a:lnTo>
                  <a:lnTo>
                    <a:pt x="9621737" y="0"/>
                  </a:lnTo>
                  <a:lnTo>
                    <a:pt x="9621737" y="38099"/>
                  </a:lnTo>
                  <a:close/>
                </a:path>
                <a:path w="10887075" h="7446009">
                  <a:moveTo>
                    <a:pt x="9545537" y="38099"/>
                  </a:moveTo>
                  <a:lnTo>
                    <a:pt x="9507437" y="38099"/>
                  </a:lnTo>
                  <a:lnTo>
                    <a:pt x="9507437" y="0"/>
                  </a:lnTo>
                  <a:lnTo>
                    <a:pt x="9545537" y="0"/>
                  </a:lnTo>
                  <a:lnTo>
                    <a:pt x="9545537" y="38099"/>
                  </a:lnTo>
                  <a:close/>
                </a:path>
                <a:path w="10887075" h="7446009">
                  <a:moveTo>
                    <a:pt x="9469337" y="38099"/>
                  </a:moveTo>
                  <a:lnTo>
                    <a:pt x="9431237" y="38099"/>
                  </a:lnTo>
                  <a:lnTo>
                    <a:pt x="9431237" y="0"/>
                  </a:lnTo>
                  <a:lnTo>
                    <a:pt x="9469337" y="0"/>
                  </a:lnTo>
                  <a:lnTo>
                    <a:pt x="9469337" y="38099"/>
                  </a:lnTo>
                  <a:close/>
                </a:path>
                <a:path w="10887075" h="7446009">
                  <a:moveTo>
                    <a:pt x="9393137" y="38099"/>
                  </a:moveTo>
                  <a:lnTo>
                    <a:pt x="9355037" y="38099"/>
                  </a:lnTo>
                  <a:lnTo>
                    <a:pt x="9355037" y="0"/>
                  </a:lnTo>
                  <a:lnTo>
                    <a:pt x="9393137" y="0"/>
                  </a:lnTo>
                  <a:lnTo>
                    <a:pt x="9393137" y="38099"/>
                  </a:lnTo>
                  <a:close/>
                </a:path>
                <a:path w="10887075" h="7446009">
                  <a:moveTo>
                    <a:pt x="9316937" y="38099"/>
                  </a:moveTo>
                  <a:lnTo>
                    <a:pt x="9278837" y="38099"/>
                  </a:lnTo>
                  <a:lnTo>
                    <a:pt x="9278837" y="0"/>
                  </a:lnTo>
                  <a:lnTo>
                    <a:pt x="9316937" y="0"/>
                  </a:lnTo>
                  <a:lnTo>
                    <a:pt x="9316937" y="38099"/>
                  </a:lnTo>
                  <a:close/>
                </a:path>
                <a:path w="10887075" h="7446009">
                  <a:moveTo>
                    <a:pt x="9240737" y="38099"/>
                  </a:moveTo>
                  <a:lnTo>
                    <a:pt x="9202637" y="38099"/>
                  </a:lnTo>
                  <a:lnTo>
                    <a:pt x="9202637" y="0"/>
                  </a:lnTo>
                  <a:lnTo>
                    <a:pt x="9240737" y="0"/>
                  </a:lnTo>
                  <a:lnTo>
                    <a:pt x="9240737" y="38099"/>
                  </a:lnTo>
                  <a:close/>
                </a:path>
                <a:path w="10887075" h="7446009">
                  <a:moveTo>
                    <a:pt x="9164537" y="38099"/>
                  </a:moveTo>
                  <a:lnTo>
                    <a:pt x="9126437" y="38099"/>
                  </a:lnTo>
                  <a:lnTo>
                    <a:pt x="9126437" y="0"/>
                  </a:lnTo>
                  <a:lnTo>
                    <a:pt x="9164537" y="0"/>
                  </a:lnTo>
                  <a:lnTo>
                    <a:pt x="9164537" y="38099"/>
                  </a:lnTo>
                  <a:close/>
                </a:path>
                <a:path w="10887075" h="7446009">
                  <a:moveTo>
                    <a:pt x="9088337" y="38099"/>
                  </a:moveTo>
                  <a:lnTo>
                    <a:pt x="9050237" y="38099"/>
                  </a:lnTo>
                  <a:lnTo>
                    <a:pt x="9050237" y="0"/>
                  </a:lnTo>
                  <a:lnTo>
                    <a:pt x="9088337" y="0"/>
                  </a:lnTo>
                  <a:lnTo>
                    <a:pt x="9088337" y="38099"/>
                  </a:lnTo>
                  <a:close/>
                </a:path>
                <a:path w="10887075" h="7446009">
                  <a:moveTo>
                    <a:pt x="9012137" y="38099"/>
                  </a:moveTo>
                  <a:lnTo>
                    <a:pt x="8974037" y="38099"/>
                  </a:lnTo>
                  <a:lnTo>
                    <a:pt x="8974037" y="0"/>
                  </a:lnTo>
                  <a:lnTo>
                    <a:pt x="9012137" y="0"/>
                  </a:lnTo>
                  <a:lnTo>
                    <a:pt x="9012137" y="38099"/>
                  </a:lnTo>
                  <a:close/>
                </a:path>
                <a:path w="10887075" h="7446009">
                  <a:moveTo>
                    <a:pt x="8935937" y="38099"/>
                  </a:moveTo>
                  <a:lnTo>
                    <a:pt x="8897837" y="38099"/>
                  </a:lnTo>
                  <a:lnTo>
                    <a:pt x="8897837" y="0"/>
                  </a:lnTo>
                  <a:lnTo>
                    <a:pt x="8935937" y="0"/>
                  </a:lnTo>
                  <a:lnTo>
                    <a:pt x="8935937" y="38099"/>
                  </a:lnTo>
                  <a:close/>
                </a:path>
                <a:path w="10887075" h="7446009">
                  <a:moveTo>
                    <a:pt x="8859737" y="38099"/>
                  </a:moveTo>
                  <a:lnTo>
                    <a:pt x="8821637" y="38099"/>
                  </a:lnTo>
                  <a:lnTo>
                    <a:pt x="8821637" y="0"/>
                  </a:lnTo>
                  <a:lnTo>
                    <a:pt x="8859737" y="0"/>
                  </a:lnTo>
                  <a:lnTo>
                    <a:pt x="8859737" y="38099"/>
                  </a:lnTo>
                  <a:close/>
                </a:path>
                <a:path w="10887075" h="7446009">
                  <a:moveTo>
                    <a:pt x="8783537" y="38099"/>
                  </a:moveTo>
                  <a:lnTo>
                    <a:pt x="8745437" y="38099"/>
                  </a:lnTo>
                  <a:lnTo>
                    <a:pt x="8745437" y="0"/>
                  </a:lnTo>
                  <a:lnTo>
                    <a:pt x="8783537" y="0"/>
                  </a:lnTo>
                  <a:lnTo>
                    <a:pt x="8783537" y="38099"/>
                  </a:lnTo>
                  <a:close/>
                </a:path>
                <a:path w="10887075" h="7446009">
                  <a:moveTo>
                    <a:pt x="8707337" y="38099"/>
                  </a:moveTo>
                  <a:lnTo>
                    <a:pt x="8669237" y="38099"/>
                  </a:lnTo>
                  <a:lnTo>
                    <a:pt x="8669237" y="0"/>
                  </a:lnTo>
                  <a:lnTo>
                    <a:pt x="8707337" y="0"/>
                  </a:lnTo>
                  <a:lnTo>
                    <a:pt x="8707337" y="38099"/>
                  </a:lnTo>
                  <a:close/>
                </a:path>
                <a:path w="10887075" h="7446009">
                  <a:moveTo>
                    <a:pt x="8631137" y="38099"/>
                  </a:moveTo>
                  <a:lnTo>
                    <a:pt x="8593037" y="38099"/>
                  </a:lnTo>
                  <a:lnTo>
                    <a:pt x="8593037" y="0"/>
                  </a:lnTo>
                  <a:lnTo>
                    <a:pt x="8631137" y="0"/>
                  </a:lnTo>
                  <a:lnTo>
                    <a:pt x="8631137" y="38099"/>
                  </a:lnTo>
                  <a:close/>
                </a:path>
                <a:path w="10887075" h="7446009">
                  <a:moveTo>
                    <a:pt x="8554937" y="38099"/>
                  </a:moveTo>
                  <a:lnTo>
                    <a:pt x="8516837" y="38099"/>
                  </a:lnTo>
                  <a:lnTo>
                    <a:pt x="8516837" y="0"/>
                  </a:lnTo>
                  <a:lnTo>
                    <a:pt x="8554937" y="0"/>
                  </a:lnTo>
                  <a:lnTo>
                    <a:pt x="8554937" y="38099"/>
                  </a:lnTo>
                  <a:close/>
                </a:path>
                <a:path w="10887075" h="7446009">
                  <a:moveTo>
                    <a:pt x="8478737" y="38099"/>
                  </a:moveTo>
                  <a:lnTo>
                    <a:pt x="8440637" y="38099"/>
                  </a:lnTo>
                  <a:lnTo>
                    <a:pt x="8440637" y="0"/>
                  </a:lnTo>
                  <a:lnTo>
                    <a:pt x="8478737" y="0"/>
                  </a:lnTo>
                  <a:lnTo>
                    <a:pt x="8478737" y="38099"/>
                  </a:lnTo>
                  <a:close/>
                </a:path>
                <a:path w="10887075" h="7446009">
                  <a:moveTo>
                    <a:pt x="8402537" y="38099"/>
                  </a:moveTo>
                  <a:lnTo>
                    <a:pt x="8364437" y="38099"/>
                  </a:lnTo>
                  <a:lnTo>
                    <a:pt x="8364437" y="0"/>
                  </a:lnTo>
                  <a:lnTo>
                    <a:pt x="8402537" y="0"/>
                  </a:lnTo>
                  <a:lnTo>
                    <a:pt x="8402537" y="38099"/>
                  </a:lnTo>
                  <a:close/>
                </a:path>
                <a:path w="10887075" h="7446009">
                  <a:moveTo>
                    <a:pt x="8326337" y="38099"/>
                  </a:moveTo>
                  <a:lnTo>
                    <a:pt x="8288237" y="38099"/>
                  </a:lnTo>
                  <a:lnTo>
                    <a:pt x="8288237" y="0"/>
                  </a:lnTo>
                  <a:lnTo>
                    <a:pt x="8326337" y="0"/>
                  </a:lnTo>
                  <a:lnTo>
                    <a:pt x="8326337" y="38099"/>
                  </a:lnTo>
                  <a:close/>
                </a:path>
                <a:path w="10887075" h="7446009">
                  <a:moveTo>
                    <a:pt x="8250137" y="38099"/>
                  </a:moveTo>
                  <a:lnTo>
                    <a:pt x="8212037" y="38099"/>
                  </a:lnTo>
                  <a:lnTo>
                    <a:pt x="8212037" y="0"/>
                  </a:lnTo>
                  <a:lnTo>
                    <a:pt x="8250137" y="0"/>
                  </a:lnTo>
                  <a:lnTo>
                    <a:pt x="8250137" y="38099"/>
                  </a:lnTo>
                  <a:close/>
                </a:path>
                <a:path w="10887075" h="7446009">
                  <a:moveTo>
                    <a:pt x="8173937" y="38099"/>
                  </a:moveTo>
                  <a:lnTo>
                    <a:pt x="8135837" y="38099"/>
                  </a:lnTo>
                  <a:lnTo>
                    <a:pt x="8135837" y="0"/>
                  </a:lnTo>
                  <a:lnTo>
                    <a:pt x="8173937" y="0"/>
                  </a:lnTo>
                  <a:lnTo>
                    <a:pt x="8173937" y="38099"/>
                  </a:lnTo>
                  <a:close/>
                </a:path>
                <a:path w="10887075" h="7446009">
                  <a:moveTo>
                    <a:pt x="8097737" y="38099"/>
                  </a:moveTo>
                  <a:lnTo>
                    <a:pt x="8059637" y="38099"/>
                  </a:lnTo>
                  <a:lnTo>
                    <a:pt x="8059637" y="0"/>
                  </a:lnTo>
                  <a:lnTo>
                    <a:pt x="8097737" y="0"/>
                  </a:lnTo>
                  <a:lnTo>
                    <a:pt x="8097737" y="38099"/>
                  </a:lnTo>
                  <a:close/>
                </a:path>
                <a:path w="10887075" h="7446009">
                  <a:moveTo>
                    <a:pt x="8021537" y="38099"/>
                  </a:moveTo>
                  <a:lnTo>
                    <a:pt x="7983437" y="38099"/>
                  </a:lnTo>
                  <a:lnTo>
                    <a:pt x="7983437" y="0"/>
                  </a:lnTo>
                  <a:lnTo>
                    <a:pt x="8021537" y="0"/>
                  </a:lnTo>
                  <a:lnTo>
                    <a:pt x="8021537" y="38099"/>
                  </a:lnTo>
                  <a:close/>
                </a:path>
                <a:path w="10887075" h="7446009">
                  <a:moveTo>
                    <a:pt x="7945337" y="38099"/>
                  </a:moveTo>
                  <a:lnTo>
                    <a:pt x="7907237" y="38099"/>
                  </a:lnTo>
                  <a:lnTo>
                    <a:pt x="7907237" y="0"/>
                  </a:lnTo>
                  <a:lnTo>
                    <a:pt x="7945337" y="0"/>
                  </a:lnTo>
                  <a:lnTo>
                    <a:pt x="7945337" y="38099"/>
                  </a:lnTo>
                  <a:close/>
                </a:path>
                <a:path w="10887075" h="7446009">
                  <a:moveTo>
                    <a:pt x="7869137" y="38099"/>
                  </a:moveTo>
                  <a:lnTo>
                    <a:pt x="7831037" y="38099"/>
                  </a:lnTo>
                  <a:lnTo>
                    <a:pt x="7831037" y="0"/>
                  </a:lnTo>
                  <a:lnTo>
                    <a:pt x="7869137" y="0"/>
                  </a:lnTo>
                  <a:lnTo>
                    <a:pt x="7869137" y="38099"/>
                  </a:lnTo>
                  <a:close/>
                </a:path>
                <a:path w="10887075" h="7446009">
                  <a:moveTo>
                    <a:pt x="7792937" y="38099"/>
                  </a:moveTo>
                  <a:lnTo>
                    <a:pt x="7754837" y="38099"/>
                  </a:lnTo>
                  <a:lnTo>
                    <a:pt x="7754837" y="0"/>
                  </a:lnTo>
                  <a:lnTo>
                    <a:pt x="7792937" y="0"/>
                  </a:lnTo>
                  <a:lnTo>
                    <a:pt x="7792937" y="38099"/>
                  </a:lnTo>
                  <a:close/>
                </a:path>
                <a:path w="10887075" h="7446009">
                  <a:moveTo>
                    <a:pt x="7716737" y="38099"/>
                  </a:moveTo>
                  <a:lnTo>
                    <a:pt x="7678637" y="38099"/>
                  </a:lnTo>
                  <a:lnTo>
                    <a:pt x="7678637" y="0"/>
                  </a:lnTo>
                  <a:lnTo>
                    <a:pt x="7716737" y="0"/>
                  </a:lnTo>
                  <a:lnTo>
                    <a:pt x="7716737" y="38099"/>
                  </a:lnTo>
                  <a:close/>
                </a:path>
                <a:path w="10887075" h="7446009">
                  <a:moveTo>
                    <a:pt x="7640537" y="38099"/>
                  </a:moveTo>
                  <a:lnTo>
                    <a:pt x="7602437" y="38099"/>
                  </a:lnTo>
                  <a:lnTo>
                    <a:pt x="7602437" y="0"/>
                  </a:lnTo>
                  <a:lnTo>
                    <a:pt x="7640537" y="0"/>
                  </a:lnTo>
                  <a:lnTo>
                    <a:pt x="7640537" y="38099"/>
                  </a:lnTo>
                  <a:close/>
                </a:path>
                <a:path w="10887075" h="7446009">
                  <a:moveTo>
                    <a:pt x="7564337" y="38099"/>
                  </a:moveTo>
                  <a:lnTo>
                    <a:pt x="7526237" y="38099"/>
                  </a:lnTo>
                  <a:lnTo>
                    <a:pt x="7526237" y="0"/>
                  </a:lnTo>
                  <a:lnTo>
                    <a:pt x="7564337" y="0"/>
                  </a:lnTo>
                  <a:lnTo>
                    <a:pt x="7564337" y="38099"/>
                  </a:lnTo>
                  <a:close/>
                </a:path>
                <a:path w="10887075" h="7446009">
                  <a:moveTo>
                    <a:pt x="7488137" y="38099"/>
                  </a:moveTo>
                  <a:lnTo>
                    <a:pt x="7450037" y="38099"/>
                  </a:lnTo>
                  <a:lnTo>
                    <a:pt x="7450037" y="0"/>
                  </a:lnTo>
                  <a:lnTo>
                    <a:pt x="7488137" y="0"/>
                  </a:lnTo>
                  <a:lnTo>
                    <a:pt x="7488137" y="38099"/>
                  </a:lnTo>
                  <a:close/>
                </a:path>
                <a:path w="10887075" h="7446009">
                  <a:moveTo>
                    <a:pt x="7411937" y="38099"/>
                  </a:moveTo>
                  <a:lnTo>
                    <a:pt x="7373837" y="38099"/>
                  </a:lnTo>
                  <a:lnTo>
                    <a:pt x="7373837" y="0"/>
                  </a:lnTo>
                  <a:lnTo>
                    <a:pt x="7411937" y="0"/>
                  </a:lnTo>
                  <a:lnTo>
                    <a:pt x="7411937" y="38099"/>
                  </a:lnTo>
                  <a:close/>
                </a:path>
                <a:path w="10887075" h="7446009">
                  <a:moveTo>
                    <a:pt x="7335737" y="38099"/>
                  </a:moveTo>
                  <a:lnTo>
                    <a:pt x="7297637" y="38099"/>
                  </a:lnTo>
                  <a:lnTo>
                    <a:pt x="7297637" y="0"/>
                  </a:lnTo>
                  <a:lnTo>
                    <a:pt x="7335737" y="0"/>
                  </a:lnTo>
                  <a:lnTo>
                    <a:pt x="7335737" y="38099"/>
                  </a:lnTo>
                  <a:close/>
                </a:path>
                <a:path w="10887075" h="7446009">
                  <a:moveTo>
                    <a:pt x="7259537" y="38099"/>
                  </a:moveTo>
                  <a:lnTo>
                    <a:pt x="7221437" y="38099"/>
                  </a:lnTo>
                  <a:lnTo>
                    <a:pt x="7221437" y="0"/>
                  </a:lnTo>
                  <a:lnTo>
                    <a:pt x="7259537" y="0"/>
                  </a:lnTo>
                  <a:lnTo>
                    <a:pt x="7259537" y="38099"/>
                  </a:lnTo>
                  <a:close/>
                </a:path>
                <a:path w="10887075" h="7446009">
                  <a:moveTo>
                    <a:pt x="7183337" y="38099"/>
                  </a:moveTo>
                  <a:lnTo>
                    <a:pt x="7145237" y="38099"/>
                  </a:lnTo>
                  <a:lnTo>
                    <a:pt x="7145237" y="0"/>
                  </a:lnTo>
                  <a:lnTo>
                    <a:pt x="7183337" y="0"/>
                  </a:lnTo>
                  <a:lnTo>
                    <a:pt x="7183337" y="38099"/>
                  </a:lnTo>
                  <a:close/>
                </a:path>
                <a:path w="10887075" h="7446009">
                  <a:moveTo>
                    <a:pt x="7107137" y="38099"/>
                  </a:moveTo>
                  <a:lnTo>
                    <a:pt x="7069037" y="38099"/>
                  </a:lnTo>
                  <a:lnTo>
                    <a:pt x="7069037" y="0"/>
                  </a:lnTo>
                  <a:lnTo>
                    <a:pt x="7107137" y="0"/>
                  </a:lnTo>
                  <a:lnTo>
                    <a:pt x="7107137" y="38099"/>
                  </a:lnTo>
                  <a:close/>
                </a:path>
                <a:path w="10887075" h="7446009">
                  <a:moveTo>
                    <a:pt x="7030937" y="38099"/>
                  </a:moveTo>
                  <a:lnTo>
                    <a:pt x="6992837" y="38099"/>
                  </a:lnTo>
                  <a:lnTo>
                    <a:pt x="6992837" y="0"/>
                  </a:lnTo>
                  <a:lnTo>
                    <a:pt x="7030937" y="0"/>
                  </a:lnTo>
                  <a:lnTo>
                    <a:pt x="7030937" y="38099"/>
                  </a:lnTo>
                  <a:close/>
                </a:path>
                <a:path w="10887075" h="7446009">
                  <a:moveTo>
                    <a:pt x="6954737" y="38099"/>
                  </a:moveTo>
                  <a:lnTo>
                    <a:pt x="6916637" y="38099"/>
                  </a:lnTo>
                  <a:lnTo>
                    <a:pt x="6916637" y="0"/>
                  </a:lnTo>
                  <a:lnTo>
                    <a:pt x="6954737" y="0"/>
                  </a:lnTo>
                  <a:lnTo>
                    <a:pt x="6954737" y="38099"/>
                  </a:lnTo>
                  <a:close/>
                </a:path>
                <a:path w="10887075" h="7446009">
                  <a:moveTo>
                    <a:pt x="6878537" y="38099"/>
                  </a:moveTo>
                  <a:lnTo>
                    <a:pt x="6840437" y="38099"/>
                  </a:lnTo>
                  <a:lnTo>
                    <a:pt x="6840437" y="0"/>
                  </a:lnTo>
                  <a:lnTo>
                    <a:pt x="6878537" y="0"/>
                  </a:lnTo>
                  <a:lnTo>
                    <a:pt x="6878537" y="38099"/>
                  </a:lnTo>
                  <a:close/>
                </a:path>
                <a:path w="10887075" h="7446009">
                  <a:moveTo>
                    <a:pt x="6802337" y="38099"/>
                  </a:moveTo>
                  <a:lnTo>
                    <a:pt x="6764237" y="38099"/>
                  </a:lnTo>
                  <a:lnTo>
                    <a:pt x="6764237" y="0"/>
                  </a:lnTo>
                  <a:lnTo>
                    <a:pt x="6802337" y="0"/>
                  </a:lnTo>
                  <a:lnTo>
                    <a:pt x="6802337" y="38099"/>
                  </a:lnTo>
                  <a:close/>
                </a:path>
                <a:path w="10887075" h="7446009">
                  <a:moveTo>
                    <a:pt x="6726137" y="38099"/>
                  </a:moveTo>
                  <a:lnTo>
                    <a:pt x="6688037" y="38099"/>
                  </a:lnTo>
                  <a:lnTo>
                    <a:pt x="6688037" y="0"/>
                  </a:lnTo>
                  <a:lnTo>
                    <a:pt x="6726137" y="0"/>
                  </a:lnTo>
                  <a:lnTo>
                    <a:pt x="6726137" y="38099"/>
                  </a:lnTo>
                  <a:close/>
                </a:path>
                <a:path w="10887075" h="7446009">
                  <a:moveTo>
                    <a:pt x="6649937" y="38099"/>
                  </a:moveTo>
                  <a:lnTo>
                    <a:pt x="6611837" y="38099"/>
                  </a:lnTo>
                  <a:lnTo>
                    <a:pt x="6611837" y="0"/>
                  </a:lnTo>
                  <a:lnTo>
                    <a:pt x="6649937" y="0"/>
                  </a:lnTo>
                  <a:lnTo>
                    <a:pt x="6649937" y="38099"/>
                  </a:lnTo>
                  <a:close/>
                </a:path>
                <a:path w="10887075" h="7446009">
                  <a:moveTo>
                    <a:pt x="6573737" y="38099"/>
                  </a:moveTo>
                  <a:lnTo>
                    <a:pt x="6535637" y="38099"/>
                  </a:lnTo>
                  <a:lnTo>
                    <a:pt x="6535637" y="0"/>
                  </a:lnTo>
                  <a:lnTo>
                    <a:pt x="6573737" y="0"/>
                  </a:lnTo>
                  <a:lnTo>
                    <a:pt x="6573737" y="38099"/>
                  </a:lnTo>
                  <a:close/>
                </a:path>
                <a:path w="10887075" h="7446009">
                  <a:moveTo>
                    <a:pt x="6497537" y="38099"/>
                  </a:moveTo>
                  <a:lnTo>
                    <a:pt x="6459437" y="38099"/>
                  </a:lnTo>
                  <a:lnTo>
                    <a:pt x="6459437" y="0"/>
                  </a:lnTo>
                  <a:lnTo>
                    <a:pt x="6497537" y="0"/>
                  </a:lnTo>
                  <a:lnTo>
                    <a:pt x="6497537" y="38099"/>
                  </a:lnTo>
                  <a:close/>
                </a:path>
                <a:path w="10887075" h="7446009">
                  <a:moveTo>
                    <a:pt x="6421337" y="38099"/>
                  </a:moveTo>
                  <a:lnTo>
                    <a:pt x="6383237" y="38099"/>
                  </a:lnTo>
                  <a:lnTo>
                    <a:pt x="6383237" y="0"/>
                  </a:lnTo>
                  <a:lnTo>
                    <a:pt x="6421337" y="0"/>
                  </a:lnTo>
                  <a:lnTo>
                    <a:pt x="6421337" y="38099"/>
                  </a:lnTo>
                  <a:close/>
                </a:path>
                <a:path w="10887075" h="7446009">
                  <a:moveTo>
                    <a:pt x="6345137" y="38099"/>
                  </a:moveTo>
                  <a:lnTo>
                    <a:pt x="6307037" y="38099"/>
                  </a:lnTo>
                  <a:lnTo>
                    <a:pt x="6307037" y="0"/>
                  </a:lnTo>
                  <a:lnTo>
                    <a:pt x="6345137" y="0"/>
                  </a:lnTo>
                  <a:lnTo>
                    <a:pt x="6345137" y="38099"/>
                  </a:lnTo>
                  <a:close/>
                </a:path>
                <a:path w="10887075" h="7446009">
                  <a:moveTo>
                    <a:pt x="6268937" y="38099"/>
                  </a:moveTo>
                  <a:lnTo>
                    <a:pt x="6230837" y="38099"/>
                  </a:lnTo>
                  <a:lnTo>
                    <a:pt x="6230837" y="0"/>
                  </a:lnTo>
                  <a:lnTo>
                    <a:pt x="6268937" y="0"/>
                  </a:lnTo>
                  <a:lnTo>
                    <a:pt x="6268937" y="38099"/>
                  </a:lnTo>
                  <a:close/>
                </a:path>
                <a:path w="10887075" h="7446009">
                  <a:moveTo>
                    <a:pt x="6192737" y="38099"/>
                  </a:moveTo>
                  <a:lnTo>
                    <a:pt x="6154637" y="38099"/>
                  </a:lnTo>
                  <a:lnTo>
                    <a:pt x="6154637" y="0"/>
                  </a:lnTo>
                  <a:lnTo>
                    <a:pt x="6192737" y="0"/>
                  </a:lnTo>
                  <a:lnTo>
                    <a:pt x="6192737" y="38099"/>
                  </a:lnTo>
                  <a:close/>
                </a:path>
                <a:path w="10887075" h="7446009">
                  <a:moveTo>
                    <a:pt x="6116537" y="38099"/>
                  </a:moveTo>
                  <a:lnTo>
                    <a:pt x="6078437" y="38099"/>
                  </a:lnTo>
                  <a:lnTo>
                    <a:pt x="6078437" y="0"/>
                  </a:lnTo>
                  <a:lnTo>
                    <a:pt x="6116537" y="0"/>
                  </a:lnTo>
                  <a:lnTo>
                    <a:pt x="6116537" y="38099"/>
                  </a:lnTo>
                  <a:close/>
                </a:path>
                <a:path w="10887075" h="7446009">
                  <a:moveTo>
                    <a:pt x="6040337" y="38099"/>
                  </a:moveTo>
                  <a:lnTo>
                    <a:pt x="6002237" y="38099"/>
                  </a:lnTo>
                  <a:lnTo>
                    <a:pt x="6002237" y="0"/>
                  </a:lnTo>
                  <a:lnTo>
                    <a:pt x="6040337" y="0"/>
                  </a:lnTo>
                  <a:lnTo>
                    <a:pt x="6040337" y="38099"/>
                  </a:lnTo>
                  <a:close/>
                </a:path>
                <a:path w="10887075" h="7446009">
                  <a:moveTo>
                    <a:pt x="5964137" y="38099"/>
                  </a:moveTo>
                  <a:lnTo>
                    <a:pt x="5926037" y="38099"/>
                  </a:lnTo>
                  <a:lnTo>
                    <a:pt x="5926037" y="0"/>
                  </a:lnTo>
                  <a:lnTo>
                    <a:pt x="5964137" y="0"/>
                  </a:lnTo>
                  <a:lnTo>
                    <a:pt x="5964137" y="38099"/>
                  </a:lnTo>
                  <a:close/>
                </a:path>
                <a:path w="10887075" h="7446009">
                  <a:moveTo>
                    <a:pt x="5887937" y="38099"/>
                  </a:moveTo>
                  <a:lnTo>
                    <a:pt x="5849837" y="38099"/>
                  </a:lnTo>
                  <a:lnTo>
                    <a:pt x="5849837" y="0"/>
                  </a:lnTo>
                  <a:lnTo>
                    <a:pt x="5887937" y="0"/>
                  </a:lnTo>
                  <a:lnTo>
                    <a:pt x="5887937" y="38099"/>
                  </a:lnTo>
                  <a:close/>
                </a:path>
                <a:path w="10887075" h="7446009">
                  <a:moveTo>
                    <a:pt x="5811737" y="38099"/>
                  </a:moveTo>
                  <a:lnTo>
                    <a:pt x="5773637" y="38099"/>
                  </a:lnTo>
                  <a:lnTo>
                    <a:pt x="5773637" y="0"/>
                  </a:lnTo>
                  <a:lnTo>
                    <a:pt x="5811737" y="0"/>
                  </a:lnTo>
                  <a:lnTo>
                    <a:pt x="5811737" y="38099"/>
                  </a:lnTo>
                  <a:close/>
                </a:path>
                <a:path w="10887075" h="7446009">
                  <a:moveTo>
                    <a:pt x="5735537" y="38099"/>
                  </a:moveTo>
                  <a:lnTo>
                    <a:pt x="5697437" y="38099"/>
                  </a:lnTo>
                  <a:lnTo>
                    <a:pt x="5697437" y="0"/>
                  </a:lnTo>
                  <a:lnTo>
                    <a:pt x="5735537" y="0"/>
                  </a:lnTo>
                  <a:lnTo>
                    <a:pt x="5735537" y="38099"/>
                  </a:lnTo>
                  <a:close/>
                </a:path>
                <a:path w="10887075" h="7446009">
                  <a:moveTo>
                    <a:pt x="5659337" y="38099"/>
                  </a:moveTo>
                  <a:lnTo>
                    <a:pt x="5621237" y="38099"/>
                  </a:lnTo>
                  <a:lnTo>
                    <a:pt x="5621237" y="0"/>
                  </a:lnTo>
                  <a:lnTo>
                    <a:pt x="5659337" y="0"/>
                  </a:lnTo>
                  <a:lnTo>
                    <a:pt x="5659337" y="38099"/>
                  </a:lnTo>
                  <a:close/>
                </a:path>
                <a:path w="10887075" h="7446009">
                  <a:moveTo>
                    <a:pt x="5583137" y="38099"/>
                  </a:moveTo>
                  <a:lnTo>
                    <a:pt x="5545037" y="38099"/>
                  </a:lnTo>
                  <a:lnTo>
                    <a:pt x="5545037" y="0"/>
                  </a:lnTo>
                  <a:lnTo>
                    <a:pt x="5583137" y="0"/>
                  </a:lnTo>
                  <a:lnTo>
                    <a:pt x="5583137" y="38099"/>
                  </a:lnTo>
                  <a:close/>
                </a:path>
                <a:path w="10887075" h="7446009">
                  <a:moveTo>
                    <a:pt x="5506937" y="38099"/>
                  </a:moveTo>
                  <a:lnTo>
                    <a:pt x="5468837" y="38099"/>
                  </a:lnTo>
                  <a:lnTo>
                    <a:pt x="5468837" y="0"/>
                  </a:lnTo>
                  <a:lnTo>
                    <a:pt x="5506937" y="0"/>
                  </a:lnTo>
                  <a:lnTo>
                    <a:pt x="5506937" y="38099"/>
                  </a:lnTo>
                  <a:close/>
                </a:path>
                <a:path w="10887075" h="7446009">
                  <a:moveTo>
                    <a:pt x="5430737" y="38099"/>
                  </a:moveTo>
                  <a:lnTo>
                    <a:pt x="5392637" y="38099"/>
                  </a:lnTo>
                  <a:lnTo>
                    <a:pt x="5392637" y="0"/>
                  </a:lnTo>
                  <a:lnTo>
                    <a:pt x="5430737" y="0"/>
                  </a:lnTo>
                  <a:lnTo>
                    <a:pt x="5430737" y="38099"/>
                  </a:lnTo>
                  <a:close/>
                </a:path>
                <a:path w="10887075" h="7446009">
                  <a:moveTo>
                    <a:pt x="5354537" y="38099"/>
                  </a:moveTo>
                  <a:lnTo>
                    <a:pt x="5316437" y="38099"/>
                  </a:lnTo>
                  <a:lnTo>
                    <a:pt x="5316437" y="0"/>
                  </a:lnTo>
                  <a:lnTo>
                    <a:pt x="5354537" y="0"/>
                  </a:lnTo>
                  <a:lnTo>
                    <a:pt x="5354537" y="38099"/>
                  </a:lnTo>
                  <a:close/>
                </a:path>
                <a:path w="10887075" h="7446009">
                  <a:moveTo>
                    <a:pt x="5278337" y="38099"/>
                  </a:moveTo>
                  <a:lnTo>
                    <a:pt x="5240237" y="38099"/>
                  </a:lnTo>
                  <a:lnTo>
                    <a:pt x="5240237" y="0"/>
                  </a:lnTo>
                  <a:lnTo>
                    <a:pt x="5278337" y="0"/>
                  </a:lnTo>
                  <a:lnTo>
                    <a:pt x="5278337" y="38099"/>
                  </a:lnTo>
                  <a:close/>
                </a:path>
                <a:path w="10887075" h="7446009">
                  <a:moveTo>
                    <a:pt x="5202137" y="38099"/>
                  </a:moveTo>
                  <a:lnTo>
                    <a:pt x="5164037" y="38099"/>
                  </a:lnTo>
                  <a:lnTo>
                    <a:pt x="5164037" y="0"/>
                  </a:lnTo>
                  <a:lnTo>
                    <a:pt x="5202137" y="0"/>
                  </a:lnTo>
                  <a:lnTo>
                    <a:pt x="5202137" y="38099"/>
                  </a:lnTo>
                  <a:close/>
                </a:path>
                <a:path w="10887075" h="7446009">
                  <a:moveTo>
                    <a:pt x="5125937" y="38099"/>
                  </a:moveTo>
                  <a:lnTo>
                    <a:pt x="5087838" y="38099"/>
                  </a:lnTo>
                  <a:lnTo>
                    <a:pt x="5087838" y="0"/>
                  </a:lnTo>
                  <a:lnTo>
                    <a:pt x="5125937" y="0"/>
                  </a:lnTo>
                  <a:lnTo>
                    <a:pt x="5125937" y="38099"/>
                  </a:lnTo>
                  <a:close/>
                </a:path>
                <a:path w="10887075" h="7446009">
                  <a:moveTo>
                    <a:pt x="5049737" y="38099"/>
                  </a:moveTo>
                  <a:lnTo>
                    <a:pt x="5011637" y="38099"/>
                  </a:lnTo>
                  <a:lnTo>
                    <a:pt x="5011637" y="0"/>
                  </a:lnTo>
                  <a:lnTo>
                    <a:pt x="5049737" y="0"/>
                  </a:lnTo>
                  <a:lnTo>
                    <a:pt x="5049737" y="38099"/>
                  </a:lnTo>
                  <a:close/>
                </a:path>
                <a:path w="10887075" h="7446009">
                  <a:moveTo>
                    <a:pt x="4973537" y="38099"/>
                  </a:moveTo>
                  <a:lnTo>
                    <a:pt x="4935437" y="38099"/>
                  </a:lnTo>
                  <a:lnTo>
                    <a:pt x="4935437" y="0"/>
                  </a:lnTo>
                  <a:lnTo>
                    <a:pt x="4973537" y="0"/>
                  </a:lnTo>
                  <a:lnTo>
                    <a:pt x="4973537" y="38099"/>
                  </a:lnTo>
                  <a:close/>
                </a:path>
                <a:path w="10887075" h="7446009">
                  <a:moveTo>
                    <a:pt x="4897337" y="38099"/>
                  </a:moveTo>
                  <a:lnTo>
                    <a:pt x="4859237" y="38099"/>
                  </a:lnTo>
                  <a:lnTo>
                    <a:pt x="4859237" y="0"/>
                  </a:lnTo>
                  <a:lnTo>
                    <a:pt x="4897337" y="0"/>
                  </a:lnTo>
                  <a:lnTo>
                    <a:pt x="4897337" y="38099"/>
                  </a:lnTo>
                  <a:close/>
                </a:path>
                <a:path w="10887075" h="7446009">
                  <a:moveTo>
                    <a:pt x="4821137" y="38099"/>
                  </a:moveTo>
                  <a:lnTo>
                    <a:pt x="4783037" y="38099"/>
                  </a:lnTo>
                  <a:lnTo>
                    <a:pt x="4783037" y="0"/>
                  </a:lnTo>
                  <a:lnTo>
                    <a:pt x="4821137" y="0"/>
                  </a:lnTo>
                  <a:lnTo>
                    <a:pt x="4821137" y="38099"/>
                  </a:lnTo>
                  <a:close/>
                </a:path>
                <a:path w="10887075" h="7446009">
                  <a:moveTo>
                    <a:pt x="4744937" y="38099"/>
                  </a:moveTo>
                  <a:lnTo>
                    <a:pt x="4706837" y="38099"/>
                  </a:lnTo>
                  <a:lnTo>
                    <a:pt x="4706837" y="0"/>
                  </a:lnTo>
                  <a:lnTo>
                    <a:pt x="4744937" y="0"/>
                  </a:lnTo>
                  <a:lnTo>
                    <a:pt x="4744937" y="38099"/>
                  </a:lnTo>
                  <a:close/>
                </a:path>
                <a:path w="10887075" h="7446009">
                  <a:moveTo>
                    <a:pt x="4668737" y="38099"/>
                  </a:moveTo>
                  <a:lnTo>
                    <a:pt x="4630637" y="38099"/>
                  </a:lnTo>
                  <a:lnTo>
                    <a:pt x="4630637" y="0"/>
                  </a:lnTo>
                  <a:lnTo>
                    <a:pt x="4668737" y="0"/>
                  </a:lnTo>
                  <a:lnTo>
                    <a:pt x="4668737" y="38099"/>
                  </a:lnTo>
                  <a:close/>
                </a:path>
                <a:path w="10887075" h="7446009">
                  <a:moveTo>
                    <a:pt x="4592537" y="38099"/>
                  </a:moveTo>
                  <a:lnTo>
                    <a:pt x="4554437" y="38099"/>
                  </a:lnTo>
                  <a:lnTo>
                    <a:pt x="4554437" y="0"/>
                  </a:lnTo>
                  <a:lnTo>
                    <a:pt x="4592537" y="0"/>
                  </a:lnTo>
                  <a:lnTo>
                    <a:pt x="4592537" y="38099"/>
                  </a:lnTo>
                  <a:close/>
                </a:path>
                <a:path w="10887075" h="7446009">
                  <a:moveTo>
                    <a:pt x="4516337" y="38099"/>
                  </a:moveTo>
                  <a:lnTo>
                    <a:pt x="4478237" y="38099"/>
                  </a:lnTo>
                  <a:lnTo>
                    <a:pt x="4478237" y="0"/>
                  </a:lnTo>
                  <a:lnTo>
                    <a:pt x="4516337" y="0"/>
                  </a:lnTo>
                  <a:lnTo>
                    <a:pt x="4516337" y="38099"/>
                  </a:lnTo>
                  <a:close/>
                </a:path>
                <a:path w="10887075" h="7446009">
                  <a:moveTo>
                    <a:pt x="4440137" y="38099"/>
                  </a:moveTo>
                  <a:lnTo>
                    <a:pt x="4402037" y="38099"/>
                  </a:lnTo>
                  <a:lnTo>
                    <a:pt x="4402037" y="0"/>
                  </a:lnTo>
                  <a:lnTo>
                    <a:pt x="4440137" y="0"/>
                  </a:lnTo>
                  <a:lnTo>
                    <a:pt x="4440137" y="38099"/>
                  </a:lnTo>
                  <a:close/>
                </a:path>
                <a:path w="10887075" h="7446009">
                  <a:moveTo>
                    <a:pt x="4363937" y="38099"/>
                  </a:moveTo>
                  <a:lnTo>
                    <a:pt x="4325837" y="38099"/>
                  </a:lnTo>
                  <a:lnTo>
                    <a:pt x="4325837" y="0"/>
                  </a:lnTo>
                  <a:lnTo>
                    <a:pt x="4363937" y="0"/>
                  </a:lnTo>
                  <a:lnTo>
                    <a:pt x="4363937" y="38099"/>
                  </a:lnTo>
                  <a:close/>
                </a:path>
                <a:path w="10887075" h="7446009">
                  <a:moveTo>
                    <a:pt x="4287737" y="38099"/>
                  </a:moveTo>
                  <a:lnTo>
                    <a:pt x="4249637" y="38099"/>
                  </a:lnTo>
                  <a:lnTo>
                    <a:pt x="4249637" y="0"/>
                  </a:lnTo>
                  <a:lnTo>
                    <a:pt x="4287737" y="0"/>
                  </a:lnTo>
                  <a:lnTo>
                    <a:pt x="4287737" y="38099"/>
                  </a:lnTo>
                  <a:close/>
                </a:path>
                <a:path w="10887075" h="7446009">
                  <a:moveTo>
                    <a:pt x="4211537" y="38099"/>
                  </a:moveTo>
                  <a:lnTo>
                    <a:pt x="4173437" y="38099"/>
                  </a:lnTo>
                  <a:lnTo>
                    <a:pt x="4173437" y="0"/>
                  </a:lnTo>
                  <a:lnTo>
                    <a:pt x="4211537" y="0"/>
                  </a:lnTo>
                  <a:lnTo>
                    <a:pt x="4211537" y="38099"/>
                  </a:lnTo>
                  <a:close/>
                </a:path>
                <a:path w="10887075" h="7446009">
                  <a:moveTo>
                    <a:pt x="4135337" y="38099"/>
                  </a:moveTo>
                  <a:lnTo>
                    <a:pt x="4097237" y="38099"/>
                  </a:lnTo>
                  <a:lnTo>
                    <a:pt x="4097237" y="0"/>
                  </a:lnTo>
                  <a:lnTo>
                    <a:pt x="4135337" y="0"/>
                  </a:lnTo>
                  <a:lnTo>
                    <a:pt x="4135337" y="38099"/>
                  </a:lnTo>
                  <a:close/>
                </a:path>
                <a:path w="10887075" h="7446009">
                  <a:moveTo>
                    <a:pt x="4059137" y="38099"/>
                  </a:moveTo>
                  <a:lnTo>
                    <a:pt x="4021038" y="38099"/>
                  </a:lnTo>
                  <a:lnTo>
                    <a:pt x="4021038" y="0"/>
                  </a:lnTo>
                  <a:lnTo>
                    <a:pt x="4059137" y="0"/>
                  </a:lnTo>
                  <a:lnTo>
                    <a:pt x="4059137" y="38099"/>
                  </a:lnTo>
                  <a:close/>
                </a:path>
                <a:path w="10887075" h="7446009">
                  <a:moveTo>
                    <a:pt x="3982937" y="38099"/>
                  </a:moveTo>
                  <a:lnTo>
                    <a:pt x="3944837" y="38099"/>
                  </a:lnTo>
                  <a:lnTo>
                    <a:pt x="3944837" y="0"/>
                  </a:lnTo>
                  <a:lnTo>
                    <a:pt x="3982937" y="0"/>
                  </a:lnTo>
                  <a:lnTo>
                    <a:pt x="3982937" y="38099"/>
                  </a:lnTo>
                  <a:close/>
                </a:path>
                <a:path w="10887075" h="7446009">
                  <a:moveTo>
                    <a:pt x="3906737" y="38099"/>
                  </a:moveTo>
                  <a:lnTo>
                    <a:pt x="3868637" y="38099"/>
                  </a:lnTo>
                  <a:lnTo>
                    <a:pt x="3868637" y="0"/>
                  </a:lnTo>
                  <a:lnTo>
                    <a:pt x="3906737" y="0"/>
                  </a:lnTo>
                  <a:lnTo>
                    <a:pt x="3906737" y="38099"/>
                  </a:lnTo>
                  <a:close/>
                </a:path>
                <a:path w="10887075" h="7446009">
                  <a:moveTo>
                    <a:pt x="3830537" y="38099"/>
                  </a:moveTo>
                  <a:lnTo>
                    <a:pt x="3792437" y="38099"/>
                  </a:lnTo>
                  <a:lnTo>
                    <a:pt x="3792437" y="0"/>
                  </a:lnTo>
                  <a:lnTo>
                    <a:pt x="3830537" y="0"/>
                  </a:lnTo>
                  <a:lnTo>
                    <a:pt x="3830537" y="38099"/>
                  </a:lnTo>
                  <a:close/>
                </a:path>
                <a:path w="10887075" h="7446009">
                  <a:moveTo>
                    <a:pt x="3754337" y="38099"/>
                  </a:moveTo>
                  <a:lnTo>
                    <a:pt x="3716237" y="38099"/>
                  </a:lnTo>
                  <a:lnTo>
                    <a:pt x="3716237" y="0"/>
                  </a:lnTo>
                  <a:lnTo>
                    <a:pt x="3754337" y="0"/>
                  </a:lnTo>
                  <a:lnTo>
                    <a:pt x="3754337" y="38099"/>
                  </a:lnTo>
                  <a:close/>
                </a:path>
                <a:path w="10887075" h="7446009">
                  <a:moveTo>
                    <a:pt x="3678137" y="38099"/>
                  </a:moveTo>
                  <a:lnTo>
                    <a:pt x="3640037" y="38099"/>
                  </a:lnTo>
                  <a:lnTo>
                    <a:pt x="3640037" y="0"/>
                  </a:lnTo>
                  <a:lnTo>
                    <a:pt x="3678137" y="0"/>
                  </a:lnTo>
                  <a:lnTo>
                    <a:pt x="3678137" y="38099"/>
                  </a:lnTo>
                  <a:close/>
                </a:path>
                <a:path w="10887075" h="7446009">
                  <a:moveTo>
                    <a:pt x="3601937" y="38099"/>
                  </a:moveTo>
                  <a:lnTo>
                    <a:pt x="3563837" y="38099"/>
                  </a:lnTo>
                  <a:lnTo>
                    <a:pt x="3563837" y="0"/>
                  </a:lnTo>
                  <a:lnTo>
                    <a:pt x="3601937" y="0"/>
                  </a:lnTo>
                  <a:lnTo>
                    <a:pt x="3601937" y="38099"/>
                  </a:lnTo>
                  <a:close/>
                </a:path>
                <a:path w="10887075" h="7446009">
                  <a:moveTo>
                    <a:pt x="3525738" y="38099"/>
                  </a:moveTo>
                  <a:lnTo>
                    <a:pt x="3487637" y="38099"/>
                  </a:lnTo>
                  <a:lnTo>
                    <a:pt x="3487637" y="0"/>
                  </a:lnTo>
                  <a:lnTo>
                    <a:pt x="3525738" y="0"/>
                  </a:lnTo>
                  <a:lnTo>
                    <a:pt x="3525738" y="38099"/>
                  </a:lnTo>
                  <a:close/>
                </a:path>
                <a:path w="10887075" h="7446009">
                  <a:moveTo>
                    <a:pt x="3449537" y="38099"/>
                  </a:moveTo>
                  <a:lnTo>
                    <a:pt x="3411437" y="38099"/>
                  </a:lnTo>
                  <a:lnTo>
                    <a:pt x="3411437" y="0"/>
                  </a:lnTo>
                  <a:lnTo>
                    <a:pt x="3449537" y="0"/>
                  </a:lnTo>
                  <a:lnTo>
                    <a:pt x="3449537" y="38099"/>
                  </a:lnTo>
                  <a:close/>
                </a:path>
                <a:path w="10887075" h="7446009">
                  <a:moveTo>
                    <a:pt x="3373337" y="38099"/>
                  </a:moveTo>
                  <a:lnTo>
                    <a:pt x="3335237" y="38099"/>
                  </a:lnTo>
                  <a:lnTo>
                    <a:pt x="3335237" y="0"/>
                  </a:lnTo>
                  <a:lnTo>
                    <a:pt x="3373337" y="0"/>
                  </a:lnTo>
                  <a:lnTo>
                    <a:pt x="3373337" y="38099"/>
                  </a:lnTo>
                  <a:close/>
                </a:path>
                <a:path w="10887075" h="7446009">
                  <a:moveTo>
                    <a:pt x="3297137" y="38099"/>
                  </a:moveTo>
                  <a:lnTo>
                    <a:pt x="3259037" y="38099"/>
                  </a:lnTo>
                  <a:lnTo>
                    <a:pt x="3259037" y="0"/>
                  </a:lnTo>
                  <a:lnTo>
                    <a:pt x="3297137" y="0"/>
                  </a:lnTo>
                  <a:lnTo>
                    <a:pt x="3297137" y="38099"/>
                  </a:lnTo>
                  <a:close/>
                </a:path>
                <a:path w="10887075" h="7446009">
                  <a:moveTo>
                    <a:pt x="3220937" y="38099"/>
                  </a:moveTo>
                  <a:lnTo>
                    <a:pt x="3182837" y="38099"/>
                  </a:lnTo>
                  <a:lnTo>
                    <a:pt x="3182837" y="0"/>
                  </a:lnTo>
                  <a:lnTo>
                    <a:pt x="3220937" y="0"/>
                  </a:lnTo>
                  <a:lnTo>
                    <a:pt x="3220937" y="38099"/>
                  </a:lnTo>
                  <a:close/>
                </a:path>
                <a:path w="10887075" h="7446009">
                  <a:moveTo>
                    <a:pt x="3144737" y="38099"/>
                  </a:moveTo>
                  <a:lnTo>
                    <a:pt x="3106637" y="38099"/>
                  </a:lnTo>
                  <a:lnTo>
                    <a:pt x="3106637" y="0"/>
                  </a:lnTo>
                  <a:lnTo>
                    <a:pt x="3144737" y="0"/>
                  </a:lnTo>
                  <a:lnTo>
                    <a:pt x="3144737" y="38099"/>
                  </a:lnTo>
                  <a:close/>
                </a:path>
                <a:path w="10887075" h="7446009">
                  <a:moveTo>
                    <a:pt x="3068537" y="38099"/>
                  </a:moveTo>
                  <a:lnTo>
                    <a:pt x="3030438" y="38099"/>
                  </a:lnTo>
                  <a:lnTo>
                    <a:pt x="3030438" y="0"/>
                  </a:lnTo>
                  <a:lnTo>
                    <a:pt x="3068537" y="0"/>
                  </a:lnTo>
                  <a:lnTo>
                    <a:pt x="3068537" y="38099"/>
                  </a:lnTo>
                  <a:close/>
                </a:path>
                <a:path w="10887075" h="7446009">
                  <a:moveTo>
                    <a:pt x="2992337" y="38099"/>
                  </a:moveTo>
                  <a:lnTo>
                    <a:pt x="2954237" y="38099"/>
                  </a:lnTo>
                  <a:lnTo>
                    <a:pt x="2954237" y="0"/>
                  </a:lnTo>
                  <a:lnTo>
                    <a:pt x="2992337" y="0"/>
                  </a:lnTo>
                  <a:lnTo>
                    <a:pt x="2992337" y="38099"/>
                  </a:lnTo>
                  <a:close/>
                </a:path>
                <a:path w="10887075" h="7446009">
                  <a:moveTo>
                    <a:pt x="2916137" y="38099"/>
                  </a:moveTo>
                  <a:lnTo>
                    <a:pt x="2878037" y="38099"/>
                  </a:lnTo>
                  <a:lnTo>
                    <a:pt x="2878037" y="0"/>
                  </a:lnTo>
                  <a:lnTo>
                    <a:pt x="2916137" y="0"/>
                  </a:lnTo>
                  <a:lnTo>
                    <a:pt x="2916137" y="38099"/>
                  </a:lnTo>
                  <a:close/>
                </a:path>
                <a:path w="10887075" h="7446009">
                  <a:moveTo>
                    <a:pt x="2839937" y="38099"/>
                  </a:moveTo>
                  <a:lnTo>
                    <a:pt x="2801837" y="38099"/>
                  </a:lnTo>
                  <a:lnTo>
                    <a:pt x="2801837" y="0"/>
                  </a:lnTo>
                  <a:lnTo>
                    <a:pt x="2839937" y="0"/>
                  </a:lnTo>
                  <a:lnTo>
                    <a:pt x="2839937" y="38099"/>
                  </a:lnTo>
                  <a:close/>
                </a:path>
                <a:path w="10887075" h="7446009">
                  <a:moveTo>
                    <a:pt x="2763737" y="38099"/>
                  </a:moveTo>
                  <a:lnTo>
                    <a:pt x="2725637" y="38099"/>
                  </a:lnTo>
                  <a:lnTo>
                    <a:pt x="2725637" y="0"/>
                  </a:lnTo>
                  <a:lnTo>
                    <a:pt x="2763737" y="0"/>
                  </a:lnTo>
                  <a:lnTo>
                    <a:pt x="2763737" y="38099"/>
                  </a:lnTo>
                  <a:close/>
                </a:path>
                <a:path w="10887075" h="7446009">
                  <a:moveTo>
                    <a:pt x="2687537" y="38099"/>
                  </a:moveTo>
                  <a:lnTo>
                    <a:pt x="2649437" y="38099"/>
                  </a:lnTo>
                  <a:lnTo>
                    <a:pt x="2649437" y="0"/>
                  </a:lnTo>
                  <a:lnTo>
                    <a:pt x="2687537" y="0"/>
                  </a:lnTo>
                  <a:lnTo>
                    <a:pt x="2687537" y="38099"/>
                  </a:lnTo>
                  <a:close/>
                </a:path>
                <a:path w="10887075" h="7446009">
                  <a:moveTo>
                    <a:pt x="2611337" y="38099"/>
                  </a:moveTo>
                  <a:lnTo>
                    <a:pt x="2573237" y="38099"/>
                  </a:lnTo>
                  <a:lnTo>
                    <a:pt x="2573237" y="0"/>
                  </a:lnTo>
                  <a:lnTo>
                    <a:pt x="2611337" y="0"/>
                  </a:lnTo>
                  <a:lnTo>
                    <a:pt x="2611337" y="38099"/>
                  </a:lnTo>
                  <a:close/>
                </a:path>
                <a:path w="10887075" h="7446009">
                  <a:moveTo>
                    <a:pt x="2535138" y="38099"/>
                  </a:moveTo>
                  <a:lnTo>
                    <a:pt x="2497037" y="38099"/>
                  </a:lnTo>
                  <a:lnTo>
                    <a:pt x="2497037" y="0"/>
                  </a:lnTo>
                  <a:lnTo>
                    <a:pt x="2535138" y="0"/>
                  </a:lnTo>
                  <a:lnTo>
                    <a:pt x="2535138" y="38099"/>
                  </a:lnTo>
                  <a:close/>
                </a:path>
                <a:path w="10887075" h="7446009">
                  <a:moveTo>
                    <a:pt x="2458937" y="38099"/>
                  </a:moveTo>
                  <a:lnTo>
                    <a:pt x="2420837" y="38099"/>
                  </a:lnTo>
                  <a:lnTo>
                    <a:pt x="2420837" y="0"/>
                  </a:lnTo>
                  <a:lnTo>
                    <a:pt x="2458937" y="0"/>
                  </a:lnTo>
                  <a:lnTo>
                    <a:pt x="2458937" y="38099"/>
                  </a:lnTo>
                  <a:close/>
                </a:path>
                <a:path w="10887075" h="7446009">
                  <a:moveTo>
                    <a:pt x="2382737" y="38099"/>
                  </a:moveTo>
                  <a:lnTo>
                    <a:pt x="2344637" y="38099"/>
                  </a:lnTo>
                  <a:lnTo>
                    <a:pt x="2344637" y="0"/>
                  </a:lnTo>
                  <a:lnTo>
                    <a:pt x="2382737" y="0"/>
                  </a:lnTo>
                  <a:lnTo>
                    <a:pt x="2382737" y="38099"/>
                  </a:lnTo>
                  <a:close/>
                </a:path>
                <a:path w="10887075" h="7446009">
                  <a:moveTo>
                    <a:pt x="2306537" y="38099"/>
                  </a:moveTo>
                  <a:lnTo>
                    <a:pt x="2268437" y="38099"/>
                  </a:lnTo>
                  <a:lnTo>
                    <a:pt x="2268437" y="0"/>
                  </a:lnTo>
                  <a:lnTo>
                    <a:pt x="2306537" y="0"/>
                  </a:lnTo>
                  <a:lnTo>
                    <a:pt x="2306537" y="38099"/>
                  </a:lnTo>
                  <a:close/>
                </a:path>
                <a:path w="10887075" h="7446009">
                  <a:moveTo>
                    <a:pt x="2230337" y="38099"/>
                  </a:moveTo>
                  <a:lnTo>
                    <a:pt x="2192237" y="38099"/>
                  </a:lnTo>
                  <a:lnTo>
                    <a:pt x="2192237" y="0"/>
                  </a:lnTo>
                  <a:lnTo>
                    <a:pt x="2230337" y="0"/>
                  </a:lnTo>
                  <a:lnTo>
                    <a:pt x="2230337" y="38099"/>
                  </a:lnTo>
                  <a:close/>
                </a:path>
                <a:path w="10887075" h="7446009">
                  <a:moveTo>
                    <a:pt x="2154137" y="38099"/>
                  </a:moveTo>
                  <a:lnTo>
                    <a:pt x="2116037" y="38099"/>
                  </a:lnTo>
                  <a:lnTo>
                    <a:pt x="2116037" y="0"/>
                  </a:lnTo>
                  <a:lnTo>
                    <a:pt x="2154137" y="0"/>
                  </a:lnTo>
                  <a:lnTo>
                    <a:pt x="2154137" y="38099"/>
                  </a:lnTo>
                  <a:close/>
                </a:path>
                <a:path w="10887075" h="7446009">
                  <a:moveTo>
                    <a:pt x="2077937" y="38099"/>
                  </a:moveTo>
                  <a:lnTo>
                    <a:pt x="2039837" y="38099"/>
                  </a:lnTo>
                  <a:lnTo>
                    <a:pt x="2039837" y="0"/>
                  </a:lnTo>
                  <a:lnTo>
                    <a:pt x="2077937" y="0"/>
                  </a:lnTo>
                  <a:lnTo>
                    <a:pt x="2077937" y="38099"/>
                  </a:lnTo>
                  <a:close/>
                </a:path>
                <a:path w="10887075" h="7446009">
                  <a:moveTo>
                    <a:pt x="2001737" y="38099"/>
                  </a:moveTo>
                  <a:lnTo>
                    <a:pt x="1963637" y="38099"/>
                  </a:lnTo>
                  <a:lnTo>
                    <a:pt x="1963637" y="0"/>
                  </a:lnTo>
                  <a:lnTo>
                    <a:pt x="2001737" y="0"/>
                  </a:lnTo>
                  <a:lnTo>
                    <a:pt x="2001737" y="38099"/>
                  </a:lnTo>
                  <a:close/>
                </a:path>
                <a:path w="10887075" h="7446009">
                  <a:moveTo>
                    <a:pt x="1925537" y="38099"/>
                  </a:moveTo>
                  <a:lnTo>
                    <a:pt x="1887437" y="38099"/>
                  </a:lnTo>
                  <a:lnTo>
                    <a:pt x="1887437" y="0"/>
                  </a:lnTo>
                  <a:lnTo>
                    <a:pt x="1925537" y="0"/>
                  </a:lnTo>
                  <a:lnTo>
                    <a:pt x="1925537" y="38099"/>
                  </a:lnTo>
                  <a:close/>
                </a:path>
                <a:path w="10887075" h="7446009">
                  <a:moveTo>
                    <a:pt x="1849337" y="38099"/>
                  </a:moveTo>
                  <a:lnTo>
                    <a:pt x="1811237" y="38099"/>
                  </a:lnTo>
                  <a:lnTo>
                    <a:pt x="1811237" y="0"/>
                  </a:lnTo>
                  <a:lnTo>
                    <a:pt x="1849337" y="0"/>
                  </a:lnTo>
                  <a:lnTo>
                    <a:pt x="1849337" y="38099"/>
                  </a:lnTo>
                  <a:close/>
                </a:path>
                <a:path w="10887075" h="7446009">
                  <a:moveTo>
                    <a:pt x="1773137" y="38099"/>
                  </a:moveTo>
                  <a:lnTo>
                    <a:pt x="1735038" y="38099"/>
                  </a:lnTo>
                  <a:lnTo>
                    <a:pt x="1735038" y="0"/>
                  </a:lnTo>
                  <a:lnTo>
                    <a:pt x="1773137" y="0"/>
                  </a:lnTo>
                  <a:lnTo>
                    <a:pt x="1773137" y="38099"/>
                  </a:lnTo>
                  <a:close/>
                </a:path>
                <a:path w="10887075" h="7446009">
                  <a:moveTo>
                    <a:pt x="1696938" y="38099"/>
                  </a:moveTo>
                  <a:lnTo>
                    <a:pt x="1658838" y="38099"/>
                  </a:lnTo>
                  <a:lnTo>
                    <a:pt x="1658838" y="0"/>
                  </a:lnTo>
                  <a:lnTo>
                    <a:pt x="1696938" y="0"/>
                  </a:lnTo>
                  <a:lnTo>
                    <a:pt x="1696938" y="38099"/>
                  </a:lnTo>
                  <a:close/>
                </a:path>
                <a:path w="10887075" h="7446009">
                  <a:moveTo>
                    <a:pt x="1620738" y="38099"/>
                  </a:moveTo>
                  <a:lnTo>
                    <a:pt x="1582638" y="38099"/>
                  </a:lnTo>
                  <a:lnTo>
                    <a:pt x="1582638" y="0"/>
                  </a:lnTo>
                  <a:lnTo>
                    <a:pt x="1620738" y="0"/>
                  </a:lnTo>
                  <a:lnTo>
                    <a:pt x="1620738" y="38099"/>
                  </a:lnTo>
                  <a:close/>
                </a:path>
                <a:path w="10887075" h="7446009">
                  <a:moveTo>
                    <a:pt x="1544537" y="38099"/>
                  </a:moveTo>
                  <a:lnTo>
                    <a:pt x="1506438" y="38099"/>
                  </a:lnTo>
                  <a:lnTo>
                    <a:pt x="1506438" y="0"/>
                  </a:lnTo>
                  <a:lnTo>
                    <a:pt x="1544537" y="0"/>
                  </a:lnTo>
                  <a:lnTo>
                    <a:pt x="1544537" y="38099"/>
                  </a:lnTo>
                  <a:close/>
                </a:path>
                <a:path w="10887075" h="7446009">
                  <a:moveTo>
                    <a:pt x="1468338" y="38099"/>
                  </a:moveTo>
                  <a:lnTo>
                    <a:pt x="1430238" y="38099"/>
                  </a:lnTo>
                  <a:lnTo>
                    <a:pt x="1430238" y="0"/>
                  </a:lnTo>
                  <a:lnTo>
                    <a:pt x="1468338" y="0"/>
                  </a:lnTo>
                  <a:lnTo>
                    <a:pt x="1468338" y="38099"/>
                  </a:lnTo>
                  <a:close/>
                </a:path>
                <a:path w="10887075" h="7446009">
                  <a:moveTo>
                    <a:pt x="1392138" y="38099"/>
                  </a:moveTo>
                  <a:lnTo>
                    <a:pt x="1354038" y="38099"/>
                  </a:lnTo>
                  <a:lnTo>
                    <a:pt x="1354038" y="0"/>
                  </a:lnTo>
                  <a:lnTo>
                    <a:pt x="1392138" y="0"/>
                  </a:lnTo>
                  <a:lnTo>
                    <a:pt x="1392138" y="38099"/>
                  </a:lnTo>
                  <a:close/>
                </a:path>
                <a:path w="10887075" h="7446009">
                  <a:moveTo>
                    <a:pt x="1315938" y="38099"/>
                  </a:moveTo>
                  <a:lnTo>
                    <a:pt x="1277838" y="38099"/>
                  </a:lnTo>
                  <a:lnTo>
                    <a:pt x="1277838" y="0"/>
                  </a:lnTo>
                  <a:lnTo>
                    <a:pt x="1315938" y="0"/>
                  </a:lnTo>
                  <a:lnTo>
                    <a:pt x="1315938" y="38099"/>
                  </a:lnTo>
                  <a:close/>
                </a:path>
                <a:path w="10887075" h="7446009">
                  <a:moveTo>
                    <a:pt x="1239738" y="38099"/>
                  </a:moveTo>
                  <a:lnTo>
                    <a:pt x="1201638" y="38099"/>
                  </a:lnTo>
                  <a:lnTo>
                    <a:pt x="1201638" y="0"/>
                  </a:lnTo>
                  <a:lnTo>
                    <a:pt x="1239738" y="0"/>
                  </a:lnTo>
                  <a:lnTo>
                    <a:pt x="1239738" y="38099"/>
                  </a:lnTo>
                  <a:close/>
                </a:path>
                <a:path w="10887075" h="7446009">
                  <a:moveTo>
                    <a:pt x="1163538" y="38099"/>
                  </a:moveTo>
                  <a:lnTo>
                    <a:pt x="1125438" y="38099"/>
                  </a:lnTo>
                  <a:lnTo>
                    <a:pt x="1125438" y="0"/>
                  </a:lnTo>
                  <a:lnTo>
                    <a:pt x="1163538" y="0"/>
                  </a:lnTo>
                  <a:lnTo>
                    <a:pt x="1163538" y="38099"/>
                  </a:lnTo>
                  <a:close/>
                </a:path>
                <a:path w="10887075" h="7446009">
                  <a:moveTo>
                    <a:pt x="1087338" y="38099"/>
                  </a:moveTo>
                  <a:lnTo>
                    <a:pt x="1049238" y="38099"/>
                  </a:lnTo>
                  <a:lnTo>
                    <a:pt x="1049238" y="0"/>
                  </a:lnTo>
                  <a:lnTo>
                    <a:pt x="1087338" y="0"/>
                  </a:lnTo>
                  <a:lnTo>
                    <a:pt x="1087338" y="38099"/>
                  </a:lnTo>
                  <a:close/>
                </a:path>
                <a:path w="10887075" h="7446009">
                  <a:moveTo>
                    <a:pt x="1011138" y="38099"/>
                  </a:moveTo>
                  <a:lnTo>
                    <a:pt x="973038" y="38099"/>
                  </a:lnTo>
                  <a:lnTo>
                    <a:pt x="973038" y="0"/>
                  </a:lnTo>
                  <a:lnTo>
                    <a:pt x="1011138" y="0"/>
                  </a:lnTo>
                  <a:lnTo>
                    <a:pt x="1011138" y="38099"/>
                  </a:lnTo>
                  <a:close/>
                </a:path>
                <a:path w="10887075" h="7446009">
                  <a:moveTo>
                    <a:pt x="934938" y="38099"/>
                  </a:moveTo>
                  <a:lnTo>
                    <a:pt x="896838" y="38099"/>
                  </a:lnTo>
                  <a:lnTo>
                    <a:pt x="896838" y="0"/>
                  </a:lnTo>
                  <a:lnTo>
                    <a:pt x="934938" y="0"/>
                  </a:lnTo>
                  <a:lnTo>
                    <a:pt x="934938" y="38099"/>
                  </a:lnTo>
                  <a:close/>
                </a:path>
                <a:path w="10887075" h="7446009">
                  <a:moveTo>
                    <a:pt x="858738" y="38099"/>
                  </a:moveTo>
                  <a:lnTo>
                    <a:pt x="820638" y="38099"/>
                  </a:lnTo>
                  <a:lnTo>
                    <a:pt x="820638" y="0"/>
                  </a:lnTo>
                  <a:lnTo>
                    <a:pt x="858738" y="0"/>
                  </a:lnTo>
                  <a:lnTo>
                    <a:pt x="858738" y="38099"/>
                  </a:lnTo>
                  <a:close/>
                </a:path>
                <a:path w="10887075" h="7446009">
                  <a:moveTo>
                    <a:pt x="782538" y="38099"/>
                  </a:moveTo>
                  <a:lnTo>
                    <a:pt x="744438" y="38099"/>
                  </a:lnTo>
                  <a:lnTo>
                    <a:pt x="744438" y="0"/>
                  </a:lnTo>
                  <a:lnTo>
                    <a:pt x="782538" y="0"/>
                  </a:lnTo>
                  <a:lnTo>
                    <a:pt x="782538" y="38099"/>
                  </a:lnTo>
                  <a:close/>
                </a:path>
                <a:path w="10887075" h="7446009">
                  <a:moveTo>
                    <a:pt x="706338" y="38099"/>
                  </a:moveTo>
                  <a:lnTo>
                    <a:pt x="668238" y="38099"/>
                  </a:lnTo>
                  <a:lnTo>
                    <a:pt x="668238" y="0"/>
                  </a:lnTo>
                  <a:lnTo>
                    <a:pt x="706338" y="0"/>
                  </a:lnTo>
                  <a:lnTo>
                    <a:pt x="706338" y="38099"/>
                  </a:lnTo>
                  <a:close/>
                </a:path>
                <a:path w="10887075" h="7446009">
                  <a:moveTo>
                    <a:pt x="630138" y="38099"/>
                  </a:moveTo>
                  <a:lnTo>
                    <a:pt x="592038" y="38099"/>
                  </a:lnTo>
                  <a:lnTo>
                    <a:pt x="592038" y="0"/>
                  </a:lnTo>
                  <a:lnTo>
                    <a:pt x="630138" y="0"/>
                  </a:lnTo>
                  <a:lnTo>
                    <a:pt x="630138" y="38099"/>
                  </a:lnTo>
                  <a:close/>
                </a:path>
                <a:path w="10887075" h="7446009">
                  <a:moveTo>
                    <a:pt x="553938" y="38099"/>
                  </a:moveTo>
                  <a:lnTo>
                    <a:pt x="515838" y="38099"/>
                  </a:lnTo>
                  <a:lnTo>
                    <a:pt x="515838" y="0"/>
                  </a:lnTo>
                  <a:lnTo>
                    <a:pt x="553938" y="0"/>
                  </a:lnTo>
                  <a:lnTo>
                    <a:pt x="553938" y="38099"/>
                  </a:lnTo>
                  <a:close/>
                </a:path>
                <a:path w="10887075" h="7446009">
                  <a:moveTo>
                    <a:pt x="477738" y="38099"/>
                  </a:moveTo>
                  <a:lnTo>
                    <a:pt x="439638" y="38099"/>
                  </a:lnTo>
                  <a:lnTo>
                    <a:pt x="439638" y="0"/>
                  </a:lnTo>
                  <a:lnTo>
                    <a:pt x="477738" y="0"/>
                  </a:lnTo>
                  <a:lnTo>
                    <a:pt x="477738" y="38099"/>
                  </a:lnTo>
                  <a:close/>
                </a:path>
                <a:path w="10887075" h="7446009">
                  <a:moveTo>
                    <a:pt x="401538" y="38099"/>
                  </a:moveTo>
                  <a:lnTo>
                    <a:pt x="363438" y="38099"/>
                  </a:lnTo>
                  <a:lnTo>
                    <a:pt x="363438" y="0"/>
                  </a:lnTo>
                  <a:lnTo>
                    <a:pt x="401538" y="0"/>
                  </a:lnTo>
                  <a:lnTo>
                    <a:pt x="401538" y="38099"/>
                  </a:lnTo>
                  <a:close/>
                </a:path>
                <a:path w="10887075" h="7446009">
                  <a:moveTo>
                    <a:pt x="325338" y="38099"/>
                  </a:moveTo>
                  <a:lnTo>
                    <a:pt x="287238" y="38099"/>
                  </a:lnTo>
                  <a:lnTo>
                    <a:pt x="287238" y="0"/>
                  </a:lnTo>
                  <a:lnTo>
                    <a:pt x="325338" y="0"/>
                  </a:lnTo>
                  <a:lnTo>
                    <a:pt x="325338" y="38099"/>
                  </a:lnTo>
                  <a:close/>
                </a:path>
                <a:path w="10887075" h="7446009">
                  <a:moveTo>
                    <a:pt x="249138" y="38099"/>
                  </a:moveTo>
                  <a:lnTo>
                    <a:pt x="211038" y="38099"/>
                  </a:lnTo>
                  <a:lnTo>
                    <a:pt x="211038" y="0"/>
                  </a:lnTo>
                  <a:lnTo>
                    <a:pt x="249138" y="0"/>
                  </a:lnTo>
                  <a:lnTo>
                    <a:pt x="249138" y="38099"/>
                  </a:lnTo>
                  <a:close/>
                </a:path>
                <a:path w="10887075" h="7446009">
                  <a:moveTo>
                    <a:pt x="172938" y="38099"/>
                  </a:moveTo>
                  <a:lnTo>
                    <a:pt x="134838" y="38099"/>
                  </a:lnTo>
                  <a:lnTo>
                    <a:pt x="134838" y="0"/>
                  </a:lnTo>
                  <a:lnTo>
                    <a:pt x="172938" y="0"/>
                  </a:lnTo>
                  <a:lnTo>
                    <a:pt x="172938" y="38099"/>
                  </a:lnTo>
                  <a:close/>
                </a:path>
                <a:path w="10887075" h="7446009">
                  <a:moveTo>
                    <a:pt x="96738" y="38099"/>
                  </a:moveTo>
                  <a:lnTo>
                    <a:pt x="58638" y="38099"/>
                  </a:lnTo>
                  <a:lnTo>
                    <a:pt x="58638" y="0"/>
                  </a:lnTo>
                  <a:lnTo>
                    <a:pt x="96738" y="0"/>
                  </a:lnTo>
                  <a:lnTo>
                    <a:pt x="96738" y="38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30868" y="1838548"/>
            <a:ext cx="5172075" cy="3479800"/>
            <a:chOff x="530868" y="1838548"/>
            <a:chExt cx="5172075" cy="3479800"/>
          </a:xfrm>
        </p:grpSpPr>
        <p:sp>
          <p:nvSpPr>
            <p:cNvPr id="6" name="object 6"/>
            <p:cNvSpPr/>
            <p:nvPr/>
          </p:nvSpPr>
          <p:spPr>
            <a:xfrm>
              <a:off x="530868" y="1838548"/>
              <a:ext cx="5172075" cy="3479800"/>
            </a:xfrm>
            <a:custGeom>
              <a:avLst/>
              <a:gdLst/>
              <a:ahLst/>
              <a:cxnLst/>
              <a:rect l="l" t="t" r="r" b="b"/>
              <a:pathLst>
                <a:path w="5172075" h="3479800">
                  <a:moveTo>
                    <a:pt x="5171776" y="3479799"/>
                  </a:moveTo>
                  <a:lnTo>
                    <a:pt x="0" y="3479799"/>
                  </a:lnTo>
                  <a:lnTo>
                    <a:pt x="0" y="0"/>
                  </a:lnTo>
                  <a:lnTo>
                    <a:pt x="271089" y="0"/>
                  </a:lnTo>
                  <a:lnTo>
                    <a:pt x="270880" y="12699"/>
                  </a:lnTo>
                  <a:lnTo>
                    <a:pt x="270850" y="25399"/>
                  </a:lnTo>
                  <a:lnTo>
                    <a:pt x="269757" y="25399"/>
                  </a:lnTo>
                  <a:lnTo>
                    <a:pt x="268908" y="38099"/>
                  </a:lnTo>
                  <a:lnTo>
                    <a:pt x="268665" y="38099"/>
                  </a:lnTo>
                  <a:lnTo>
                    <a:pt x="267842" y="50799"/>
                  </a:lnTo>
                  <a:lnTo>
                    <a:pt x="266813" y="63499"/>
                  </a:lnTo>
                  <a:lnTo>
                    <a:pt x="265831" y="76199"/>
                  </a:lnTo>
                  <a:lnTo>
                    <a:pt x="265144" y="76199"/>
                  </a:lnTo>
                  <a:lnTo>
                    <a:pt x="264287" y="88899"/>
                  </a:lnTo>
                  <a:lnTo>
                    <a:pt x="263930" y="101599"/>
                  </a:lnTo>
                  <a:lnTo>
                    <a:pt x="264120" y="101599"/>
                  </a:lnTo>
                  <a:lnTo>
                    <a:pt x="264901" y="114299"/>
                  </a:lnTo>
                  <a:lnTo>
                    <a:pt x="263276" y="114299"/>
                  </a:lnTo>
                  <a:lnTo>
                    <a:pt x="262094" y="126999"/>
                  </a:lnTo>
                  <a:lnTo>
                    <a:pt x="261436" y="126999"/>
                  </a:lnTo>
                  <a:lnTo>
                    <a:pt x="261381" y="139699"/>
                  </a:lnTo>
                  <a:lnTo>
                    <a:pt x="261623" y="139699"/>
                  </a:lnTo>
                  <a:lnTo>
                    <a:pt x="247311" y="165099"/>
                  </a:lnTo>
                  <a:lnTo>
                    <a:pt x="238724" y="177799"/>
                  </a:lnTo>
                  <a:lnTo>
                    <a:pt x="236032" y="203199"/>
                  </a:lnTo>
                  <a:lnTo>
                    <a:pt x="239407" y="241299"/>
                  </a:lnTo>
                  <a:lnTo>
                    <a:pt x="245689" y="253999"/>
                  </a:lnTo>
                  <a:lnTo>
                    <a:pt x="255250" y="266699"/>
                  </a:lnTo>
                  <a:lnTo>
                    <a:pt x="267542" y="279399"/>
                  </a:lnTo>
                  <a:lnTo>
                    <a:pt x="282019" y="292099"/>
                  </a:lnTo>
                  <a:lnTo>
                    <a:pt x="299566" y="292099"/>
                  </a:lnTo>
                  <a:lnTo>
                    <a:pt x="317317" y="304799"/>
                  </a:lnTo>
                  <a:lnTo>
                    <a:pt x="5171776" y="304799"/>
                  </a:lnTo>
                  <a:lnTo>
                    <a:pt x="5171776" y="3479799"/>
                  </a:lnTo>
                  <a:close/>
                </a:path>
                <a:path w="5172075" h="3479800">
                  <a:moveTo>
                    <a:pt x="5171776" y="304799"/>
                  </a:moveTo>
                  <a:lnTo>
                    <a:pt x="335114" y="304799"/>
                  </a:lnTo>
                  <a:lnTo>
                    <a:pt x="352797" y="292099"/>
                  </a:lnTo>
                  <a:lnTo>
                    <a:pt x="397018" y="279399"/>
                  </a:lnTo>
                  <a:lnTo>
                    <a:pt x="429858" y="241299"/>
                  </a:lnTo>
                  <a:lnTo>
                    <a:pt x="449085" y="190499"/>
                  </a:lnTo>
                  <a:lnTo>
                    <a:pt x="452469" y="139699"/>
                  </a:lnTo>
                  <a:lnTo>
                    <a:pt x="449645" y="114299"/>
                  </a:lnTo>
                  <a:lnTo>
                    <a:pt x="441528" y="88899"/>
                  </a:lnTo>
                  <a:lnTo>
                    <a:pt x="428107" y="63499"/>
                  </a:lnTo>
                  <a:lnTo>
                    <a:pt x="409371" y="50799"/>
                  </a:lnTo>
                  <a:lnTo>
                    <a:pt x="409817" y="38099"/>
                  </a:lnTo>
                  <a:lnTo>
                    <a:pt x="409933" y="25399"/>
                  </a:lnTo>
                  <a:lnTo>
                    <a:pt x="409798" y="12699"/>
                  </a:lnTo>
                  <a:lnTo>
                    <a:pt x="409492" y="0"/>
                  </a:lnTo>
                  <a:lnTo>
                    <a:pt x="798103" y="0"/>
                  </a:lnTo>
                  <a:lnTo>
                    <a:pt x="779819" y="50799"/>
                  </a:lnTo>
                  <a:lnTo>
                    <a:pt x="774934" y="88899"/>
                  </a:lnTo>
                  <a:lnTo>
                    <a:pt x="781259" y="114299"/>
                  </a:lnTo>
                  <a:lnTo>
                    <a:pt x="793638" y="126999"/>
                  </a:lnTo>
                  <a:lnTo>
                    <a:pt x="811093" y="139699"/>
                  </a:lnTo>
                  <a:lnTo>
                    <a:pt x="805979" y="152399"/>
                  </a:lnTo>
                  <a:lnTo>
                    <a:pt x="802231" y="165099"/>
                  </a:lnTo>
                  <a:lnTo>
                    <a:pt x="800031" y="165099"/>
                  </a:lnTo>
                  <a:lnTo>
                    <a:pt x="799560" y="177799"/>
                  </a:lnTo>
                  <a:lnTo>
                    <a:pt x="805543" y="203199"/>
                  </a:lnTo>
                  <a:lnTo>
                    <a:pt x="820017" y="228599"/>
                  </a:lnTo>
                  <a:lnTo>
                    <a:pt x="841319" y="241299"/>
                  </a:lnTo>
                  <a:lnTo>
                    <a:pt x="867789" y="253999"/>
                  </a:lnTo>
                  <a:lnTo>
                    <a:pt x="2763864" y="253999"/>
                  </a:lnTo>
                  <a:lnTo>
                    <a:pt x="2804362" y="279399"/>
                  </a:lnTo>
                  <a:lnTo>
                    <a:pt x="5171776" y="279399"/>
                  </a:lnTo>
                  <a:lnTo>
                    <a:pt x="5171776" y="304799"/>
                  </a:lnTo>
                  <a:close/>
                </a:path>
                <a:path w="5172075" h="3479800">
                  <a:moveTo>
                    <a:pt x="1540465" y="253999"/>
                  </a:moveTo>
                  <a:lnTo>
                    <a:pt x="935416" y="253999"/>
                  </a:lnTo>
                  <a:lnTo>
                    <a:pt x="959251" y="241299"/>
                  </a:lnTo>
                  <a:lnTo>
                    <a:pt x="979694" y="215899"/>
                  </a:lnTo>
                  <a:lnTo>
                    <a:pt x="996962" y="203199"/>
                  </a:lnTo>
                  <a:lnTo>
                    <a:pt x="1001298" y="190499"/>
                  </a:lnTo>
                  <a:lnTo>
                    <a:pt x="1005430" y="190499"/>
                  </a:lnTo>
                  <a:lnTo>
                    <a:pt x="1009425" y="177799"/>
                  </a:lnTo>
                  <a:lnTo>
                    <a:pt x="1013351" y="177799"/>
                  </a:lnTo>
                  <a:lnTo>
                    <a:pt x="1016419" y="165099"/>
                  </a:lnTo>
                  <a:lnTo>
                    <a:pt x="1023064" y="165099"/>
                  </a:lnTo>
                  <a:lnTo>
                    <a:pt x="1024642" y="152399"/>
                  </a:lnTo>
                  <a:lnTo>
                    <a:pt x="1030833" y="152399"/>
                  </a:lnTo>
                  <a:lnTo>
                    <a:pt x="1033383" y="139699"/>
                  </a:lnTo>
                  <a:lnTo>
                    <a:pt x="1034233" y="126999"/>
                  </a:lnTo>
                  <a:lnTo>
                    <a:pt x="1035699" y="126999"/>
                  </a:lnTo>
                  <a:lnTo>
                    <a:pt x="1036767" y="114299"/>
                  </a:lnTo>
                  <a:lnTo>
                    <a:pt x="1037357" y="114299"/>
                  </a:lnTo>
                  <a:lnTo>
                    <a:pt x="1037389" y="101599"/>
                  </a:lnTo>
                  <a:lnTo>
                    <a:pt x="1035538" y="88899"/>
                  </a:lnTo>
                  <a:lnTo>
                    <a:pt x="1030955" y="63499"/>
                  </a:lnTo>
                  <a:lnTo>
                    <a:pt x="1023458" y="50799"/>
                  </a:lnTo>
                  <a:lnTo>
                    <a:pt x="1012866" y="38099"/>
                  </a:lnTo>
                  <a:lnTo>
                    <a:pt x="1004261" y="25399"/>
                  </a:lnTo>
                  <a:lnTo>
                    <a:pt x="985004" y="25399"/>
                  </a:lnTo>
                  <a:lnTo>
                    <a:pt x="974624" y="12699"/>
                  </a:lnTo>
                  <a:lnTo>
                    <a:pt x="976688" y="12699"/>
                  </a:lnTo>
                  <a:lnTo>
                    <a:pt x="978630" y="0"/>
                  </a:lnTo>
                  <a:lnTo>
                    <a:pt x="1474076" y="0"/>
                  </a:lnTo>
                  <a:lnTo>
                    <a:pt x="1476087" y="12699"/>
                  </a:lnTo>
                  <a:lnTo>
                    <a:pt x="1479054" y="25399"/>
                  </a:lnTo>
                  <a:lnTo>
                    <a:pt x="1482203" y="50799"/>
                  </a:lnTo>
                  <a:lnTo>
                    <a:pt x="1484760" y="63499"/>
                  </a:lnTo>
                  <a:lnTo>
                    <a:pt x="1485367" y="76199"/>
                  </a:lnTo>
                  <a:lnTo>
                    <a:pt x="1486338" y="88899"/>
                  </a:lnTo>
                  <a:lnTo>
                    <a:pt x="1481604" y="88899"/>
                  </a:lnTo>
                  <a:lnTo>
                    <a:pt x="1479297" y="101599"/>
                  </a:lnTo>
                  <a:lnTo>
                    <a:pt x="1473955" y="101599"/>
                  </a:lnTo>
                  <a:lnTo>
                    <a:pt x="1466722" y="114299"/>
                  </a:lnTo>
                  <a:lnTo>
                    <a:pt x="1460161" y="126999"/>
                  </a:lnTo>
                  <a:lnTo>
                    <a:pt x="1454305" y="139699"/>
                  </a:lnTo>
                  <a:lnTo>
                    <a:pt x="1449189" y="152399"/>
                  </a:lnTo>
                  <a:lnTo>
                    <a:pt x="1445632" y="165099"/>
                  </a:lnTo>
                  <a:lnTo>
                    <a:pt x="1450509" y="190499"/>
                  </a:lnTo>
                  <a:lnTo>
                    <a:pt x="1461464" y="215899"/>
                  </a:lnTo>
                  <a:lnTo>
                    <a:pt x="1476141" y="228599"/>
                  </a:lnTo>
                  <a:lnTo>
                    <a:pt x="1486363" y="241299"/>
                  </a:lnTo>
                  <a:lnTo>
                    <a:pt x="1533322" y="241299"/>
                  </a:lnTo>
                  <a:lnTo>
                    <a:pt x="1540465" y="253999"/>
                  </a:lnTo>
                  <a:close/>
                </a:path>
                <a:path w="5172075" h="3479800">
                  <a:moveTo>
                    <a:pt x="2242523" y="25399"/>
                  </a:moveTo>
                  <a:lnTo>
                    <a:pt x="1611505" y="25399"/>
                  </a:lnTo>
                  <a:lnTo>
                    <a:pt x="1614719" y="12699"/>
                  </a:lnTo>
                  <a:lnTo>
                    <a:pt x="1616999" y="12699"/>
                  </a:lnTo>
                  <a:lnTo>
                    <a:pt x="1618232" y="0"/>
                  </a:lnTo>
                  <a:lnTo>
                    <a:pt x="2242316" y="0"/>
                  </a:lnTo>
                  <a:lnTo>
                    <a:pt x="2242316" y="12699"/>
                  </a:lnTo>
                  <a:lnTo>
                    <a:pt x="2242523" y="25399"/>
                  </a:lnTo>
                  <a:close/>
                </a:path>
                <a:path w="5172075" h="3479800">
                  <a:moveTo>
                    <a:pt x="2777613" y="114299"/>
                  </a:moveTo>
                  <a:lnTo>
                    <a:pt x="2406332" y="114299"/>
                  </a:lnTo>
                  <a:lnTo>
                    <a:pt x="2407546" y="101599"/>
                  </a:lnTo>
                  <a:lnTo>
                    <a:pt x="2411552" y="101599"/>
                  </a:lnTo>
                  <a:lnTo>
                    <a:pt x="2413252" y="88899"/>
                  </a:lnTo>
                  <a:lnTo>
                    <a:pt x="2421872" y="88899"/>
                  </a:lnTo>
                  <a:lnTo>
                    <a:pt x="2435266" y="63499"/>
                  </a:lnTo>
                  <a:lnTo>
                    <a:pt x="2440886" y="38099"/>
                  </a:lnTo>
                  <a:lnTo>
                    <a:pt x="2437971" y="12699"/>
                  </a:lnTo>
                  <a:lnTo>
                    <a:pt x="2425757" y="0"/>
                  </a:lnTo>
                  <a:lnTo>
                    <a:pt x="2859638" y="0"/>
                  </a:lnTo>
                  <a:lnTo>
                    <a:pt x="2852808" y="12699"/>
                  </a:lnTo>
                  <a:lnTo>
                    <a:pt x="2846273" y="25399"/>
                  </a:lnTo>
                  <a:lnTo>
                    <a:pt x="2840227" y="38099"/>
                  </a:lnTo>
                  <a:lnTo>
                    <a:pt x="2835250" y="38099"/>
                  </a:lnTo>
                  <a:lnTo>
                    <a:pt x="2832943" y="50799"/>
                  </a:lnTo>
                  <a:lnTo>
                    <a:pt x="2802251" y="76199"/>
                  </a:lnTo>
                  <a:lnTo>
                    <a:pt x="2777613" y="114299"/>
                  </a:lnTo>
                  <a:close/>
                </a:path>
                <a:path w="5172075" h="3479800">
                  <a:moveTo>
                    <a:pt x="5171776" y="279399"/>
                  </a:moveTo>
                  <a:lnTo>
                    <a:pt x="2844188" y="279399"/>
                  </a:lnTo>
                  <a:lnTo>
                    <a:pt x="2881032" y="266699"/>
                  </a:lnTo>
                  <a:lnTo>
                    <a:pt x="2912583" y="228599"/>
                  </a:lnTo>
                  <a:lnTo>
                    <a:pt x="2917701" y="228599"/>
                  </a:lnTo>
                  <a:lnTo>
                    <a:pt x="2922387" y="215899"/>
                  </a:lnTo>
                  <a:lnTo>
                    <a:pt x="2926753" y="203199"/>
                  </a:lnTo>
                  <a:lnTo>
                    <a:pt x="2930915" y="203199"/>
                  </a:lnTo>
                  <a:lnTo>
                    <a:pt x="2936128" y="190499"/>
                  </a:lnTo>
                  <a:lnTo>
                    <a:pt x="2941204" y="190499"/>
                  </a:lnTo>
                  <a:lnTo>
                    <a:pt x="2946144" y="177799"/>
                  </a:lnTo>
                  <a:lnTo>
                    <a:pt x="2972010" y="177799"/>
                  </a:lnTo>
                  <a:lnTo>
                    <a:pt x="2981609" y="165099"/>
                  </a:lnTo>
                  <a:lnTo>
                    <a:pt x="2990160" y="165099"/>
                  </a:lnTo>
                  <a:lnTo>
                    <a:pt x="3016823" y="126999"/>
                  </a:lnTo>
                  <a:lnTo>
                    <a:pt x="3036658" y="88899"/>
                  </a:lnTo>
                  <a:lnTo>
                    <a:pt x="3047387" y="38099"/>
                  </a:lnTo>
                  <a:lnTo>
                    <a:pt x="3046734" y="0"/>
                  </a:lnTo>
                  <a:lnTo>
                    <a:pt x="3551772" y="0"/>
                  </a:lnTo>
                  <a:lnTo>
                    <a:pt x="3552015" y="12699"/>
                  </a:lnTo>
                  <a:lnTo>
                    <a:pt x="3552257" y="12699"/>
                  </a:lnTo>
                  <a:lnTo>
                    <a:pt x="3551512" y="25399"/>
                  </a:lnTo>
                  <a:lnTo>
                    <a:pt x="3551665" y="38099"/>
                  </a:lnTo>
                  <a:lnTo>
                    <a:pt x="3552752" y="50799"/>
                  </a:lnTo>
                  <a:lnTo>
                    <a:pt x="3554807" y="63499"/>
                  </a:lnTo>
                  <a:lnTo>
                    <a:pt x="3550436" y="63499"/>
                  </a:lnTo>
                  <a:lnTo>
                    <a:pt x="3546187" y="76199"/>
                  </a:lnTo>
                  <a:lnTo>
                    <a:pt x="3542181" y="76199"/>
                  </a:lnTo>
                  <a:lnTo>
                    <a:pt x="3518391" y="101599"/>
                  </a:lnTo>
                  <a:lnTo>
                    <a:pt x="3500463" y="139699"/>
                  </a:lnTo>
                  <a:lnTo>
                    <a:pt x="3490708" y="165099"/>
                  </a:lnTo>
                  <a:lnTo>
                    <a:pt x="3491434" y="203199"/>
                  </a:lnTo>
                  <a:lnTo>
                    <a:pt x="3520192" y="241299"/>
                  </a:lnTo>
                  <a:lnTo>
                    <a:pt x="3568889" y="266699"/>
                  </a:lnTo>
                  <a:lnTo>
                    <a:pt x="5171776" y="266699"/>
                  </a:lnTo>
                  <a:lnTo>
                    <a:pt x="5171776" y="279399"/>
                  </a:lnTo>
                  <a:close/>
                </a:path>
                <a:path w="5172075" h="3479800">
                  <a:moveTo>
                    <a:pt x="5171776" y="266699"/>
                  </a:moveTo>
                  <a:lnTo>
                    <a:pt x="3597448" y="266699"/>
                  </a:lnTo>
                  <a:lnTo>
                    <a:pt x="3625175" y="253999"/>
                  </a:lnTo>
                  <a:lnTo>
                    <a:pt x="3650376" y="228599"/>
                  </a:lnTo>
                  <a:lnTo>
                    <a:pt x="3689672" y="190499"/>
                  </a:lnTo>
                  <a:lnTo>
                    <a:pt x="3718661" y="139699"/>
                  </a:lnTo>
                  <a:lnTo>
                    <a:pt x="3730333" y="101599"/>
                  </a:lnTo>
                  <a:lnTo>
                    <a:pt x="3729991" y="88899"/>
                  </a:lnTo>
                  <a:lnTo>
                    <a:pt x="3727282" y="76199"/>
                  </a:lnTo>
                  <a:lnTo>
                    <a:pt x="3722343" y="63499"/>
                  </a:lnTo>
                  <a:lnTo>
                    <a:pt x="3720920" y="50799"/>
                  </a:lnTo>
                  <a:lnTo>
                    <a:pt x="3718519" y="50799"/>
                  </a:lnTo>
                  <a:lnTo>
                    <a:pt x="3715207" y="38099"/>
                  </a:lnTo>
                  <a:lnTo>
                    <a:pt x="3711053" y="38099"/>
                  </a:lnTo>
                  <a:lnTo>
                    <a:pt x="3710869" y="25399"/>
                  </a:lnTo>
                  <a:lnTo>
                    <a:pt x="3710127" y="12699"/>
                  </a:lnTo>
                  <a:lnTo>
                    <a:pt x="3708816" y="0"/>
                  </a:lnTo>
                  <a:lnTo>
                    <a:pt x="4074363" y="0"/>
                  </a:lnTo>
                  <a:lnTo>
                    <a:pt x="4074959" y="12699"/>
                  </a:lnTo>
                  <a:lnTo>
                    <a:pt x="4076101" y="12699"/>
                  </a:lnTo>
                  <a:lnTo>
                    <a:pt x="4077812" y="25399"/>
                  </a:lnTo>
                  <a:lnTo>
                    <a:pt x="4087450" y="50799"/>
                  </a:lnTo>
                  <a:lnTo>
                    <a:pt x="4099467" y="76199"/>
                  </a:lnTo>
                  <a:lnTo>
                    <a:pt x="4113374" y="101599"/>
                  </a:lnTo>
                  <a:lnTo>
                    <a:pt x="4128680" y="126999"/>
                  </a:lnTo>
                  <a:lnTo>
                    <a:pt x="4136905" y="126999"/>
                  </a:lnTo>
                  <a:lnTo>
                    <a:pt x="4141655" y="139699"/>
                  </a:lnTo>
                  <a:lnTo>
                    <a:pt x="4146769" y="139699"/>
                  </a:lnTo>
                  <a:lnTo>
                    <a:pt x="4144885" y="152399"/>
                  </a:lnTo>
                  <a:lnTo>
                    <a:pt x="4144811" y="165099"/>
                  </a:lnTo>
                  <a:lnTo>
                    <a:pt x="4146717" y="177799"/>
                  </a:lnTo>
                  <a:lnTo>
                    <a:pt x="4150775" y="190499"/>
                  </a:lnTo>
                  <a:lnTo>
                    <a:pt x="4162462" y="203199"/>
                  </a:lnTo>
                  <a:lnTo>
                    <a:pt x="4179259" y="228599"/>
                  </a:lnTo>
                  <a:lnTo>
                    <a:pt x="4199721" y="228599"/>
                  </a:lnTo>
                  <a:lnTo>
                    <a:pt x="4222403" y="241299"/>
                  </a:lnTo>
                  <a:lnTo>
                    <a:pt x="5171776" y="241299"/>
                  </a:lnTo>
                  <a:lnTo>
                    <a:pt x="5171776" y="266699"/>
                  </a:lnTo>
                  <a:close/>
                </a:path>
                <a:path w="5172075" h="3479800">
                  <a:moveTo>
                    <a:pt x="4791543" y="241299"/>
                  </a:moveTo>
                  <a:lnTo>
                    <a:pt x="4222403" y="241299"/>
                  </a:lnTo>
                  <a:lnTo>
                    <a:pt x="4250344" y="228599"/>
                  </a:lnTo>
                  <a:lnTo>
                    <a:pt x="4275668" y="215899"/>
                  </a:lnTo>
                  <a:lnTo>
                    <a:pt x="4298853" y="203199"/>
                  </a:lnTo>
                  <a:lnTo>
                    <a:pt x="4320375" y="190499"/>
                  </a:lnTo>
                  <a:lnTo>
                    <a:pt x="4327031" y="177799"/>
                  </a:lnTo>
                  <a:lnTo>
                    <a:pt x="4333380" y="177799"/>
                  </a:lnTo>
                  <a:lnTo>
                    <a:pt x="4339479" y="165099"/>
                  </a:lnTo>
                  <a:lnTo>
                    <a:pt x="4345384" y="165099"/>
                  </a:lnTo>
                  <a:lnTo>
                    <a:pt x="4358268" y="139699"/>
                  </a:lnTo>
                  <a:lnTo>
                    <a:pt x="4365218" y="139699"/>
                  </a:lnTo>
                  <a:lnTo>
                    <a:pt x="4369724" y="126999"/>
                  </a:lnTo>
                  <a:lnTo>
                    <a:pt x="4374035" y="126999"/>
                  </a:lnTo>
                  <a:lnTo>
                    <a:pt x="4381337" y="101599"/>
                  </a:lnTo>
                  <a:lnTo>
                    <a:pt x="4384370" y="88899"/>
                  </a:lnTo>
                  <a:lnTo>
                    <a:pt x="4383511" y="76199"/>
                  </a:lnTo>
                  <a:lnTo>
                    <a:pt x="4379134" y="50799"/>
                  </a:lnTo>
                  <a:lnTo>
                    <a:pt x="4383899" y="50799"/>
                  </a:lnTo>
                  <a:lnTo>
                    <a:pt x="4387481" y="38099"/>
                  </a:lnTo>
                  <a:lnTo>
                    <a:pt x="4398864" y="25399"/>
                  </a:lnTo>
                  <a:lnTo>
                    <a:pt x="4403187" y="12699"/>
                  </a:lnTo>
                  <a:lnTo>
                    <a:pt x="4407442" y="0"/>
                  </a:lnTo>
                  <a:lnTo>
                    <a:pt x="4767970" y="0"/>
                  </a:lnTo>
                  <a:lnTo>
                    <a:pt x="4766076" y="12699"/>
                  </a:lnTo>
                  <a:lnTo>
                    <a:pt x="4762404" y="25399"/>
                  </a:lnTo>
                  <a:lnTo>
                    <a:pt x="4714101" y="25399"/>
                  </a:lnTo>
                  <a:lnTo>
                    <a:pt x="4693381" y="38099"/>
                  </a:lnTo>
                  <a:lnTo>
                    <a:pt x="4676815" y="63499"/>
                  </a:lnTo>
                  <a:lnTo>
                    <a:pt x="4666040" y="101599"/>
                  </a:lnTo>
                  <a:lnTo>
                    <a:pt x="4668013" y="126999"/>
                  </a:lnTo>
                  <a:lnTo>
                    <a:pt x="4682278" y="165099"/>
                  </a:lnTo>
                  <a:lnTo>
                    <a:pt x="4708380" y="190499"/>
                  </a:lnTo>
                  <a:lnTo>
                    <a:pt x="4726575" y="190499"/>
                  </a:lnTo>
                  <a:lnTo>
                    <a:pt x="4735644" y="203199"/>
                  </a:lnTo>
                  <a:lnTo>
                    <a:pt x="4744679" y="203199"/>
                  </a:lnTo>
                  <a:lnTo>
                    <a:pt x="4756491" y="215899"/>
                  </a:lnTo>
                  <a:lnTo>
                    <a:pt x="4772162" y="228599"/>
                  </a:lnTo>
                  <a:lnTo>
                    <a:pt x="4791543" y="241299"/>
                  </a:lnTo>
                  <a:close/>
                </a:path>
                <a:path w="5172075" h="3479800">
                  <a:moveTo>
                    <a:pt x="5171776" y="241299"/>
                  </a:moveTo>
                  <a:lnTo>
                    <a:pt x="4854402" y="241299"/>
                  </a:lnTo>
                  <a:lnTo>
                    <a:pt x="4893381" y="215899"/>
                  </a:lnTo>
                  <a:lnTo>
                    <a:pt x="4929142" y="190499"/>
                  </a:lnTo>
                  <a:lnTo>
                    <a:pt x="4959409" y="152399"/>
                  </a:lnTo>
                  <a:lnTo>
                    <a:pt x="4982144" y="114299"/>
                  </a:lnTo>
                  <a:lnTo>
                    <a:pt x="4982508" y="114299"/>
                  </a:lnTo>
                  <a:lnTo>
                    <a:pt x="4996982" y="88899"/>
                  </a:lnTo>
                  <a:lnTo>
                    <a:pt x="5004725" y="76199"/>
                  </a:lnTo>
                  <a:lnTo>
                    <a:pt x="5004911" y="50799"/>
                  </a:lnTo>
                  <a:lnTo>
                    <a:pt x="4996470" y="25399"/>
                  </a:lnTo>
                  <a:lnTo>
                    <a:pt x="4996712" y="25399"/>
                  </a:lnTo>
                  <a:lnTo>
                    <a:pt x="5000195" y="12699"/>
                  </a:lnTo>
                  <a:lnTo>
                    <a:pt x="5003724" y="12699"/>
                  </a:lnTo>
                  <a:lnTo>
                    <a:pt x="5007297" y="0"/>
                  </a:lnTo>
                  <a:lnTo>
                    <a:pt x="5171776" y="0"/>
                  </a:lnTo>
                  <a:lnTo>
                    <a:pt x="5171776" y="241299"/>
                  </a:lnTo>
                  <a:close/>
                </a:path>
                <a:path w="5172075" h="3479800">
                  <a:moveTo>
                    <a:pt x="2241588" y="253999"/>
                  </a:moveTo>
                  <a:lnTo>
                    <a:pt x="1547769" y="253999"/>
                  </a:lnTo>
                  <a:lnTo>
                    <a:pt x="1584812" y="241299"/>
                  </a:lnTo>
                  <a:lnTo>
                    <a:pt x="1618304" y="215899"/>
                  </a:lnTo>
                  <a:lnTo>
                    <a:pt x="1666622" y="165099"/>
                  </a:lnTo>
                  <a:lnTo>
                    <a:pt x="1681008" y="114299"/>
                  </a:lnTo>
                  <a:lnTo>
                    <a:pt x="1681134" y="88899"/>
                  </a:lnTo>
                  <a:lnTo>
                    <a:pt x="1674999" y="63499"/>
                  </a:lnTo>
                  <a:lnTo>
                    <a:pt x="1664105" y="50799"/>
                  </a:lnTo>
                  <a:lnTo>
                    <a:pt x="1649216" y="38099"/>
                  </a:lnTo>
                  <a:lnTo>
                    <a:pt x="1631345" y="25399"/>
                  </a:lnTo>
                  <a:lnTo>
                    <a:pt x="2243060" y="25399"/>
                  </a:lnTo>
                  <a:lnTo>
                    <a:pt x="2244075" y="38099"/>
                  </a:lnTo>
                  <a:lnTo>
                    <a:pt x="2245715" y="50799"/>
                  </a:lnTo>
                  <a:lnTo>
                    <a:pt x="2242195" y="63499"/>
                  </a:lnTo>
                  <a:lnTo>
                    <a:pt x="2235518" y="63499"/>
                  </a:lnTo>
                  <a:lnTo>
                    <a:pt x="2214132" y="76199"/>
                  </a:lnTo>
                  <a:lnTo>
                    <a:pt x="2196547" y="88899"/>
                  </a:lnTo>
                  <a:lnTo>
                    <a:pt x="2184881" y="114299"/>
                  </a:lnTo>
                  <a:lnTo>
                    <a:pt x="2181250" y="126999"/>
                  </a:lnTo>
                  <a:lnTo>
                    <a:pt x="2181967" y="139699"/>
                  </a:lnTo>
                  <a:lnTo>
                    <a:pt x="2183527" y="152399"/>
                  </a:lnTo>
                  <a:lnTo>
                    <a:pt x="2185860" y="152399"/>
                  </a:lnTo>
                  <a:lnTo>
                    <a:pt x="2188899" y="165099"/>
                  </a:lnTo>
                  <a:lnTo>
                    <a:pt x="2187281" y="190499"/>
                  </a:lnTo>
                  <a:lnTo>
                    <a:pt x="2196623" y="215899"/>
                  </a:lnTo>
                  <a:lnTo>
                    <a:pt x="2215275" y="241299"/>
                  </a:lnTo>
                  <a:lnTo>
                    <a:pt x="2241588" y="253999"/>
                  </a:lnTo>
                  <a:close/>
                </a:path>
                <a:path w="5172075" h="3479800">
                  <a:moveTo>
                    <a:pt x="2763864" y="253999"/>
                  </a:moveTo>
                  <a:lnTo>
                    <a:pt x="2280558" y="253999"/>
                  </a:lnTo>
                  <a:lnTo>
                    <a:pt x="2297312" y="241299"/>
                  </a:lnTo>
                  <a:lnTo>
                    <a:pt x="2311880" y="241299"/>
                  </a:lnTo>
                  <a:lnTo>
                    <a:pt x="2328748" y="228599"/>
                  </a:lnTo>
                  <a:lnTo>
                    <a:pt x="2344113" y="203199"/>
                  </a:lnTo>
                  <a:lnTo>
                    <a:pt x="2358112" y="190499"/>
                  </a:lnTo>
                  <a:lnTo>
                    <a:pt x="2370882" y="177799"/>
                  </a:lnTo>
                  <a:lnTo>
                    <a:pt x="2373310" y="165099"/>
                  </a:lnTo>
                  <a:lnTo>
                    <a:pt x="2378166" y="165099"/>
                  </a:lnTo>
                  <a:lnTo>
                    <a:pt x="2388937" y="152399"/>
                  </a:lnTo>
                  <a:lnTo>
                    <a:pt x="2397409" y="139699"/>
                  </a:lnTo>
                  <a:lnTo>
                    <a:pt x="2403058" y="126999"/>
                  </a:lnTo>
                  <a:lnTo>
                    <a:pt x="2405361" y="101599"/>
                  </a:lnTo>
                  <a:lnTo>
                    <a:pt x="2404996" y="114299"/>
                  </a:lnTo>
                  <a:lnTo>
                    <a:pt x="2777613" y="114299"/>
                  </a:lnTo>
                  <a:lnTo>
                    <a:pt x="2758576" y="152399"/>
                  </a:lnTo>
                  <a:lnTo>
                    <a:pt x="2744683" y="190499"/>
                  </a:lnTo>
                  <a:lnTo>
                    <a:pt x="2741944" y="203199"/>
                  </a:lnTo>
                  <a:lnTo>
                    <a:pt x="2744258" y="228599"/>
                  </a:lnTo>
                  <a:lnTo>
                    <a:pt x="2751580" y="241299"/>
                  </a:lnTo>
                  <a:lnTo>
                    <a:pt x="2763864" y="253999"/>
                  </a:lnTo>
                  <a:close/>
                </a:path>
              </a:pathLst>
            </a:custGeom>
            <a:solidFill>
              <a:srgbClr val="155C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2965" y="2500451"/>
              <a:ext cx="4807585" cy="2634615"/>
            </a:xfrm>
            <a:custGeom>
              <a:avLst/>
              <a:gdLst/>
              <a:ahLst/>
              <a:cxnLst/>
              <a:rect l="l" t="t" r="r" b="b"/>
              <a:pathLst>
                <a:path w="4807585" h="2634615">
                  <a:moveTo>
                    <a:pt x="4807572" y="2598026"/>
                  </a:moveTo>
                  <a:lnTo>
                    <a:pt x="0" y="2598026"/>
                  </a:lnTo>
                  <a:lnTo>
                    <a:pt x="0" y="2634450"/>
                  </a:lnTo>
                  <a:lnTo>
                    <a:pt x="4807572" y="2634450"/>
                  </a:lnTo>
                  <a:lnTo>
                    <a:pt x="4807572" y="2598026"/>
                  </a:lnTo>
                  <a:close/>
                </a:path>
                <a:path w="4807585" h="2634615">
                  <a:moveTo>
                    <a:pt x="4807572" y="2165096"/>
                  </a:moveTo>
                  <a:lnTo>
                    <a:pt x="0" y="2165096"/>
                  </a:lnTo>
                  <a:lnTo>
                    <a:pt x="0" y="2201519"/>
                  </a:lnTo>
                  <a:lnTo>
                    <a:pt x="4807572" y="2201519"/>
                  </a:lnTo>
                  <a:lnTo>
                    <a:pt x="4807572" y="2165096"/>
                  </a:lnTo>
                  <a:close/>
                </a:path>
                <a:path w="4807585" h="2634615">
                  <a:moveTo>
                    <a:pt x="4807572" y="1732051"/>
                  </a:moveTo>
                  <a:lnTo>
                    <a:pt x="0" y="1732051"/>
                  </a:lnTo>
                  <a:lnTo>
                    <a:pt x="0" y="1768475"/>
                  </a:lnTo>
                  <a:lnTo>
                    <a:pt x="4807572" y="1768475"/>
                  </a:lnTo>
                  <a:lnTo>
                    <a:pt x="4807572" y="1732051"/>
                  </a:lnTo>
                  <a:close/>
                </a:path>
                <a:path w="4807585" h="2634615">
                  <a:moveTo>
                    <a:pt x="4807572" y="1299006"/>
                  </a:moveTo>
                  <a:lnTo>
                    <a:pt x="0" y="1299006"/>
                  </a:lnTo>
                  <a:lnTo>
                    <a:pt x="0" y="1335430"/>
                  </a:lnTo>
                  <a:lnTo>
                    <a:pt x="4807572" y="1335430"/>
                  </a:lnTo>
                  <a:lnTo>
                    <a:pt x="4807572" y="1299006"/>
                  </a:lnTo>
                  <a:close/>
                </a:path>
                <a:path w="4807585" h="2634615">
                  <a:moveTo>
                    <a:pt x="4807572" y="866089"/>
                  </a:moveTo>
                  <a:lnTo>
                    <a:pt x="0" y="866089"/>
                  </a:lnTo>
                  <a:lnTo>
                    <a:pt x="0" y="902500"/>
                  </a:lnTo>
                  <a:lnTo>
                    <a:pt x="4807572" y="902500"/>
                  </a:lnTo>
                  <a:lnTo>
                    <a:pt x="4807572" y="866089"/>
                  </a:lnTo>
                  <a:close/>
                </a:path>
                <a:path w="4807585" h="2634615">
                  <a:moveTo>
                    <a:pt x="4807572" y="433044"/>
                  </a:moveTo>
                  <a:lnTo>
                    <a:pt x="0" y="433044"/>
                  </a:lnTo>
                  <a:lnTo>
                    <a:pt x="0" y="469455"/>
                  </a:lnTo>
                  <a:lnTo>
                    <a:pt x="4807572" y="469455"/>
                  </a:lnTo>
                  <a:lnTo>
                    <a:pt x="4807572" y="433044"/>
                  </a:lnTo>
                  <a:close/>
                </a:path>
                <a:path w="4807585" h="2634615">
                  <a:moveTo>
                    <a:pt x="4807572" y="0"/>
                  </a:moveTo>
                  <a:lnTo>
                    <a:pt x="0" y="0"/>
                  </a:lnTo>
                  <a:lnTo>
                    <a:pt x="0" y="36410"/>
                  </a:lnTo>
                  <a:lnTo>
                    <a:pt x="4807572" y="36410"/>
                  </a:lnTo>
                  <a:lnTo>
                    <a:pt x="4807572" y="0"/>
                  </a:lnTo>
                  <a:close/>
                </a:path>
              </a:pathLst>
            </a:custGeom>
            <a:solidFill>
              <a:srgbClr val="0A4E7C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12580" y="3101617"/>
            <a:ext cx="3715385" cy="182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999"/>
              </a:lnSpc>
              <a:spcBef>
                <a:spcPts val="100"/>
              </a:spcBef>
            </a:pPr>
            <a:r>
              <a:rPr sz="2550" spc="-70" dirty="0">
                <a:solidFill>
                  <a:srgbClr val="FFFFFF"/>
                </a:solidFill>
                <a:latin typeface="Verdana"/>
                <a:cs typeface="Verdana"/>
              </a:rPr>
              <a:t>Implementing</a:t>
            </a:r>
            <a:r>
              <a:rPr sz="255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55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Verdana"/>
                <a:cs typeface="Verdana"/>
              </a:rPr>
              <a:t>basic </a:t>
            </a:r>
            <a:r>
              <a:rPr sz="2550" spc="-40" dirty="0">
                <a:solidFill>
                  <a:srgbClr val="FFFFFF"/>
                </a:solidFill>
                <a:latin typeface="Verdana"/>
                <a:cs typeface="Verdana"/>
              </a:rPr>
              <a:t>idea</a:t>
            </a:r>
            <a:r>
              <a:rPr sz="255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4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55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3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255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5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550" dirty="0">
                <a:solidFill>
                  <a:srgbClr val="FFFFFF"/>
                </a:solidFill>
                <a:latin typeface="Verdana"/>
                <a:cs typeface="Verdana"/>
              </a:rPr>
              <a:t>prototype</a:t>
            </a:r>
            <a:r>
              <a:rPr sz="25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2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2550" spc="-10" dirty="0">
                <a:solidFill>
                  <a:srgbClr val="FFFFFF"/>
                </a:solidFill>
                <a:latin typeface="Verdana"/>
                <a:cs typeface="Verdana"/>
              </a:rPr>
              <a:t>developement.</a:t>
            </a:r>
            <a:endParaRPr sz="25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1097" y="2270178"/>
            <a:ext cx="5981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90" dirty="0">
                <a:solidFill>
                  <a:srgbClr val="FFFFFF"/>
                </a:solidFill>
                <a:latin typeface="Trebuchet MS"/>
                <a:cs typeface="Trebuchet MS"/>
              </a:rPr>
              <a:t>03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6689" y="5524470"/>
            <a:ext cx="5119370" cy="416432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700" spc="75" dirty="0">
                <a:solidFill>
                  <a:srgbClr val="0A4E7C"/>
                </a:solidFill>
                <a:latin typeface="Verdana"/>
                <a:cs typeface="Verdana"/>
              </a:rPr>
              <a:t>Using</a:t>
            </a:r>
            <a:r>
              <a:rPr sz="2700" spc="2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spc="95" dirty="0">
                <a:solidFill>
                  <a:srgbClr val="0A4E7C"/>
                </a:solidFill>
                <a:latin typeface="Verdana"/>
                <a:cs typeface="Verdana"/>
              </a:rPr>
              <a:t>the</a:t>
            </a:r>
            <a:r>
              <a:rPr sz="2700" spc="3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spc="105" dirty="0">
                <a:solidFill>
                  <a:srgbClr val="0A4E7C"/>
                </a:solidFill>
                <a:latin typeface="Verdana"/>
                <a:cs typeface="Verdana"/>
              </a:rPr>
              <a:t>learnt</a:t>
            </a:r>
            <a:endParaRPr sz="2700">
              <a:latin typeface="Verdana"/>
              <a:cs typeface="Verdana"/>
            </a:endParaRPr>
          </a:p>
          <a:p>
            <a:pPr marL="12700" marR="476250">
              <a:lnSpc>
                <a:spcPts val="3620"/>
              </a:lnSpc>
              <a:spcBef>
                <a:spcPts val="185"/>
              </a:spcBef>
            </a:pPr>
            <a:r>
              <a:rPr sz="2700" spc="75" dirty="0">
                <a:solidFill>
                  <a:srgbClr val="0A4E7C"/>
                </a:solidFill>
                <a:latin typeface="Verdana"/>
                <a:cs typeface="Verdana"/>
              </a:rPr>
              <a:t>programming</a:t>
            </a:r>
            <a:r>
              <a:rPr sz="2700" spc="3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spc="125" dirty="0">
                <a:solidFill>
                  <a:srgbClr val="0A4E7C"/>
                </a:solidFill>
                <a:latin typeface="Verdana"/>
                <a:cs typeface="Verdana"/>
              </a:rPr>
              <a:t>techniques </a:t>
            </a:r>
            <a:r>
              <a:rPr sz="2700" spc="105" dirty="0">
                <a:solidFill>
                  <a:srgbClr val="0A4E7C"/>
                </a:solidFill>
                <a:latin typeface="Verdana"/>
                <a:cs typeface="Verdana"/>
              </a:rPr>
              <a:t>creating</a:t>
            </a:r>
            <a:r>
              <a:rPr sz="2700" spc="3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spc="95" dirty="0">
                <a:solidFill>
                  <a:srgbClr val="0A4E7C"/>
                </a:solidFill>
                <a:latin typeface="Verdana"/>
                <a:cs typeface="Verdana"/>
              </a:rPr>
              <a:t>the</a:t>
            </a:r>
            <a:r>
              <a:rPr sz="2700" spc="3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spc="120" dirty="0">
                <a:solidFill>
                  <a:srgbClr val="0A4E7C"/>
                </a:solidFill>
                <a:latin typeface="Verdana"/>
                <a:cs typeface="Verdana"/>
              </a:rPr>
              <a:t>facade</a:t>
            </a:r>
            <a:r>
              <a:rPr sz="2700" spc="3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spc="45" dirty="0">
                <a:solidFill>
                  <a:srgbClr val="0A4E7C"/>
                </a:solidFill>
                <a:latin typeface="Verdana"/>
                <a:cs typeface="Verdana"/>
              </a:rPr>
              <a:t>and </a:t>
            </a:r>
            <a:r>
              <a:rPr sz="2700" spc="120" dirty="0">
                <a:solidFill>
                  <a:srgbClr val="0A4E7C"/>
                </a:solidFill>
                <a:latin typeface="Verdana"/>
                <a:cs typeface="Verdana"/>
              </a:rPr>
              <a:t>basic</a:t>
            </a:r>
            <a:r>
              <a:rPr sz="2700" spc="2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spc="95" dirty="0">
                <a:solidFill>
                  <a:srgbClr val="0A4E7C"/>
                </a:solidFill>
                <a:latin typeface="Verdana"/>
                <a:cs typeface="Verdana"/>
              </a:rPr>
              <a:t>idea</a:t>
            </a:r>
            <a:r>
              <a:rPr sz="2700" spc="2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spc="135" dirty="0">
                <a:solidFill>
                  <a:srgbClr val="0A4E7C"/>
                </a:solidFill>
                <a:latin typeface="Verdana"/>
                <a:cs typeface="Verdana"/>
              </a:rPr>
              <a:t>of</a:t>
            </a:r>
            <a:r>
              <a:rPr sz="2700" spc="2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spc="95" dirty="0">
                <a:solidFill>
                  <a:srgbClr val="0A4E7C"/>
                </a:solidFill>
                <a:latin typeface="Verdana"/>
                <a:cs typeface="Verdana"/>
              </a:rPr>
              <a:t>the</a:t>
            </a:r>
            <a:r>
              <a:rPr sz="2700" spc="2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spc="90" dirty="0">
                <a:solidFill>
                  <a:srgbClr val="0A4E7C"/>
                </a:solidFill>
                <a:latin typeface="Verdana"/>
                <a:cs typeface="Verdana"/>
              </a:rPr>
              <a:t>project.</a:t>
            </a:r>
            <a:endParaRPr sz="2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2700">
              <a:latin typeface="Verdana"/>
              <a:cs typeface="Verdana"/>
            </a:endParaRPr>
          </a:p>
          <a:p>
            <a:pPr marL="12700" marR="1313180">
              <a:lnSpc>
                <a:spcPct val="111800"/>
              </a:lnSpc>
            </a:pPr>
            <a:r>
              <a:rPr sz="2700" spc="95" dirty="0">
                <a:solidFill>
                  <a:srgbClr val="0A4E7C"/>
                </a:solidFill>
                <a:latin typeface="Verdana"/>
                <a:cs typeface="Verdana"/>
              </a:rPr>
              <a:t>Creating</a:t>
            </a:r>
            <a:r>
              <a:rPr sz="2700" spc="-3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dirty="0">
                <a:solidFill>
                  <a:srgbClr val="0A4E7C"/>
                </a:solidFill>
                <a:latin typeface="Verdana"/>
                <a:cs typeface="Verdana"/>
              </a:rPr>
              <a:t>a</a:t>
            </a:r>
            <a:r>
              <a:rPr sz="2700" spc="-3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spc="85" dirty="0">
                <a:solidFill>
                  <a:srgbClr val="0A4E7C"/>
                </a:solidFill>
                <a:latin typeface="Verdana"/>
                <a:cs typeface="Verdana"/>
              </a:rPr>
              <a:t>pleasing </a:t>
            </a:r>
            <a:r>
              <a:rPr sz="2700" spc="130" dirty="0">
                <a:solidFill>
                  <a:srgbClr val="0A4E7C"/>
                </a:solidFill>
                <a:latin typeface="Verdana"/>
                <a:cs typeface="Verdana"/>
              </a:rPr>
              <a:t>structure</a:t>
            </a:r>
            <a:r>
              <a:rPr sz="2700" spc="3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spc="135" dirty="0">
                <a:solidFill>
                  <a:srgbClr val="0A4E7C"/>
                </a:solidFill>
                <a:latin typeface="Verdana"/>
                <a:cs typeface="Verdana"/>
              </a:rPr>
              <a:t>of</a:t>
            </a:r>
            <a:r>
              <a:rPr sz="2700" spc="3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spc="95" dirty="0">
                <a:solidFill>
                  <a:srgbClr val="0A4E7C"/>
                </a:solidFill>
                <a:latin typeface="Verdana"/>
                <a:cs typeface="Verdana"/>
              </a:rPr>
              <a:t>the</a:t>
            </a:r>
            <a:r>
              <a:rPr sz="2700" spc="3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spc="45" dirty="0">
                <a:solidFill>
                  <a:srgbClr val="0A4E7C"/>
                </a:solidFill>
                <a:latin typeface="Verdana"/>
                <a:cs typeface="Verdana"/>
              </a:rPr>
              <a:t>web</a:t>
            </a:r>
            <a:endParaRPr sz="2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700" spc="155" dirty="0">
                <a:solidFill>
                  <a:srgbClr val="0A4E7C"/>
                </a:solidFill>
                <a:latin typeface="Verdana"/>
                <a:cs typeface="Verdana"/>
              </a:rPr>
              <a:t>application</a:t>
            </a:r>
            <a:r>
              <a:rPr sz="2700" spc="2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spc="70" dirty="0">
                <a:solidFill>
                  <a:srgbClr val="0A4E7C"/>
                </a:solidFill>
                <a:latin typeface="Verdana"/>
                <a:cs typeface="Verdana"/>
              </a:rPr>
              <a:t>in</a:t>
            </a:r>
            <a:r>
              <a:rPr sz="2700" spc="2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spc="125" dirty="0">
                <a:solidFill>
                  <a:srgbClr val="0A4E7C"/>
                </a:solidFill>
                <a:latin typeface="Verdana"/>
                <a:cs typeface="Verdana"/>
              </a:rPr>
              <a:t>order</a:t>
            </a:r>
            <a:r>
              <a:rPr sz="2700" spc="2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spc="95" dirty="0">
                <a:solidFill>
                  <a:srgbClr val="0A4E7C"/>
                </a:solidFill>
                <a:latin typeface="Verdana"/>
                <a:cs typeface="Verdana"/>
              </a:rPr>
              <a:t>to</a:t>
            </a:r>
            <a:endParaRPr sz="2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700" spc="114" dirty="0">
                <a:solidFill>
                  <a:srgbClr val="0A4E7C"/>
                </a:solidFill>
                <a:latin typeface="Verdana"/>
                <a:cs typeface="Verdana"/>
              </a:rPr>
              <a:t>present</a:t>
            </a:r>
            <a:r>
              <a:rPr sz="2700" spc="35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spc="95" dirty="0">
                <a:solidFill>
                  <a:srgbClr val="0A4E7C"/>
                </a:solidFill>
                <a:latin typeface="Verdana"/>
                <a:cs typeface="Verdana"/>
              </a:rPr>
              <a:t>the</a:t>
            </a:r>
            <a:r>
              <a:rPr sz="2700" spc="4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spc="50" dirty="0">
                <a:solidFill>
                  <a:srgbClr val="0A4E7C"/>
                </a:solidFill>
                <a:latin typeface="Verdana"/>
                <a:cs typeface="Verdana"/>
              </a:rPr>
              <a:t>main</a:t>
            </a:r>
            <a:r>
              <a:rPr sz="2700" spc="40" dirty="0">
                <a:solidFill>
                  <a:srgbClr val="0A4E7C"/>
                </a:solidFill>
                <a:latin typeface="Verdana"/>
                <a:cs typeface="Verdana"/>
              </a:rPr>
              <a:t> </a:t>
            </a:r>
            <a:r>
              <a:rPr sz="2700" spc="95" dirty="0">
                <a:solidFill>
                  <a:srgbClr val="0A4E7C"/>
                </a:solidFill>
                <a:latin typeface="Verdana"/>
                <a:cs typeface="Verdana"/>
              </a:rPr>
              <a:t>objective.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A59E6E14-1E79-90D7-5F65-0D8775F135F2}"/>
              </a:ext>
            </a:extLst>
          </p:cNvPr>
          <p:cNvSpPr txBox="1">
            <a:spLocks/>
          </p:cNvSpPr>
          <p:nvPr/>
        </p:nvSpPr>
        <p:spPr>
          <a:xfrm>
            <a:off x="1217100" y="381634"/>
            <a:ext cx="4197498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9000" b="0" i="0">
                <a:solidFill>
                  <a:srgbClr val="0A4E7C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pc="-650" dirty="0"/>
              <a:t>Timeline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699" y="918329"/>
            <a:ext cx="10448925" cy="8180070"/>
            <a:chOff x="1028699" y="918329"/>
            <a:chExt cx="10448925" cy="8180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129" y="929758"/>
              <a:ext cx="10427131" cy="815684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28699" y="918329"/>
              <a:ext cx="10448925" cy="8180070"/>
            </a:xfrm>
            <a:custGeom>
              <a:avLst/>
              <a:gdLst/>
              <a:ahLst/>
              <a:cxnLst/>
              <a:rect l="l" t="t" r="r" b="b"/>
              <a:pathLst>
                <a:path w="10448925" h="8180070">
                  <a:moveTo>
                    <a:pt x="35421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35421" y="0"/>
                  </a:lnTo>
                  <a:lnTo>
                    <a:pt x="35421" y="38099"/>
                  </a:lnTo>
                  <a:close/>
                </a:path>
                <a:path w="10448925" h="8180070">
                  <a:moveTo>
                    <a:pt x="38099" y="38099"/>
                  </a:moveTo>
                  <a:lnTo>
                    <a:pt x="35421" y="38099"/>
                  </a:lnTo>
                  <a:lnTo>
                    <a:pt x="35421" y="0"/>
                  </a:lnTo>
                  <a:lnTo>
                    <a:pt x="38099" y="0"/>
                  </a:lnTo>
                  <a:lnTo>
                    <a:pt x="38099" y="38099"/>
                  </a:lnTo>
                  <a:close/>
                </a:path>
                <a:path w="10448925" h="8180070">
                  <a:moveTo>
                    <a:pt x="73521" y="38099"/>
                  </a:moveTo>
                  <a:lnTo>
                    <a:pt x="38099" y="38099"/>
                  </a:lnTo>
                  <a:lnTo>
                    <a:pt x="38099" y="0"/>
                  </a:lnTo>
                  <a:lnTo>
                    <a:pt x="73521" y="0"/>
                  </a:lnTo>
                  <a:lnTo>
                    <a:pt x="73521" y="38099"/>
                  </a:lnTo>
                  <a:close/>
                </a:path>
                <a:path w="10448925" h="8180070">
                  <a:moveTo>
                    <a:pt x="38099" y="114299"/>
                  </a:moveTo>
                  <a:lnTo>
                    <a:pt x="0" y="114299"/>
                  </a:lnTo>
                  <a:lnTo>
                    <a:pt x="0" y="76199"/>
                  </a:lnTo>
                  <a:lnTo>
                    <a:pt x="38099" y="76199"/>
                  </a:lnTo>
                  <a:lnTo>
                    <a:pt x="38099" y="114299"/>
                  </a:lnTo>
                  <a:close/>
                </a:path>
                <a:path w="10448925" h="8180070">
                  <a:moveTo>
                    <a:pt x="38099" y="190499"/>
                  </a:moveTo>
                  <a:lnTo>
                    <a:pt x="0" y="190499"/>
                  </a:lnTo>
                  <a:lnTo>
                    <a:pt x="0" y="152399"/>
                  </a:lnTo>
                  <a:lnTo>
                    <a:pt x="38099" y="152399"/>
                  </a:lnTo>
                  <a:lnTo>
                    <a:pt x="38099" y="190499"/>
                  </a:lnTo>
                  <a:close/>
                </a:path>
                <a:path w="10448925" h="8180070">
                  <a:moveTo>
                    <a:pt x="38099" y="266700"/>
                  </a:moveTo>
                  <a:lnTo>
                    <a:pt x="0" y="266700"/>
                  </a:lnTo>
                  <a:lnTo>
                    <a:pt x="0" y="228599"/>
                  </a:lnTo>
                  <a:lnTo>
                    <a:pt x="38099" y="228599"/>
                  </a:lnTo>
                  <a:lnTo>
                    <a:pt x="38099" y="266700"/>
                  </a:lnTo>
                  <a:close/>
                </a:path>
                <a:path w="10448925" h="8180070">
                  <a:moveTo>
                    <a:pt x="38099" y="342899"/>
                  </a:moveTo>
                  <a:lnTo>
                    <a:pt x="0" y="342899"/>
                  </a:lnTo>
                  <a:lnTo>
                    <a:pt x="0" y="304799"/>
                  </a:lnTo>
                  <a:lnTo>
                    <a:pt x="38099" y="304799"/>
                  </a:lnTo>
                  <a:lnTo>
                    <a:pt x="38099" y="342899"/>
                  </a:lnTo>
                  <a:close/>
                </a:path>
                <a:path w="10448925" h="8180070">
                  <a:moveTo>
                    <a:pt x="38099" y="419099"/>
                  </a:moveTo>
                  <a:lnTo>
                    <a:pt x="0" y="419099"/>
                  </a:lnTo>
                  <a:lnTo>
                    <a:pt x="0" y="380999"/>
                  </a:lnTo>
                  <a:lnTo>
                    <a:pt x="38099" y="380999"/>
                  </a:lnTo>
                  <a:lnTo>
                    <a:pt x="38099" y="419099"/>
                  </a:lnTo>
                  <a:close/>
                </a:path>
                <a:path w="10448925" h="8180070">
                  <a:moveTo>
                    <a:pt x="38099" y="495299"/>
                  </a:moveTo>
                  <a:lnTo>
                    <a:pt x="0" y="495299"/>
                  </a:lnTo>
                  <a:lnTo>
                    <a:pt x="0" y="457199"/>
                  </a:lnTo>
                  <a:lnTo>
                    <a:pt x="38099" y="457199"/>
                  </a:lnTo>
                  <a:lnTo>
                    <a:pt x="38099" y="495299"/>
                  </a:lnTo>
                  <a:close/>
                </a:path>
                <a:path w="10448925" h="8180070">
                  <a:moveTo>
                    <a:pt x="38099" y="571499"/>
                  </a:moveTo>
                  <a:lnTo>
                    <a:pt x="0" y="571499"/>
                  </a:lnTo>
                  <a:lnTo>
                    <a:pt x="0" y="533400"/>
                  </a:lnTo>
                  <a:lnTo>
                    <a:pt x="38099" y="533400"/>
                  </a:lnTo>
                  <a:lnTo>
                    <a:pt x="38099" y="571499"/>
                  </a:lnTo>
                  <a:close/>
                </a:path>
                <a:path w="10448925" h="8180070">
                  <a:moveTo>
                    <a:pt x="38099" y="647699"/>
                  </a:moveTo>
                  <a:lnTo>
                    <a:pt x="0" y="647699"/>
                  </a:lnTo>
                  <a:lnTo>
                    <a:pt x="0" y="609599"/>
                  </a:lnTo>
                  <a:lnTo>
                    <a:pt x="38099" y="609599"/>
                  </a:lnTo>
                  <a:lnTo>
                    <a:pt x="38099" y="647699"/>
                  </a:lnTo>
                  <a:close/>
                </a:path>
                <a:path w="10448925" h="8180070">
                  <a:moveTo>
                    <a:pt x="38099" y="723899"/>
                  </a:moveTo>
                  <a:lnTo>
                    <a:pt x="0" y="723899"/>
                  </a:lnTo>
                  <a:lnTo>
                    <a:pt x="0" y="685799"/>
                  </a:lnTo>
                  <a:lnTo>
                    <a:pt x="38099" y="685799"/>
                  </a:lnTo>
                  <a:lnTo>
                    <a:pt x="38099" y="723899"/>
                  </a:lnTo>
                  <a:close/>
                </a:path>
                <a:path w="10448925" h="8180070">
                  <a:moveTo>
                    <a:pt x="38099" y="800099"/>
                  </a:moveTo>
                  <a:lnTo>
                    <a:pt x="0" y="800099"/>
                  </a:lnTo>
                  <a:lnTo>
                    <a:pt x="0" y="761999"/>
                  </a:lnTo>
                  <a:lnTo>
                    <a:pt x="38099" y="761999"/>
                  </a:lnTo>
                  <a:lnTo>
                    <a:pt x="38099" y="800099"/>
                  </a:lnTo>
                  <a:close/>
                </a:path>
                <a:path w="10448925" h="8180070">
                  <a:moveTo>
                    <a:pt x="38099" y="876299"/>
                  </a:moveTo>
                  <a:lnTo>
                    <a:pt x="0" y="876299"/>
                  </a:lnTo>
                  <a:lnTo>
                    <a:pt x="0" y="838199"/>
                  </a:lnTo>
                  <a:lnTo>
                    <a:pt x="38099" y="838199"/>
                  </a:lnTo>
                  <a:lnTo>
                    <a:pt x="38099" y="876299"/>
                  </a:lnTo>
                  <a:close/>
                </a:path>
                <a:path w="10448925" h="8180070">
                  <a:moveTo>
                    <a:pt x="38099" y="952499"/>
                  </a:moveTo>
                  <a:lnTo>
                    <a:pt x="0" y="952499"/>
                  </a:lnTo>
                  <a:lnTo>
                    <a:pt x="0" y="914399"/>
                  </a:lnTo>
                  <a:lnTo>
                    <a:pt x="38099" y="914399"/>
                  </a:lnTo>
                  <a:lnTo>
                    <a:pt x="38099" y="952499"/>
                  </a:lnTo>
                  <a:close/>
                </a:path>
                <a:path w="10448925" h="8180070">
                  <a:moveTo>
                    <a:pt x="38099" y="1028699"/>
                  </a:moveTo>
                  <a:lnTo>
                    <a:pt x="0" y="1028699"/>
                  </a:lnTo>
                  <a:lnTo>
                    <a:pt x="0" y="990599"/>
                  </a:lnTo>
                  <a:lnTo>
                    <a:pt x="38099" y="990599"/>
                  </a:lnTo>
                  <a:lnTo>
                    <a:pt x="38099" y="1028699"/>
                  </a:lnTo>
                  <a:close/>
                </a:path>
                <a:path w="10448925" h="8180070">
                  <a:moveTo>
                    <a:pt x="38099" y="1104899"/>
                  </a:moveTo>
                  <a:lnTo>
                    <a:pt x="0" y="1104899"/>
                  </a:lnTo>
                  <a:lnTo>
                    <a:pt x="0" y="1066800"/>
                  </a:lnTo>
                  <a:lnTo>
                    <a:pt x="38099" y="1066800"/>
                  </a:lnTo>
                  <a:lnTo>
                    <a:pt x="38099" y="1104899"/>
                  </a:lnTo>
                  <a:close/>
                </a:path>
                <a:path w="10448925" h="8180070">
                  <a:moveTo>
                    <a:pt x="38099" y="1181099"/>
                  </a:moveTo>
                  <a:lnTo>
                    <a:pt x="0" y="1181099"/>
                  </a:lnTo>
                  <a:lnTo>
                    <a:pt x="0" y="1142999"/>
                  </a:lnTo>
                  <a:lnTo>
                    <a:pt x="38099" y="1142999"/>
                  </a:lnTo>
                  <a:lnTo>
                    <a:pt x="38099" y="1181099"/>
                  </a:lnTo>
                  <a:close/>
                </a:path>
                <a:path w="10448925" h="8180070">
                  <a:moveTo>
                    <a:pt x="38099" y="1257299"/>
                  </a:moveTo>
                  <a:lnTo>
                    <a:pt x="0" y="1257299"/>
                  </a:lnTo>
                  <a:lnTo>
                    <a:pt x="0" y="1219199"/>
                  </a:lnTo>
                  <a:lnTo>
                    <a:pt x="38099" y="1219199"/>
                  </a:lnTo>
                  <a:lnTo>
                    <a:pt x="38099" y="1257299"/>
                  </a:lnTo>
                  <a:close/>
                </a:path>
                <a:path w="10448925" h="8180070">
                  <a:moveTo>
                    <a:pt x="38099" y="1333499"/>
                  </a:moveTo>
                  <a:lnTo>
                    <a:pt x="0" y="1333499"/>
                  </a:lnTo>
                  <a:lnTo>
                    <a:pt x="0" y="1295399"/>
                  </a:lnTo>
                  <a:lnTo>
                    <a:pt x="38099" y="1295399"/>
                  </a:lnTo>
                  <a:lnTo>
                    <a:pt x="38099" y="1333499"/>
                  </a:lnTo>
                  <a:close/>
                </a:path>
                <a:path w="10448925" h="8180070">
                  <a:moveTo>
                    <a:pt x="38099" y="1409699"/>
                  </a:moveTo>
                  <a:lnTo>
                    <a:pt x="0" y="1409699"/>
                  </a:lnTo>
                  <a:lnTo>
                    <a:pt x="0" y="1371599"/>
                  </a:lnTo>
                  <a:lnTo>
                    <a:pt x="38099" y="1371599"/>
                  </a:lnTo>
                  <a:lnTo>
                    <a:pt x="38099" y="1409699"/>
                  </a:lnTo>
                  <a:close/>
                </a:path>
                <a:path w="10448925" h="8180070">
                  <a:moveTo>
                    <a:pt x="38099" y="1485899"/>
                  </a:moveTo>
                  <a:lnTo>
                    <a:pt x="0" y="1485899"/>
                  </a:lnTo>
                  <a:lnTo>
                    <a:pt x="0" y="1447799"/>
                  </a:lnTo>
                  <a:lnTo>
                    <a:pt x="38099" y="1447799"/>
                  </a:lnTo>
                  <a:lnTo>
                    <a:pt x="38099" y="1485899"/>
                  </a:lnTo>
                  <a:close/>
                </a:path>
                <a:path w="10448925" h="8180070">
                  <a:moveTo>
                    <a:pt x="38099" y="1562099"/>
                  </a:moveTo>
                  <a:lnTo>
                    <a:pt x="0" y="1562099"/>
                  </a:lnTo>
                  <a:lnTo>
                    <a:pt x="0" y="1523999"/>
                  </a:lnTo>
                  <a:lnTo>
                    <a:pt x="38099" y="1523999"/>
                  </a:lnTo>
                  <a:lnTo>
                    <a:pt x="38099" y="1562099"/>
                  </a:lnTo>
                  <a:close/>
                </a:path>
                <a:path w="10448925" h="8180070">
                  <a:moveTo>
                    <a:pt x="38099" y="1638299"/>
                  </a:moveTo>
                  <a:lnTo>
                    <a:pt x="0" y="1638299"/>
                  </a:lnTo>
                  <a:lnTo>
                    <a:pt x="0" y="1600199"/>
                  </a:lnTo>
                  <a:lnTo>
                    <a:pt x="38099" y="1600199"/>
                  </a:lnTo>
                  <a:lnTo>
                    <a:pt x="38099" y="1638299"/>
                  </a:lnTo>
                  <a:close/>
                </a:path>
                <a:path w="10448925" h="8180070">
                  <a:moveTo>
                    <a:pt x="38099" y="1714499"/>
                  </a:moveTo>
                  <a:lnTo>
                    <a:pt x="0" y="1714499"/>
                  </a:lnTo>
                  <a:lnTo>
                    <a:pt x="0" y="1676399"/>
                  </a:lnTo>
                  <a:lnTo>
                    <a:pt x="38099" y="1676399"/>
                  </a:lnTo>
                  <a:lnTo>
                    <a:pt x="38099" y="1714499"/>
                  </a:lnTo>
                  <a:close/>
                </a:path>
                <a:path w="10448925" h="8180070">
                  <a:moveTo>
                    <a:pt x="38099" y="1790699"/>
                  </a:moveTo>
                  <a:lnTo>
                    <a:pt x="0" y="1790699"/>
                  </a:lnTo>
                  <a:lnTo>
                    <a:pt x="0" y="1752599"/>
                  </a:lnTo>
                  <a:lnTo>
                    <a:pt x="38099" y="1752599"/>
                  </a:lnTo>
                  <a:lnTo>
                    <a:pt x="38099" y="1790699"/>
                  </a:lnTo>
                  <a:close/>
                </a:path>
                <a:path w="10448925" h="8180070">
                  <a:moveTo>
                    <a:pt x="38099" y="1866899"/>
                  </a:moveTo>
                  <a:lnTo>
                    <a:pt x="0" y="1866899"/>
                  </a:lnTo>
                  <a:lnTo>
                    <a:pt x="0" y="1828799"/>
                  </a:lnTo>
                  <a:lnTo>
                    <a:pt x="38099" y="1828799"/>
                  </a:lnTo>
                  <a:lnTo>
                    <a:pt x="38099" y="1866899"/>
                  </a:lnTo>
                  <a:close/>
                </a:path>
                <a:path w="10448925" h="8180070">
                  <a:moveTo>
                    <a:pt x="38099" y="1943099"/>
                  </a:moveTo>
                  <a:lnTo>
                    <a:pt x="0" y="1943099"/>
                  </a:lnTo>
                  <a:lnTo>
                    <a:pt x="0" y="1904999"/>
                  </a:lnTo>
                  <a:lnTo>
                    <a:pt x="38099" y="1904999"/>
                  </a:lnTo>
                  <a:lnTo>
                    <a:pt x="38099" y="1943099"/>
                  </a:lnTo>
                  <a:close/>
                </a:path>
                <a:path w="10448925" h="8180070">
                  <a:moveTo>
                    <a:pt x="38099" y="2019299"/>
                  </a:moveTo>
                  <a:lnTo>
                    <a:pt x="0" y="2019299"/>
                  </a:lnTo>
                  <a:lnTo>
                    <a:pt x="0" y="1981199"/>
                  </a:lnTo>
                  <a:lnTo>
                    <a:pt x="38099" y="1981199"/>
                  </a:lnTo>
                  <a:lnTo>
                    <a:pt x="38099" y="2019299"/>
                  </a:lnTo>
                  <a:close/>
                </a:path>
                <a:path w="10448925" h="8180070">
                  <a:moveTo>
                    <a:pt x="38099" y="2095499"/>
                  </a:moveTo>
                  <a:lnTo>
                    <a:pt x="0" y="2095499"/>
                  </a:lnTo>
                  <a:lnTo>
                    <a:pt x="0" y="2057399"/>
                  </a:lnTo>
                  <a:lnTo>
                    <a:pt x="38099" y="2057399"/>
                  </a:lnTo>
                  <a:lnTo>
                    <a:pt x="38099" y="2095499"/>
                  </a:lnTo>
                  <a:close/>
                </a:path>
                <a:path w="10448925" h="8180070">
                  <a:moveTo>
                    <a:pt x="38099" y="2171699"/>
                  </a:moveTo>
                  <a:lnTo>
                    <a:pt x="0" y="2171699"/>
                  </a:lnTo>
                  <a:lnTo>
                    <a:pt x="0" y="2133600"/>
                  </a:lnTo>
                  <a:lnTo>
                    <a:pt x="38099" y="2133600"/>
                  </a:lnTo>
                  <a:lnTo>
                    <a:pt x="38099" y="2171699"/>
                  </a:lnTo>
                  <a:close/>
                </a:path>
                <a:path w="10448925" h="8180070">
                  <a:moveTo>
                    <a:pt x="38099" y="2247900"/>
                  </a:moveTo>
                  <a:lnTo>
                    <a:pt x="0" y="2247900"/>
                  </a:lnTo>
                  <a:lnTo>
                    <a:pt x="0" y="2209799"/>
                  </a:lnTo>
                  <a:lnTo>
                    <a:pt x="38099" y="2209799"/>
                  </a:lnTo>
                  <a:lnTo>
                    <a:pt x="38099" y="2247900"/>
                  </a:lnTo>
                  <a:close/>
                </a:path>
                <a:path w="10448925" h="8180070">
                  <a:moveTo>
                    <a:pt x="38099" y="2324099"/>
                  </a:moveTo>
                  <a:lnTo>
                    <a:pt x="0" y="2324099"/>
                  </a:lnTo>
                  <a:lnTo>
                    <a:pt x="0" y="2285999"/>
                  </a:lnTo>
                  <a:lnTo>
                    <a:pt x="38099" y="2285999"/>
                  </a:lnTo>
                  <a:lnTo>
                    <a:pt x="38099" y="2324099"/>
                  </a:lnTo>
                  <a:close/>
                </a:path>
                <a:path w="10448925" h="8180070">
                  <a:moveTo>
                    <a:pt x="38099" y="2400299"/>
                  </a:moveTo>
                  <a:lnTo>
                    <a:pt x="0" y="2400299"/>
                  </a:lnTo>
                  <a:lnTo>
                    <a:pt x="0" y="2362199"/>
                  </a:lnTo>
                  <a:lnTo>
                    <a:pt x="38099" y="2362199"/>
                  </a:lnTo>
                  <a:lnTo>
                    <a:pt x="38099" y="2400299"/>
                  </a:lnTo>
                  <a:close/>
                </a:path>
                <a:path w="10448925" h="8180070">
                  <a:moveTo>
                    <a:pt x="38099" y="2476499"/>
                  </a:moveTo>
                  <a:lnTo>
                    <a:pt x="0" y="2476499"/>
                  </a:lnTo>
                  <a:lnTo>
                    <a:pt x="0" y="2438399"/>
                  </a:lnTo>
                  <a:lnTo>
                    <a:pt x="38099" y="2438399"/>
                  </a:lnTo>
                  <a:lnTo>
                    <a:pt x="38099" y="2476499"/>
                  </a:lnTo>
                  <a:close/>
                </a:path>
                <a:path w="10448925" h="8180070">
                  <a:moveTo>
                    <a:pt x="38099" y="2552699"/>
                  </a:moveTo>
                  <a:lnTo>
                    <a:pt x="0" y="2552699"/>
                  </a:lnTo>
                  <a:lnTo>
                    <a:pt x="0" y="2514599"/>
                  </a:lnTo>
                  <a:lnTo>
                    <a:pt x="38099" y="2514599"/>
                  </a:lnTo>
                  <a:lnTo>
                    <a:pt x="38099" y="2552699"/>
                  </a:lnTo>
                  <a:close/>
                </a:path>
                <a:path w="10448925" h="8180070">
                  <a:moveTo>
                    <a:pt x="38099" y="2628899"/>
                  </a:moveTo>
                  <a:lnTo>
                    <a:pt x="0" y="2628899"/>
                  </a:lnTo>
                  <a:lnTo>
                    <a:pt x="0" y="2590799"/>
                  </a:lnTo>
                  <a:lnTo>
                    <a:pt x="38099" y="2590799"/>
                  </a:lnTo>
                  <a:lnTo>
                    <a:pt x="38099" y="2628899"/>
                  </a:lnTo>
                  <a:close/>
                </a:path>
                <a:path w="10448925" h="8180070">
                  <a:moveTo>
                    <a:pt x="38099" y="2705099"/>
                  </a:moveTo>
                  <a:lnTo>
                    <a:pt x="0" y="2705099"/>
                  </a:lnTo>
                  <a:lnTo>
                    <a:pt x="0" y="2666999"/>
                  </a:lnTo>
                  <a:lnTo>
                    <a:pt x="38099" y="2666999"/>
                  </a:lnTo>
                  <a:lnTo>
                    <a:pt x="38099" y="2705099"/>
                  </a:lnTo>
                  <a:close/>
                </a:path>
                <a:path w="10448925" h="8180070">
                  <a:moveTo>
                    <a:pt x="38099" y="2781299"/>
                  </a:moveTo>
                  <a:lnTo>
                    <a:pt x="0" y="2781299"/>
                  </a:lnTo>
                  <a:lnTo>
                    <a:pt x="0" y="2743199"/>
                  </a:lnTo>
                  <a:lnTo>
                    <a:pt x="38099" y="2743199"/>
                  </a:lnTo>
                  <a:lnTo>
                    <a:pt x="38099" y="2781299"/>
                  </a:lnTo>
                  <a:close/>
                </a:path>
                <a:path w="10448925" h="8180070">
                  <a:moveTo>
                    <a:pt x="38099" y="2857499"/>
                  </a:moveTo>
                  <a:lnTo>
                    <a:pt x="0" y="2857499"/>
                  </a:lnTo>
                  <a:lnTo>
                    <a:pt x="0" y="2819399"/>
                  </a:lnTo>
                  <a:lnTo>
                    <a:pt x="38099" y="2819399"/>
                  </a:lnTo>
                  <a:lnTo>
                    <a:pt x="38099" y="2857499"/>
                  </a:lnTo>
                  <a:close/>
                </a:path>
                <a:path w="10448925" h="8180070">
                  <a:moveTo>
                    <a:pt x="38099" y="2933699"/>
                  </a:moveTo>
                  <a:lnTo>
                    <a:pt x="0" y="2933699"/>
                  </a:lnTo>
                  <a:lnTo>
                    <a:pt x="0" y="2895599"/>
                  </a:lnTo>
                  <a:lnTo>
                    <a:pt x="38099" y="2895599"/>
                  </a:lnTo>
                  <a:lnTo>
                    <a:pt x="38099" y="2933699"/>
                  </a:lnTo>
                  <a:close/>
                </a:path>
                <a:path w="10448925" h="8180070">
                  <a:moveTo>
                    <a:pt x="38099" y="3009899"/>
                  </a:moveTo>
                  <a:lnTo>
                    <a:pt x="0" y="3009899"/>
                  </a:lnTo>
                  <a:lnTo>
                    <a:pt x="0" y="2971799"/>
                  </a:lnTo>
                  <a:lnTo>
                    <a:pt x="38099" y="2971799"/>
                  </a:lnTo>
                  <a:lnTo>
                    <a:pt x="38099" y="3009899"/>
                  </a:lnTo>
                  <a:close/>
                </a:path>
                <a:path w="10448925" h="8180070">
                  <a:moveTo>
                    <a:pt x="38099" y="3086099"/>
                  </a:moveTo>
                  <a:lnTo>
                    <a:pt x="0" y="3086099"/>
                  </a:lnTo>
                  <a:lnTo>
                    <a:pt x="0" y="3047999"/>
                  </a:lnTo>
                  <a:lnTo>
                    <a:pt x="38099" y="3047999"/>
                  </a:lnTo>
                  <a:lnTo>
                    <a:pt x="38099" y="3086099"/>
                  </a:lnTo>
                  <a:close/>
                </a:path>
                <a:path w="10448925" h="8180070">
                  <a:moveTo>
                    <a:pt x="38099" y="3162299"/>
                  </a:moveTo>
                  <a:lnTo>
                    <a:pt x="0" y="3162299"/>
                  </a:lnTo>
                  <a:lnTo>
                    <a:pt x="0" y="3124199"/>
                  </a:lnTo>
                  <a:lnTo>
                    <a:pt x="38099" y="3124199"/>
                  </a:lnTo>
                  <a:lnTo>
                    <a:pt x="38099" y="3162299"/>
                  </a:lnTo>
                  <a:close/>
                </a:path>
                <a:path w="10448925" h="8180070">
                  <a:moveTo>
                    <a:pt x="38099" y="3238499"/>
                  </a:moveTo>
                  <a:lnTo>
                    <a:pt x="0" y="3238499"/>
                  </a:lnTo>
                  <a:lnTo>
                    <a:pt x="0" y="3200399"/>
                  </a:lnTo>
                  <a:lnTo>
                    <a:pt x="38099" y="3200399"/>
                  </a:lnTo>
                  <a:lnTo>
                    <a:pt x="38099" y="3238499"/>
                  </a:lnTo>
                  <a:close/>
                </a:path>
                <a:path w="10448925" h="8180070">
                  <a:moveTo>
                    <a:pt x="38099" y="3314699"/>
                  </a:moveTo>
                  <a:lnTo>
                    <a:pt x="0" y="3314699"/>
                  </a:lnTo>
                  <a:lnTo>
                    <a:pt x="0" y="3276599"/>
                  </a:lnTo>
                  <a:lnTo>
                    <a:pt x="38099" y="3276599"/>
                  </a:lnTo>
                  <a:lnTo>
                    <a:pt x="38099" y="3314699"/>
                  </a:lnTo>
                  <a:close/>
                </a:path>
                <a:path w="10448925" h="8180070">
                  <a:moveTo>
                    <a:pt x="38099" y="3390899"/>
                  </a:moveTo>
                  <a:lnTo>
                    <a:pt x="0" y="3390899"/>
                  </a:lnTo>
                  <a:lnTo>
                    <a:pt x="0" y="3352799"/>
                  </a:lnTo>
                  <a:lnTo>
                    <a:pt x="38099" y="3352799"/>
                  </a:lnTo>
                  <a:lnTo>
                    <a:pt x="38099" y="3390899"/>
                  </a:lnTo>
                  <a:close/>
                </a:path>
                <a:path w="10448925" h="8180070">
                  <a:moveTo>
                    <a:pt x="38099" y="3467099"/>
                  </a:moveTo>
                  <a:lnTo>
                    <a:pt x="0" y="3467099"/>
                  </a:lnTo>
                  <a:lnTo>
                    <a:pt x="0" y="3428999"/>
                  </a:lnTo>
                  <a:lnTo>
                    <a:pt x="38099" y="3428999"/>
                  </a:lnTo>
                  <a:lnTo>
                    <a:pt x="38099" y="3467099"/>
                  </a:lnTo>
                  <a:close/>
                </a:path>
                <a:path w="10448925" h="8180070">
                  <a:moveTo>
                    <a:pt x="38099" y="3543299"/>
                  </a:moveTo>
                  <a:lnTo>
                    <a:pt x="0" y="3543299"/>
                  </a:lnTo>
                  <a:lnTo>
                    <a:pt x="0" y="3505199"/>
                  </a:lnTo>
                  <a:lnTo>
                    <a:pt x="38099" y="3505199"/>
                  </a:lnTo>
                  <a:lnTo>
                    <a:pt x="38099" y="3543299"/>
                  </a:lnTo>
                  <a:close/>
                </a:path>
                <a:path w="10448925" h="8180070">
                  <a:moveTo>
                    <a:pt x="38099" y="3619499"/>
                  </a:moveTo>
                  <a:lnTo>
                    <a:pt x="0" y="3619499"/>
                  </a:lnTo>
                  <a:lnTo>
                    <a:pt x="0" y="3581399"/>
                  </a:lnTo>
                  <a:lnTo>
                    <a:pt x="38099" y="3581399"/>
                  </a:lnTo>
                  <a:lnTo>
                    <a:pt x="38099" y="3619499"/>
                  </a:lnTo>
                  <a:close/>
                </a:path>
                <a:path w="10448925" h="8180070">
                  <a:moveTo>
                    <a:pt x="38099" y="3695699"/>
                  </a:moveTo>
                  <a:lnTo>
                    <a:pt x="0" y="3695699"/>
                  </a:lnTo>
                  <a:lnTo>
                    <a:pt x="0" y="3657599"/>
                  </a:lnTo>
                  <a:lnTo>
                    <a:pt x="38099" y="3657599"/>
                  </a:lnTo>
                  <a:lnTo>
                    <a:pt x="38099" y="3695699"/>
                  </a:lnTo>
                  <a:close/>
                </a:path>
                <a:path w="10448925" h="8180070">
                  <a:moveTo>
                    <a:pt x="38099" y="3771899"/>
                  </a:moveTo>
                  <a:lnTo>
                    <a:pt x="0" y="3771899"/>
                  </a:lnTo>
                  <a:lnTo>
                    <a:pt x="0" y="3733799"/>
                  </a:lnTo>
                  <a:lnTo>
                    <a:pt x="38099" y="3733799"/>
                  </a:lnTo>
                  <a:lnTo>
                    <a:pt x="38099" y="3771899"/>
                  </a:lnTo>
                  <a:close/>
                </a:path>
                <a:path w="10448925" h="8180070">
                  <a:moveTo>
                    <a:pt x="38099" y="3848099"/>
                  </a:moveTo>
                  <a:lnTo>
                    <a:pt x="0" y="3848099"/>
                  </a:lnTo>
                  <a:lnTo>
                    <a:pt x="0" y="3809999"/>
                  </a:lnTo>
                  <a:lnTo>
                    <a:pt x="38099" y="3809999"/>
                  </a:lnTo>
                  <a:lnTo>
                    <a:pt x="38099" y="3848099"/>
                  </a:lnTo>
                  <a:close/>
                </a:path>
                <a:path w="10448925" h="8180070">
                  <a:moveTo>
                    <a:pt x="38099" y="3924299"/>
                  </a:moveTo>
                  <a:lnTo>
                    <a:pt x="0" y="3924299"/>
                  </a:lnTo>
                  <a:lnTo>
                    <a:pt x="0" y="3886199"/>
                  </a:lnTo>
                  <a:lnTo>
                    <a:pt x="38099" y="3886199"/>
                  </a:lnTo>
                  <a:lnTo>
                    <a:pt x="38099" y="3924299"/>
                  </a:lnTo>
                  <a:close/>
                </a:path>
                <a:path w="10448925" h="8180070">
                  <a:moveTo>
                    <a:pt x="38099" y="4000499"/>
                  </a:moveTo>
                  <a:lnTo>
                    <a:pt x="0" y="4000499"/>
                  </a:lnTo>
                  <a:lnTo>
                    <a:pt x="0" y="3962399"/>
                  </a:lnTo>
                  <a:lnTo>
                    <a:pt x="38099" y="3962399"/>
                  </a:lnTo>
                  <a:lnTo>
                    <a:pt x="38099" y="4000499"/>
                  </a:lnTo>
                  <a:close/>
                </a:path>
                <a:path w="10448925" h="8180070">
                  <a:moveTo>
                    <a:pt x="38099" y="4076699"/>
                  </a:moveTo>
                  <a:lnTo>
                    <a:pt x="0" y="4076699"/>
                  </a:lnTo>
                  <a:lnTo>
                    <a:pt x="0" y="4038599"/>
                  </a:lnTo>
                  <a:lnTo>
                    <a:pt x="38099" y="4038599"/>
                  </a:lnTo>
                  <a:lnTo>
                    <a:pt x="38099" y="4076699"/>
                  </a:lnTo>
                  <a:close/>
                </a:path>
                <a:path w="10448925" h="8180070">
                  <a:moveTo>
                    <a:pt x="38099" y="4152899"/>
                  </a:moveTo>
                  <a:lnTo>
                    <a:pt x="0" y="4152899"/>
                  </a:lnTo>
                  <a:lnTo>
                    <a:pt x="0" y="4114799"/>
                  </a:lnTo>
                  <a:lnTo>
                    <a:pt x="38099" y="4114799"/>
                  </a:lnTo>
                  <a:lnTo>
                    <a:pt x="38099" y="4152899"/>
                  </a:lnTo>
                  <a:close/>
                </a:path>
                <a:path w="10448925" h="8180070">
                  <a:moveTo>
                    <a:pt x="38099" y="4229100"/>
                  </a:moveTo>
                  <a:lnTo>
                    <a:pt x="0" y="4229100"/>
                  </a:lnTo>
                  <a:lnTo>
                    <a:pt x="0" y="4190999"/>
                  </a:lnTo>
                  <a:lnTo>
                    <a:pt x="38099" y="4190999"/>
                  </a:lnTo>
                  <a:lnTo>
                    <a:pt x="38099" y="4229100"/>
                  </a:lnTo>
                  <a:close/>
                </a:path>
                <a:path w="10448925" h="8180070">
                  <a:moveTo>
                    <a:pt x="38099" y="4305299"/>
                  </a:moveTo>
                  <a:lnTo>
                    <a:pt x="0" y="4305299"/>
                  </a:lnTo>
                  <a:lnTo>
                    <a:pt x="0" y="4267200"/>
                  </a:lnTo>
                  <a:lnTo>
                    <a:pt x="38099" y="4267200"/>
                  </a:lnTo>
                  <a:lnTo>
                    <a:pt x="38099" y="4305299"/>
                  </a:lnTo>
                  <a:close/>
                </a:path>
                <a:path w="10448925" h="8180070">
                  <a:moveTo>
                    <a:pt x="38099" y="4381499"/>
                  </a:moveTo>
                  <a:lnTo>
                    <a:pt x="0" y="4381499"/>
                  </a:lnTo>
                  <a:lnTo>
                    <a:pt x="0" y="4343399"/>
                  </a:lnTo>
                  <a:lnTo>
                    <a:pt x="38099" y="4343399"/>
                  </a:lnTo>
                  <a:lnTo>
                    <a:pt x="38099" y="4381499"/>
                  </a:lnTo>
                  <a:close/>
                </a:path>
                <a:path w="10448925" h="8180070">
                  <a:moveTo>
                    <a:pt x="38099" y="4457699"/>
                  </a:moveTo>
                  <a:lnTo>
                    <a:pt x="0" y="4457699"/>
                  </a:lnTo>
                  <a:lnTo>
                    <a:pt x="0" y="4419599"/>
                  </a:lnTo>
                  <a:lnTo>
                    <a:pt x="38099" y="4419599"/>
                  </a:lnTo>
                  <a:lnTo>
                    <a:pt x="38099" y="4457699"/>
                  </a:lnTo>
                  <a:close/>
                </a:path>
                <a:path w="10448925" h="8180070">
                  <a:moveTo>
                    <a:pt x="38099" y="4533899"/>
                  </a:moveTo>
                  <a:lnTo>
                    <a:pt x="0" y="4533899"/>
                  </a:lnTo>
                  <a:lnTo>
                    <a:pt x="0" y="4495800"/>
                  </a:lnTo>
                  <a:lnTo>
                    <a:pt x="38099" y="4495800"/>
                  </a:lnTo>
                  <a:lnTo>
                    <a:pt x="38099" y="4533899"/>
                  </a:lnTo>
                  <a:close/>
                </a:path>
                <a:path w="10448925" h="8180070">
                  <a:moveTo>
                    <a:pt x="38099" y="4610099"/>
                  </a:moveTo>
                  <a:lnTo>
                    <a:pt x="0" y="4610099"/>
                  </a:lnTo>
                  <a:lnTo>
                    <a:pt x="0" y="4571999"/>
                  </a:lnTo>
                  <a:lnTo>
                    <a:pt x="38099" y="4571999"/>
                  </a:lnTo>
                  <a:lnTo>
                    <a:pt x="38099" y="4610099"/>
                  </a:lnTo>
                  <a:close/>
                </a:path>
                <a:path w="10448925" h="8180070">
                  <a:moveTo>
                    <a:pt x="38099" y="4686299"/>
                  </a:moveTo>
                  <a:lnTo>
                    <a:pt x="0" y="4686299"/>
                  </a:lnTo>
                  <a:lnTo>
                    <a:pt x="0" y="4648199"/>
                  </a:lnTo>
                  <a:lnTo>
                    <a:pt x="38099" y="4648199"/>
                  </a:lnTo>
                  <a:lnTo>
                    <a:pt x="38099" y="4686299"/>
                  </a:lnTo>
                  <a:close/>
                </a:path>
                <a:path w="10448925" h="8180070">
                  <a:moveTo>
                    <a:pt x="38099" y="4762500"/>
                  </a:moveTo>
                  <a:lnTo>
                    <a:pt x="0" y="4762500"/>
                  </a:lnTo>
                  <a:lnTo>
                    <a:pt x="0" y="4724399"/>
                  </a:lnTo>
                  <a:lnTo>
                    <a:pt x="38099" y="4724399"/>
                  </a:lnTo>
                  <a:lnTo>
                    <a:pt x="38099" y="4762500"/>
                  </a:lnTo>
                  <a:close/>
                </a:path>
                <a:path w="10448925" h="8180070">
                  <a:moveTo>
                    <a:pt x="38099" y="4838699"/>
                  </a:moveTo>
                  <a:lnTo>
                    <a:pt x="0" y="4838699"/>
                  </a:lnTo>
                  <a:lnTo>
                    <a:pt x="0" y="4800599"/>
                  </a:lnTo>
                  <a:lnTo>
                    <a:pt x="38099" y="4800599"/>
                  </a:lnTo>
                  <a:lnTo>
                    <a:pt x="38099" y="4838699"/>
                  </a:lnTo>
                  <a:close/>
                </a:path>
                <a:path w="10448925" h="8180070">
                  <a:moveTo>
                    <a:pt x="38099" y="4914899"/>
                  </a:moveTo>
                  <a:lnTo>
                    <a:pt x="0" y="4914899"/>
                  </a:lnTo>
                  <a:lnTo>
                    <a:pt x="0" y="4876799"/>
                  </a:lnTo>
                  <a:lnTo>
                    <a:pt x="38099" y="4876799"/>
                  </a:lnTo>
                  <a:lnTo>
                    <a:pt x="38099" y="4914899"/>
                  </a:lnTo>
                  <a:close/>
                </a:path>
                <a:path w="10448925" h="8180070">
                  <a:moveTo>
                    <a:pt x="38099" y="4991099"/>
                  </a:moveTo>
                  <a:lnTo>
                    <a:pt x="0" y="4991099"/>
                  </a:lnTo>
                  <a:lnTo>
                    <a:pt x="0" y="4952999"/>
                  </a:lnTo>
                  <a:lnTo>
                    <a:pt x="38099" y="4952999"/>
                  </a:lnTo>
                  <a:lnTo>
                    <a:pt x="38099" y="4991099"/>
                  </a:lnTo>
                  <a:close/>
                </a:path>
                <a:path w="10448925" h="8180070">
                  <a:moveTo>
                    <a:pt x="38099" y="5067299"/>
                  </a:moveTo>
                  <a:lnTo>
                    <a:pt x="0" y="5067299"/>
                  </a:lnTo>
                  <a:lnTo>
                    <a:pt x="0" y="5029199"/>
                  </a:lnTo>
                  <a:lnTo>
                    <a:pt x="38099" y="5029199"/>
                  </a:lnTo>
                  <a:lnTo>
                    <a:pt x="38099" y="5067299"/>
                  </a:lnTo>
                  <a:close/>
                </a:path>
                <a:path w="10448925" h="8180070">
                  <a:moveTo>
                    <a:pt x="38099" y="5143499"/>
                  </a:moveTo>
                  <a:lnTo>
                    <a:pt x="0" y="5143499"/>
                  </a:lnTo>
                  <a:lnTo>
                    <a:pt x="0" y="5105399"/>
                  </a:lnTo>
                  <a:lnTo>
                    <a:pt x="38099" y="5105399"/>
                  </a:lnTo>
                  <a:lnTo>
                    <a:pt x="38099" y="5143499"/>
                  </a:lnTo>
                  <a:close/>
                </a:path>
                <a:path w="10448925" h="8180070">
                  <a:moveTo>
                    <a:pt x="38099" y="5219699"/>
                  </a:moveTo>
                  <a:lnTo>
                    <a:pt x="0" y="5219699"/>
                  </a:lnTo>
                  <a:lnTo>
                    <a:pt x="0" y="5181599"/>
                  </a:lnTo>
                  <a:lnTo>
                    <a:pt x="38099" y="5181599"/>
                  </a:lnTo>
                  <a:lnTo>
                    <a:pt x="38099" y="5219699"/>
                  </a:lnTo>
                  <a:close/>
                </a:path>
                <a:path w="10448925" h="8180070">
                  <a:moveTo>
                    <a:pt x="38099" y="5295899"/>
                  </a:moveTo>
                  <a:lnTo>
                    <a:pt x="0" y="5295899"/>
                  </a:lnTo>
                  <a:lnTo>
                    <a:pt x="0" y="5257799"/>
                  </a:lnTo>
                  <a:lnTo>
                    <a:pt x="38099" y="5257799"/>
                  </a:lnTo>
                  <a:lnTo>
                    <a:pt x="38099" y="5295899"/>
                  </a:lnTo>
                  <a:close/>
                </a:path>
                <a:path w="10448925" h="8180070">
                  <a:moveTo>
                    <a:pt x="38099" y="5372099"/>
                  </a:moveTo>
                  <a:lnTo>
                    <a:pt x="0" y="5372099"/>
                  </a:lnTo>
                  <a:lnTo>
                    <a:pt x="0" y="5333999"/>
                  </a:lnTo>
                  <a:lnTo>
                    <a:pt x="38099" y="5333999"/>
                  </a:lnTo>
                  <a:lnTo>
                    <a:pt x="38099" y="5372099"/>
                  </a:lnTo>
                  <a:close/>
                </a:path>
                <a:path w="10448925" h="8180070">
                  <a:moveTo>
                    <a:pt x="38099" y="5448299"/>
                  </a:moveTo>
                  <a:lnTo>
                    <a:pt x="0" y="5448299"/>
                  </a:lnTo>
                  <a:lnTo>
                    <a:pt x="0" y="5410199"/>
                  </a:lnTo>
                  <a:lnTo>
                    <a:pt x="38099" y="5410199"/>
                  </a:lnTo>
                  <a:lnTo>
                    <a:pt x="38099" y="5448299"/>
                  </a:lnTo>
                  <a:close/>
                </a:path>
                <a:path w="10448925" h="8180070">
                  <a:moveTo>
                    <a:pt x="38099" y="5524499"/>
                  </a:moveTo>
                  <a:lnTo>
                    <a:pt x="0" y="5524499"/>
                  </a:lnTo>
                  <a:lnTo>
                    <a:pt x="0" y="5486399"/>
                  </a:lnTo>
                  <a:lnTo>
                    <a:pt x="38099" y="5486399"/>
                  </a:lnTo>
                  <a:lnTo>
                    <a:pt x="38099" y="5524499"/>
                  </a:lnTo>
                  <a:close/>
                </a:path>
                <a:path w="10448925" h="8180070">
                  <a:moveTo>
                    <a:pt x="38099" y="5600699"/>
                  </a:moveTo>
                  <a:lnTo>
                    <a:pt x="0" y="5600699"/>
                  </a:lnTo>
                  <a:lnTo>
                    <a:pt x="0" y="5562599"/>
                  </a:lnTo>
                  <a:lnTo>
                    <a:pt x="38099" y="5562599"/>
                  </a:lnTo>
                  <a:lnTo>
                    <a:pt x="38099" y="5600699"/>
                  </a:lnTo>
                  <a:close/>
                </a:path>
                <a:path w="10448925" h="8180070">
                  <a:moveTo>
                    <a:pt x="38099" y="5676899"/>
                  </a:moveTo>
                  <a:lnTo>
                    <a:pt x="0" y="5676899"/>
                  </a:lnTo>
                  <a:lnTo>
                    <a:pt x="0" y="5638799"/>
                  </a:lnTo>
                  <a:lnTo>
                    <a:pt x="38099" y="5638799"/>
                  </a:lnTo>
                  <a:lnTo>
                    <a:pt x="38099" y="5676899"/>
                  </a:lnTo>
                  <a:close/>
                </a:path>
                <a:path w="10448925" h="8180070">
                  <a:moveTo>
                    <a:pt x="38099" y="5753099"/>
                  </a:moveTo>
                  <a:lnTo>
                    <a:pt x="0" y="5753099"/>
                  </a:lnTo>
                  <a:lnTo>
                    <a:pt x="0" y="5714999"/>
                  </a:lnTo>
                  <a:lnTo>
                    <a:pt x="38099" y="5714999"/>
                  </a:lnTo>
                  <a:lnTo>
                    <a:pt x="38099" y="5753099"/>
                  </a:lnTo>
                  <a:close/>
                </a:path>
                <a:path w="10448925" h="8180070">
                  <a:moveTo>
                    <a:pt x="38099" y="5829299"/>
                  </a:moveTo>
                  <a:lnTo>
                    <a:pt x="0" y="5829299"/>
                  </a:lnTo>
                  <a:lnTo>
                    <a:pt x="0" y="5791199"/>
                  </a:lnTo>
                  <a:lnTo>
                    <a:pt x="38099" y="5791199"/>
                  </a:lnTo>
                  <a:lnTo>
                    <a:pt x="38099" y="5829299"/>
                  </a:lnTo>
                  <a:close/>
                </a:path>
                <a:path w="10448925" h="8180070">
                  <a:moveTo>
                    <a:pt x="38099" y="5905499"/>
                  </a:moveTo>
                  <a:lnTo>
                    <a:pt x="0" y="5905499"/>
                  </a:lnTo>
                  <a:lnTo>
                    <a:pt x="0" y="5867399"/>
                  </a:lnTo>
                  <a:lnTo>
                    <a:pt x="38099" y="5867399"/>
                  </a:lnTo>
                  <a:lnTo>
                    <a:pt x="38099" y="5905499"/>
                  </a:lnTo>
                  <a:close/>
                </a:path>
                <a:path w="10448925" h="8180070">
                  <a:moveTo>
                    <a:pt x="38099" y="5981699"/>
                  </a:moveTo>
                  <a:lnTo>
                    <a:pt x="0" y="5981699"/>
                  </a:lnTo>
                  <a:lnTo>
                    <a:pt x="0" y="5943599"/>
                  </a:lnTo>
                  <a:lnTo>
                    <a:pt x="38099" y="5943599"/>
                  </a:lnTo>
                  <a:lnTo>
                    <a:pt x="38099" y="5981699"/>
                  </a:lnTo>
                  <a:close/>
                </a:path>
                <a:path w="10448925" h="8180070">
                  <a:moveTo>
                    <a:pt x="38099" y="6057899"/>
                  </a:moveTo>
                  <a:lnTo>
                    <a:pt x="0" y="6057899"/>
                  </a:lnTo>
                  <a:lnTo>
                    <a:pt x="0" y="6019799"/>
                  </a:lnTo>
                  <a:lnTo>
                    <a:pt x="38099" y="6019799"/>
                  </a:lnTo>
                  <a:lnTo>
                    <a:pt x="38099" y="6057899"/>
                  </a:lnTo>
                  <a:close/>
                </a:path>
                <a:path w="10448925" h="8180070">
                  <a:moveTo>
                    <a:pt x="38099" y="6134099"/>
                  </a:moveTo>
                  <a:lnTo>
                    <a:pt x="0" y="6134099"/>
                  </a:lnTo>
                  <a:lnTo>
                    <a:pt x="0" y="6095999"/>
                  </a:lnTo>
                  <a:lnTo>
                    <a:pt x="38099" y="6095999"/>
                  </a:lnTo>
                  <a:lnTo>
                    <a:pt x="38099" y="6134099"/>
                  </a:lnTo>
                  <a:close/>
                </a:path>
                <a:path w="10448925" h="8180070">
                  <a:moveTo>
                    <a:pt x="38099" y="6210299"/>
                  </a:moveTo>
                  <a:lnTo>
                    <a:pt x="0" y="6210299"/>
                  </a:lnTo>
                  <a:lnTo>
                    <a:pt x="0" y="6172199"/>
                  </a:lnTo>
                  <a:lnTo>
                    <a:pt x="38099" y="6172199"/>
                  </a:lnTo>
                  <a:lnTo>
                    <a:pt x="38099" y="6210299"/>
                  </a:lnTo>
                  <a:close/>
                </a:path>
                <a:path w="10448925" h="8180070">
                  <a:moveTo>
                    <a:pt x="38099" y="6286499"/>
                  </a:moveTo>
                  <a:lnTo>
                    <a:pt x="0" y="6286499"/>
                  </a:lnTo>
                  <a:lnTo>
                    <a:pt x="0" y="6248399"/>
                  </a:lnTo>
                  <a:lnTo>
                    <a:pt x="38099" y="6248399"/>
                  </a:lnTo>
                  <a:lnTo>
                    <a:pt x="38099" y="6286499"/>
                  </a:lnTo>
                  <a:close/>
                </a:path>
                <a:path w="10448925" h="8180070">
                  <a:moveTo>
                    <a:pt x="38099" y="6362699"/>
                  </a:moveTo>
                  <a:lnTo>
                    <a:pt x="0" y="6362699"/>
                  </a:lnTo>
                  <a:lnTo>
                    <a:pt x="0" y="6324599"/>
                  </a:lnTo>
                  <a:lnTo>
                    <a:pt x="38099" y="6324599"/>
                  </a:lnTo>
                  <a:lnTo>
                    <a:pt x="38099" y="6362699"/>
                  </a:lnTo>
                  <a:close/>
                </a:path>
                <a:path w="10448925" h="8180070">
                  <a:moveTo>
                    <a:pt x="38099" y="6438899"/>
                  </a:moveTo>
                  <a:lnTo>
                    <a:pt x="0" y="6438899"/>
                  </a:lnTo>
                  <a:lnTo>
                    <a:pt x="0" y="6400799"/>
                  </a:lnTo>
                  <a:lnTo>
                    <a:pt x="38099" y="6400799"/>
                  </a:lnTo>
                  <a:lnTo>
                    <a:pt x="38099" y="6438899"/>
                  </a:lnTo>
                  <a:close/>
                </a:path>
                <a:path w="10448925" h="8180070">
                  <a:moveTo>
                    <a:pt x="38099" y="6515099"/>
                  </a:moveTo>
                  <a:lnTo>
                    <a:pt x="0" y="6515099"/>
                  </a:lnTo>
                  <a:lnTo>
                    <a:pt x="0" y="6476999"/>
                  </a:lnTo>
                  <a:lnTo>
                    <a:pt x="38099" y="6476999"/>
                  </a:lnTo>
                  <a:lnTo>
                    <a:pt x="38099" y="6515099"/>
                  </a:lnTo>
                  <a:close/>
                </a:path>
                <a:path w="10448925" h="8180070">
                  <a:moveTo>
                    <a:pt x="38099" y="6591299"/>
                  </a:moveTo>
                  <a:lnTo>
                    <a:pt x="0" y="6591299"/>
                  </a:lnTo>
                  <a:lnTo>
                    <a:pt x="0" y="6553199"/>
                  </a:lnTo>
                  <a:lnTo>
                    <a:pt x="38099" y="6553199"/>
                  </a:lnTo>
                  <a:lnTo>
                    <a:pt x="38099" y="6591299"/>
                  </a:lnTo>
                  <a:close/>
                </a:path>
                <a:path w="10448925" h="8180070">
                  <a:moveTo>
                    <a:pt x="38099" y="6667499"/>
                  </a:moveTo>
                  <a:lnTo>
                    <a:pt x="0" y="6667499"/>
                  </a:lnTo>
                  <a:lnTo>
                    <a:pt x="0" y="6629399"/>
                  </a:lnTo>
                  <a:lnTo>
                    <a:pt x="38099" y="6629399"/>
                  </a:lnTo>
                  <a:lnTo>
                    <a:pt x="38099" y="6667499"/>
                  </a:lnTo>
                  <a:close/>
                </a:path>
                <a:path w="10448925" h="8180070">
                  <a:moveTo>
                    <a:pt x="38099" y="6743699"/>
                  </a:moveTo>
                  <a:lnTo>
                    <a:pt x="0" y="6743699"/>
                  </a:lnTo>
                  <a:lnTo>
                    <a:pt x="0" y="6705599"/>
                  </a:lnTo>
                  <a:lnTo>
                    <a:pt x="38099" y="6705599"/>
                  </a:lnTo>
                  <a:lnTo>
                    <a:pt x="38099" y="6743699"/>
                  </a:lnTo>
                  <a:close/>
                </a:path>
                <a:path w="10448925" h="8180070">
                  <a:moveTo>
                    <a:pt x="38099" y="6819899"/>
                  </a:moveTo>
                  <a:lnTo>
                    <a:pt x="0" y="6819899"/>
                  </a:lnTo>
                  <a:lnTo>
                    <a:pt x="0" y="6781799"/>
                  </a:lnTo>
                  <a:lnTo>
                    <a:pt x="38099" y="6781799"/>
                  </a:lnTo>
                  <a:lnTo>
                    <a:pt x="38099" y="6819899"/>
                  </a:lnTo>
                  <a:close/>
                </a:path>
                <a:path w="10448925" h="8180070">
                  <a:moveTo>
                    <a:pt x="38099" y="6896099"/>
                  </a:moveTo>
                  <a:lnTo>
                    <a:pt x="0" y="6896099"/>
                  </a:lnTo>
                  <a:lnTo>
                    <a:pt x="0" y="6857999"/>
                  </a:lnTo>
                  <a:lnTo>
                    <a:pt x="38099" y="6857999"/>
                  </a:lnTo>
                  <a:lnTo>
                    <a:pt x="38099" y="6896099"/>
                  </a:lnTo>
                  <a:close/>
                </a:path>
                <a:path w="10448925" h="8180070">
                  <a:moveTo>
                    <a:pt x="38099" y="6972299"/>
                  </a:moveTo>
                  <a:lnTo>
                    <a:pt x="0" y="6972299"/>
                  </a:lnTo>
                  <a:lnTo>
                    <a:pt x="0" y="6934199"/>
                  </a:lnTo>
                  <a:lnTo>
                    <a:pt x="38099" y="6934199"/>
                  </a:lnTo>
                  <a:lnTo>
                    <a:pt x="38099" y="6972299"/>
                  </a:lnTo>
                  <a:close/>
                </a:path>
                <a:path w="10448925" h="8180070">
                  <a:moveTo>
                    <a:pt x="38099" y="7048499"/>
                  </a:moveTo>
                  <a:lnTo>
                    <a:pt x="0" y="7048499"/>
                  </a:lnTo>
                  <a:lnTo>
                    <a:pt x="0" y="7010399"/>
                  </a:lnTo>
                  <a:lnTo>
                    <a:pt x="38099" y="7010399"/>
                  </a:lnTo>
                  <a:lnTo>
                    <a:pt x="38099" y="7048499"/>
                  </a:lnTo>
                  <a:close/>
                </a:path>
                <a:path w="10448925" h="8180070">
                  <a:moveTo>
                    <a:pt x="38099" y="7124699"/>
                  </a:moveTo>
                  <a:lnTo>
                    <a:pt x="0" y="7124699"/>
                  </a:lnTo>
                  <a:lnTo>
                    <a:pt x="0" y="7086599"/>
                  </a:lnTo>
                  <a:lnTo>
                    <a:pt x="38099" y="7086599"/>
                  </a:lnTo>
                  <a:lnTo>
                    <a:pt x="38099" y="7124699"/>
                  </a:lnTo>
                  <a:close/>
                </a:path>
                <a:path w="10448925" h="8180070">
                  <a:moveTo>
                    <a:pt x="38099" y="7200899"/>
                  </a:moveTo>
                  <a:lnTo>
                    <a:pt x="0" y="7200899"/>
                  </a:lnTo>
                  <a:lnTo>
                    <a:pt x="0" y="7162799"/>
                  </a:lnTo>
                  <a:lnTo>
                    <a:pt x="38099" y="7162799"/>
                  </a:lnTo>
                  <a:lnTo>
                    <a:pt x="38099" y="7200899"/>
                  </a:lnTo>
                  <a:close/>
                </a:path>
                <a:path w="10448925" h="8180070">
                  <a:moveTo>
                    <a:pt x="38099" y="7277099"/>
                  </a:moveTo>
                  <a:lnTo>
                    <a:pt x="0" y="7277099"/>
                  </a:lnTo>
                  <a:lnTo>
                    <a:pt x="0" y="7238999"/>
                  </a:lnTo>
                  <a:lnTo>
                    <a:pt x="38099" y="7238999"/>
                  </a:lnTo>
                  <a:lnTo>
                    <a:pt x="38099" y="7277099"/>
                  </a:lnTo>
                  <a:close/>
                </a:path>
                <a:path w="10448925" h="8180070">
                  <a:moveTo>
                    <a:pt x="38099" y="7353299"/>
                  </a:moveTo>
                  <a:lnTo>
                    <a:pt x="0" y="7353299"/>
                  </a:lnTo>
                  <a:lnTo>
                    <a:pt x="0" y="7315199"/>
                  </a:lnTo>
                  <a:lnTo>
                    <a:pt x="38099" y="7315199"/>
                  </a:lnTo>
                  <a:lnTo>
                    <a:pt x="38099" y="7353299"/>
                  </a:lnTo>
                  <a:close/>
                </a:path>
                <a:path w="10448925" h="8180070">
                  <a:moveTo>
                    <a:pt x="38099" y="7429499"/>
                  </a:moveTo>
                  <a:lnTo>
                    <a:pt x="0" y="7429499"/>
                  </a:lnTo>
                  <a:lnTo>
                    <a:pt x="0" y="7391399"/>
                  </a:lnTo>
                  <a:lnTo>
                    <a:pt x="38099" y="7391399"/>
                  </a:lnTo>
                  <a:lnTo>
                    <a:pt x="38099" y="7429499"/>
                  </a:lnTo>
                  <a:close/>
                </a:path>
                <a:path w="10448925" h="8180070">
                  <a:moveTo>
                    <a:pt x="38099" y="7505699"/>
                  </a:moveTo>
                  <a:lnTo>
                    <a:pt x="0" y="7505699"/>
                  </a:lnTo>
                  <a:lnTo>
                    <a:pt x="0" y="7467599"/>
                  </a:lnTo>
                  <a:lnTo>
                    <a:pt x="38099" y="7467599"/>
                  </a:lnTo>
                  <a:lnTo>
                    <a:pt x="38099" y="7505699"/>
                  </a:lnTo>
                  <a:close/>
                </a:path>
                <a:path w="10448925" h="8180070">
                  <a:moveTo>
                    <a:pt x="38099" y="7581899"/>
                  </a:moveTo>
                  <a:lnTo>
                    <a:pt x="0" y="7581899"/>
                  </a:lnTo>
                  <a:lnTo>
                    <a:pt x="0" y="7543799"/>
                  </a:lnTo>
                  <a:lnTo>
                    <a:pt x="38099" y="7543799"/>
                  </a:lnTo>
                  <a:lnTo>
                    <a:pt x="38099" y="7581899"/>
                  </a:lnTo>
                  <a:close/>
                </a:path>
                <a:path w="10448925" h="8180070">
                  <a:moveTo>
                    <a:pt x="38099" y="7658099"/>
                  </a:moveTo>
                  <a:lnTo>
                    <a:pt x="0" y="7658099"/>
                  </a:lnTo>
                  <a:lnTo>
                    <a:pt x="0" y="7619999"/>
                  </a:lnTo>
                  <a:lnTo>
                    <a:pt x="38099" y="7619999"/>
                  </a:lnTo>
                  <a:lnTo>
                    <a:pt x="38099" y="7658099"/>
                  </a:lnTo>
                  <a:close/>
                </a:path>
                <a:path w="10448925" h="8180070">
                  <a:moveTo>
                    <a:pt x="38099" y="7734299"/>
                  </a:moveTo>
                  <a:lnTo>
                    <a:pt x="0" y="7734299"/>
                  </a:lnTo>
                  <a:lnTo>
                    <a:pt x="0" y="7696199"/>
                  </a:lnTo>
                  <a:lnTo>
                    <a:pt x="38099" y="7696199"/>
                  </a:lnTo>
                  <a:lnTo>
                    <a:pt x="38099" y="7734299"/>
                  </a:lnTo>
                  <a:close/>
                </a:path>
                <a:path w="10448925" h="8180070">
                  <a:moveTo>
                    <a:pt x="38099" y="7810499"/>
                  </a:moveTo>
                  <a:lnTo>
                    <a:pt x="0" y="7810499"/>
                  </a:lnTo>
                  <a:lnTo>
                    <a:pt x="0" y="7772399"/>
                  </a:lnTo>
                  <a:lnTo>
                    <a:pt x="38099" y="7772399"/>
                  </a:lnTo>
                  <a:lnTo>
                    <a:pt x="38099" y="7810499"/>
                  </a:lnTo>
                  <a:close/>
                </a:path>
                <a:path w="10448925" h="8180070">
                  <a:moveTo>
                    <a:pt x="38099" y="7886699"/>
                  </a:moveTo>
                  <a:lnTo>
                    <a:pt x="0" y="7886699"/>
                  </a:lnTo>
                  <a:lnTo>
                    <a:pt x="0" y="7848599"/>
                  </a:lnTo>
                  <a:lnTo>
                    <a:pt x="38099" y="7848599"/>
                  </a:lnTo>
                  <a:lnTo>
                    <a:pt x="38099" y="7886699"/>
                  </a:lnTo>
                  <a:close/>
                </a:path>
                <a:path w="10448925" h="8180070">
                  <a:moveTo>
                    <a:pt x="38099" y="7962899"/>
                  </a:moveTo>
                  <a:lnTo>
                    <a:pt x="0" y="7962899"/>
                  </a:lnTo>
                  <a:lnTo>
                    <a:pt x="0" y="7924799"/>
                  </a:lnTo>
                  <a:lnTo>
                    <a:pt x="38099" y="7924799"/>
                  </a:lnTo>
                  <a:lnTo>
                    <a:pt x="38099" y="7962899"/>
                  </a:lnTo>
                  <a:close/>
                </a:path>
                <a:path w="10448925" h="8180070">
                  <a:moveTo>
                    <a:pt x="38099" y="8039099"/>
                  </a:moveTo>
                  <a:lnTo>
                    <a:pt x="0" y="8039099"/>
                  </a:lnTo>
                  <a:lnTo>
                    <a:pt x="0" y="8000999"/>
                  </a:lnTo>
                  <a:lnTo>
                    <a:pt x="38099" y="8000999"/>
                  </a:lnTo>
                  <a:lnTo>
                    <a:pt x="38099" y="8039099"/>
                  </a:lnTo>
                  <a:close/>
                </a:path>
                <a:path w="10448925" h="8180070">
                  <a:moveTo>
                    <a:pt x="38099" y="8115299"/>
                  </a:moveTo>
                  <a:lnTo>
                    <a:pt x="0" y="8115299"/>
                  </a:lnTo>
                  <a:lnTo>
                    <a:pt x="0" y="8077199"/>
                  </a:lnTo>
                  <a:lnTo>
                    <a:pt x="38099" y="8077199"/>
                  </a:lnTo>
                  <a:lnTo>
                    <a:pt x="38099" y="8115299"/>
                  </a:lnTo>
                  <a:close/>
                </a:path>
                <a:path w="10448925" h="8180070">
                  <a:moveTo>
                    <a:pt x="11906" y="8179594"/>
                  </a:moveTo>
                  <a:lnTo>
                    <a:pt x="0" y="8179594"/>
                  </a:lnTo>
                  <a:lnTo>
                    <a:pt x="0" y="8141493"/>
                  </a:lnTo>
                  <a:lnTo>
                    <a:pt x="11906" y="8141493"/>
                  </a:lnTo>
                  <a:lnTo>
                    <a:pt x="11906" y="8179594"/>
                  </a:lnTo>
                  <a:close/>
                </a:path>
                <a:path w="10448925" h="8180070">
                  <a:moveTo>
                    <a:pt x="38099" y="8179593"/>
                  </a:moveTo>
                  <a:lnTo>
                    <a:pt x="11906" y="8179593"/>
                  </a:lnTo>
                  <a:lnTo>
                    <a:pt x="11906" y="8153399"/>
                  </a:lnTo>
                  <a:lnTo>
                    <a:pt x="38099" y="8153399"/>
                  </a:lnTo>
                  <a:lnTo>
                    <a:pt x="38099" y="8179593"/>
                  </a:lnTo>
                  <a:close/>
                </a:path>
                <a:path w="10448925" h="8180070">
                  <a:moveTo>
                    <a:pt x="88106" y="8179594"/>
                  </a:moveTo>
                  <a:lnTo>
                    <a:pt x="50006" y="8179594"/>
                  </a:lnTo>
                  <a:lnTo>
                    <a:pt x="50006" y="8141493"/>
                  </a:lnTo>
                  <a:lnTo>
                    <a:pt x="88106" y="8141493"/>
                  </a:lnTo>
                  <a:lnTo>
                    <a:pt x="88106" y="8179594"/>
                  </a:lnTo>
                  <a:close/>
                </a:path>
                <a:path w="10448925" h="8180070">
                  <a:moveTo>
                    <a:pt x="164306" y="8179594"/>
                  </a:moveTo>
                  <a:lnTo>
                    <a:pt x="126206" y="8179594"/>
                  </a:lnTo>
                  <a:lnTo>
                    <a:pt x="126206" y="8141493"/>
                  </a:lnTo>
                  <a:lnTo>
                    <a:pt x="164306" y="8141493"/>
                  </a:lnTo>
                  <a:lnTo>
                    <a:pt x="164306" y="8179594"/>
                  </a:lnTo>
                  <a:close/>
                </a:path>
                <a:path w="10448925" h="8180070">
                  <a:moveTo>
                    <a:pt x="240506" y="8179594"/>
                  </a:moveTo>
                  <a:lnTo>
                    <a:pt x="202406" y="8179594"/>
                  </a:lnTo>
                  <a:lnTo>
                    <a:pt x="202406" y="8141493"/>
                  </a:lnTo>
                  <a:lnTo>
                    <a:pt x="240506" y="8141493"/>
                  </a:lnTo>
                  <a:lnTo>
                    <a:pt x="240506" y="8179594"/>
                  </a:lnTo>
                  <a:close/>
                </a:path>
                <a:path w="10448925" h="8180070">
                  <a:moveTo>
                    <a:pt x="316706" y="8179594"/>
                  </a:moveTo>
                  <a:lnTo>
                    <a:pt x="278606" y="8179594"/>
                  </a:lnTo>
                  <a:lnTo>
                    <a:pt x="278606" y="8141493"/>
                  </a:lnTo>
                  <a:lnTo>
                    <a:pt x="316706" y="8141493"/>
                  </a:lnTo>
                  <a:lnTo>
                    <a:pt x="316706" y="8179594"/>
                  </a:lnTo>
                  <a:close/>
                </a:path>
                <a:path w="10448925" h="8180070">
                  <a:moveTo>
                    <a:pt x="392906" y="8179594"/>
                  </a:moveTo>
                  <a:lnTo>
                    <a:pt x="354806" y="8179594"/>
                  </a:lnTo>
                  <a:lnTo>
                    <a:pt x="354806" y="8141493"/>
                  </a:lnTo>
                  <a:lnTo>
                    <a:pt x="392906" y="8141493"/>
                  </a:lnTo>
                  <a:lnTo>
                    <a:pt x="392906" y="8179594"/>
                  </a:lnTo>
                  <a:close/>
                </a:path>
                <a:path w="10448925" h="8180070">
                  <a:moveTo>
                    <a:pt x="469106" y="8179594"/>
                  </a:moveTo>
                  <a:lnTo>
                    <a:pt x="431006" y="8179594"/>
                  </a:lnTo>
                  <a:lnTo>
                    <a:pt x="431006" y="8141493"/>
                  </a:lnTo>
                  <a:lnTo>
                    <a:pt x="469106" y="8141493"/>
                  </a:lnTo>
                  <a:lnTo>
                    <a:pt x="469106" y="8179594"/>
                  </a:lnTo>
                  <a:close/>
                </a:path>
                <a:path w="10448925" h="8180070">
                  <a:moveTo>
                    <a:pt x="545306" y="8179594"/>
                  </a:moveTo>
                  <a:lnTo>
                    <a:pt x="507206" y="8179594"/>
                  </a:lnTo>
                  <a:lnTo>
                    <a:pt x="507206" y="8141493"/>
                  </a:lnTo>
                  <a:lnTo>
                    <a:pt x="545306" y="8141493"/>
                  </a:lnTo>
                  <a:lnTo>
                    <a:pt x="545306" y="8179594"/>
                  </a:lnTo>
                  <a:close/>
                </a:path>
                <a:path w="10448925" h="8180070">
                  <a:moveTo>
                    <a:pt x="621506" y="8179594"/>
                  </a:moveTo>
                  <a:lnTo>
                    <a:pt x="583406" y="8179594"/>
                  </a:lnTo>
                  <a:lnTo>
                    <a:pt x="583406" y="8141493"/>
                  </a:lnTo>
                  <a:lnTo>
                    <a:pt x="621506" y="8141493"/>
                  </a:lnTo>
                  <a:lnTo>
                    <a:pt x="621506" y="8179594"/>
                  </a:lnTo>
                  <a:close/>
                </a:path>
                <a:path w="10448925" h="8180070">
                  <a:moveTo>
                    <a:pt x="697706" y="8179594"/>
                  </a:moveTo>
                  <a:lnTo>
                    <a:pt x="659606" y="8179594"/>
                  </a:lnTo>
                  <a:lnTo>
                    <a:pt x="659606" y="8141493"/>
                  </a:lnTo>
                  <a:lnTo>
                    <a:pt x="697706" y="8141493"/>
                  </a:lnTo>
                  <a:lnTo>
                    <a:pt x="697706" y="8179594"/>
                  </a:lnTo>
                  <a:close/>
                </a:path>
                <a:path w="10448925" h="8180070">
                  <a:moveTo>
                    <a:pt x="773906" y="8179594"/>
                  </a:moveTo>
                  <a:lnTo>
                    <a:pt x="735806" y="8179594"/>
                  </a:lnTo>
                  <a:lnTo>
                    <a:pt x="735806" y="8141493"/>
                  </a:lnTo>
                  <a:lnTo>
                    <a:pt x="773906" y="8141493"/>
                  </a:lnTo>
                  <a:lnTo>
                    <a:pt x="773906" y="8179594"/>
                  </a:lnTo>
                  <a:close/>
                </a:path>
                <a:path w="10448925" h="8180070">
                  <a:moveTo>
                    <a:pt x="850106" y="8179594"/>
                  </a:moveTo>
                  <a:lnTo>
                    <a:pt x="812006" y="8179594"/>
                  </a:lnTo>
                  <a:lnTo>
                    <a:pt x="812006" y="8141493"/>
                  </a:lnTo>
                  <a:lnTo>
                    <a:pt x="850106" y="8141493"/>
                  </a:lnTo>
                  <a:lnTo>
                    <a:pt x="850106" y="8179594"/>
                  </a:lnTo>
                  <a:close/>
                </a:path>
                <a:path w="10448925" h="8180070">
                  <a:moveTo>
                    <a:pt x="926306" y="8179594"/>
                  </a:moveTo>
                  <a:lnTo>
                    <a:pt x="888206" y="8179594"/>
                  </a:lnTo>
                  <a:lnTo>
                    <a:pt x="888206" y="8141493"/>
                  </a:lnTo>
                  <a:lnTo>
                    <a:pt x="926306" y="8141493"/>
                  </a:lnTo>
                  <a:lnTo>
                    <a:pt x="926306" y="8179594"/>
                  </a:lnTo>
                  <a:close/>
                </a:path>
                <a:path w="10448925" h="8180070">
                  <a:moveTo>
                    <a:pt x="1002506" y="8179594"/>
                  </a:moveTo>
                  <a:lnTo>
                    <a:pt x="964406" y="8179594"/>
                  </a:lnTo>
                  <a:lnTo>
                    <a:pt x="964406" y="8141493"/>
                  </a:lnTo>
                  <a:lnTo>
                    <a:pt x="1002506" y="8141493"/>
                  </a:lnTo>
                  <a:lnTo>
                    <a:pt x="1002506" y="8179594"/>
                  </a:lnTo>
                  <a:close/>
                </a:path>
                <a:path w="10448925" h="8180070">
                  <a:moveTo>
                    <a:pt x="1078706" y="8179594"/>
                  </a:moveTo>
                  <a:lnTo>
                    <a:pt x="1040606" y="8179594"/>
                  </a:lnTo>
                  <a:lnTo>
                    <a:pt x="1040606" y="8141493"/>
                  </a:lnTo>
                  <a:lnTo>
                    <a:pt x="1078706" y="8141493"/>
                  </a:lnTo>
                  <a:lnTo>
                    <a:pt x="1078706" y="8179594"/>
                  </a:lnTo>
                  <a:close/>
                </a:path>
                <a:path w="10448925" h="8180070">
                  <a:moveTo>
                    <a:pt x="1154906" y="8179594"/>
                  </a:moveTo>
                  <a:lnTo>
                    <a:pt x="1116806" y="8179594"/>
                  </a:lnTo>
                  <a:lnTo>
                    <a:pt x="1116806" y="8141493"/>
                  </a:lnTo>
                  <a:lnTo>
                    <a:pt x="1154906" y="8141493"/>
                  </a:lnTo>
                  <a:lnTo>
                    <a:pt x="1154906" y="8179594"/>
                  </a:lnTo>
                  <a:close/>
                </a:path>
                <a:path w="10448925" h="8180070">
                  <a:moveTo>
                    <a:pt x="1231106" y="8179594"/>
                  </a:moveTo>
                  <a:lnTo>
                    <a:pt x="1193006" y="8179594"/>
                  </a:lnTo>
                  <a:lnTo>
                    <a:pt x="1193006" y="8141493"/>
                  </a:lnTo>
                  <a:lnTo>
                    <a:pt x="1231106" y="8141493"/>
                  </a:lnTo>
                  <a:lnTo>
                    <a:pt x="1231106" y="8179594"/>
                  </a:lnTo>
                  <a:close/>
                </a:path>
                <a:path w="10448925" h="8180070">
                  <a:moveTo>
                    <a:pt x="1307306" y="8179594"/>
                  </a:moveTo>
                  <a:lnTo>
                    <a:pt x="1269206" y="8179594"/>
                  </a:lnTo>
                  <a:lnTo>
                    <a:pt x="1269206" y="8141493"/>
                  </a:lnTo>
                  <a:lnTo>
                    <a:pt x="1307306" y="8141493"/>
                  </a:lnTo>
                  <a:lnTo>
                    <a:pt x="1307306" y="8179594"/>
                  </a:lnTo>
                  <a:close/>
                </a:path>
                <a:path w="10448925" h="8180070">
                  <a:moveTo>
                    <a:pt x="1383506" y="8179594"/>
                  </a:moveTo>
                  <a:lnTo>
                    <a:pt x="1345406" y="8179594"/>
                  </a:lnTo>
                  <a:lnTo>
                    <a:pt x="1345406" y="8141493"/>
                  </a:lnTo>
                  <a:lnTo>
                    <a:pt x="1383506" y="8141493"/>
                  </a:lnTo>
                  <a:lnTo>
                    <a:pt x="1383506" y="8179594"/>
                  </a:lnTo>
                  <a:close/>
                </a:path>
                <a:path w="10448925" h="8180070">
                  <a:moveTo>
                    <a:pt x="1459706" y="8179594"/>
                  </a:moveTo>
                  <a:lnTo>
                    <a:pt x="1421606" y="8179594"/>
                  </a:lnTo>
                  <a:lnTo>
                    <a:pt x="1421606" y="8141493"/>
                  </a:lnTo>
                  <a:lnTo>
                    <a:pt x="1459706" y="8141493"/>
                  </a:lnTo>
                  <a:lnTo>
                    <a:pt x="1459706" y="8179594"/>
                  </a:lnTo>
                  <a:close/>
                </a:path>
                <a:path w="10448925" h="8180070">
                  <a:moveTo>
                    <a:pt x="1535906" y="8179594"/>
                  </a:moveTo>
                  <a:lnTo>
                    <a:pt x="1497806" y="8179594"/>
                  </a:lnTo>
                  <a:lnTo>
                    <a:pt x="1497806" y="8141493"/>
                  </a:lnTo>
                  <a:lnTo>
                    <a:pt x="1535906" y="8141493"/>
                  </a:lnTo>
                  <a:lnTo>
                    <a:pt x="1535906" y="8179594"/>
                  </a:lnTo>
                  <a:close/>
                </a:path>
                <a:path w="10448925" h="8180070">
                  <a:moveTo>
                    <a:pt x="1612106" y="8179594"/>
                  </a:moveTo>
                  <a:lnTo>
                    <a:pt x="1574006" y="8179594"/>
                  </a:lnTo>
                  <a:lnTo>
                    <a:pt x="1574006" y="8141493"/>
                  </a:lnTo>
                  <a:lnTo>
                    <a:pt x="1612106" y="8141493"/>
                  </a:lnTo>
                  <a:lnTo>
                    <a:pt x="1612106" y="8179594"/>
                  </a:lnTo>
                  <a:close/>
                </a:path>
                <a:path w="10448925" h="8180070">
                  <a:moveTo>
                    <a:pt x="1688306" y="8179594"/>
                  </a:moveTo>
                  <a:lnTo>
                    <a:pt x="1650206" y="8179594"/>
                  </a:lnTo>
                  <a:lnTo>
                    <a:pt x="1650206" y="8141493"/>
                  </a:lnTo>
                  <a:lnTo>
                    <a:pt x="1688306" y="8141493"/>
                  </a:lnTo>
                  <a:lnTo>
                    <a:pt x="1688306" y="8179594"/>
                  </a:lnTo>
                  <a:close/>
                </a:path>
                <a:path w="10448925" h="8180070">
                  <a:moveTo>
                    <a:pt x="1764506" y="8179594"/>
                  </a:moveTo>
                  <a:lnTo>
                    <a:pt x="1726406" y="8179594"/>
                  </a:lnTo>
                  <a:lnTo>
                    <a:pt x="1726406" y="8141493"/>
                  </a:lnTo>
                  <a:lnTo>
                    <a:pt x="1764506" y="8141493"/>
                  </a:lnTo>
                  <a:lnTo>
                    <a:pt x="1764506" y="8179594"/>
                  </a:lnTo>
                  <a:close/>
                </a:path>
                <a:path w="10448925" h="8180070">
                  <a:moveTo>
                    <a:pt x="1840706" y="8179594"/>
                  </a:moveTo>
                  <a:lnTo>
                    <a:pt x="1802606" y="8179594"/>
                  </a:lnTo>
                  <a:lnTo>
                    <a:pt x="1802606" y="8141493"/>
                  </a:lnTo>
                  <a:lnTo>
                    <a:pt x="1840706" y="8141493"/>
                  </a:lnTo>
                  <a:lnTo>
                    <a:pt x="1840706" y="8179594"/>
                  </a:lnTo>
                  <a:close/>
                </a:path>
                <a:path w="10448925" h="8180070">
                  <a:moveTo>
                    <a:pt x="1916906" y="8179594"/>
                  </a:moveTo>
                  <a:lnTo>
                    <a:pt x="1878806" y="8179594"/>
                  </a:lnTo>
                  <a:lnTo>
                    <a:pt x="1878806" y="8141493"/>
                  </a:lnTo>
                  <a:lnTo>
                    <a:pt x="1916906" y="8141493"/>
                  </a:lnTo>
                  <a:lnTo>
                    <a:pt x="1916906" y="8179594"/>
                  </a:lnTo>
                  <a:close/>
                </a:path>
                <a:path w="10448925" h="8180070">
                  <a:moveTo>
                    <a:pt x="1993106" y="8179594"/>
                  </a:moveTo>
                  <a:lnTo>
                    <a:pt x="1955006" y="8179594"/>
                  </a:lnTo>
                  <a:lnTo>
                    <a:pt x="1955006" y="8141493"/>
                  </a:lnTo>
                  <a:lnTo>
                    <a:pt x="1993106" y="8141493"/>
                  </a:lnTo>
                  <a:lnTo>
                    <a:pt x="1993106" y="8179594"/>
                  </a:lnTo>
                  <a:close/>
                </a:path>
                <a:path w="10448925" h="8180070">
                  <a:moveTo>
                    <a:pt x="2069306" y="8179594"/>
                  </a:moveTo>
                  <a:lnTo>
                    <a:pt x="2031206" y="8179594"/>
                  </a:lnTo>
                  <a:lnTo>
                    <a:pt x="2031206" y="8141493"/>
                  </a:lnTo>
                  <a:lnTo>
                    <a:pt x="2069306" y="8141493"/>
                  </a:lnTo>
                  <a:lnTo>
                    <a:pt x="2069306" y="8179594"/>
                  </a:lnTo>
                  <a:close/>
                </a:path>
                <a:path w="10448925" h="8180070">
                  <a:moveTo>
                    <a:pt x="2145506" y="8179594"/>
                  </a:moveTo>
                  <a:lnTo>
                    <a:pt x="2107406" y="8179594"/>
                  </a:lnTo>
                  <a:lnTo>
                    <a:pt x="2107406" y="8141493"/>
                  </a:lnTo>
                  <a:lnTo>
                    <a:pt x="2145506" y="8141493"/>
                  </a:lnTo>
                  <a:lnTo>
                    <a:pt x="2145506" y="8179594"/>
                  </a:lnTo>
                  <a:close/>
                </a:path>
                <a:path w="10448925" h="8180070">
                  <a:moveTo>
                    <a:pt x="2221706" y="8179594"/>
                  </a:moveTo>
                  <a:lnTo>
                    <a:pt x="2183606" y="8179594"/>
                  </a:lnTo>
                  <a:lnTo>
                    <a:pt x="2183606" y="8141493"/>
                  </a:lnTo>
                  <a:lnTo>
                    <a:pt x="2221706" y="8141493"/>
                  </a:lnTo>
                  <a:lnTo>
                    <a:pt x="2221706" y="8179594"/>
                  </a:lnTo>
                  <a:close/>
                </a:path>
                <a:path w="10448925" h="8180070">
                  <a:moveTo>
                    <a:pt x="2297906" y="8179594"/>
                  </a:moveTo>
                  <a:lnTo>
                    <a:pt x="2259806" y="8179594"/>
                  </a:lnTo>
                  <a:lnTo>
                    <a:pt x="2259806" y="8141493"/>
                  </a:lnTo>
                  <a:lnTo>
                    <a:pt x="2297906" y="8141493"/>
                  </a:lnTo>
                  <a:lnTo>
                    <a:pt x="2297906" y="8179594"/>
                  </a:lnTo>
                  <a:close/>
                </a:path>
                <a:path w="10448925" h="8180070">
                  <a:moveTo>
                    <a:pt x="2374106" y="8179594"/>
                  </a:moveTo>
                  <a:lnTo>
                    <a:pt x="2336006" y="8179594"/>
                  </a:lnTo>
                  <a:lnTo>
                    <a:pt x="2336006" y="8141493"/>
                  </a:lnTo>
                  <a:lnTo>
                    <a:pt x="2374106" y="8141493"/>
                  </a:lnTo>
                  <a:lnTo>
                    <a:pt x="2374106" y="8179594"/>
                  </a:lnTo>
                  <a:close/>
                </a:path>
                <a:path w="10448925" h="8180070">
                  <a:moveTo>
                    <a:pt x="2450306" y="8179594"/>
                  </a:moveTo>
                  <a:lnTo>
                    <a:pt x="2412206" y="8179594"/>
                  </a:lnTo>
                  <a:lnTo>
                    <a:pt x="2412206" y="8141493"/>
                  </a:lnTo>
                  <a:lnTo>
                    <a:pt x="2450306" y="8141493"/>
                  </a:lnTo>
                  <a:lnTo>
                    <a:pt x="2450306" y="8179594"/>
                  </a:lnTo>
                  <a:close/>
                </a:path>
                <a:path w="10448925" h="8180070">
                  <a:moveTo>
                    <a:pt x="2526506" y="8179594"/>
                  </a:moveTo>
                  <a:lnTo>
                    <a:pt x="2488406" y="8179594"/>
                  </a:lnTo>
                  <a:lnTo>
                    <a:pt x="2488406" y="8141493"/>
                  </a:lnTo>
                  <a:lnTo>
                    <a:pt x="2526506" y="8141493"/>
                  </a:lnTo>
                  <a:lnTo>
                    <a:pt x="2526506" y="8179594"/>
                  </a:lnTo>
                  <a:close/>
                </a:path>
                <a:path w="10448925" h="8180070">
                  <a:moveTo>
                    <a:pt x="2602706" y="8179594"/>
                  </a:moveTo>
                  <a:lnTo>
                    <a:pt x="2564606" y="8179594"/>
                  </a:lnTo>
                  <a:lnTo>
                    <a:pt x="2564606" y="8141493"/>
                  </a:lnTo>
                  <a:lnTo>
                    <a:pt x="2602706" y="8141493"/>
                  </a:lnTo>
                  <a:lnTo>
                    <a:pt x="2602706" y="8179594"/>
                  </a:lnTo>
                  <a:close/>
                </a:path>
                <a:path w="10448925" h="8180070">
                  <a:moveTo>
                    <a:pt x="2678906" y="8179594"/>
                  </a:moveTo>
                  <a:lnTo>
                    <a:pt x="2640806" y="8179594"/>
                  </a:lnTo>
                  <a:lnTo>
                    <a:pt x="2640806" y="8141493"/>
                  </a:lnTo>
                  <a:lnTo>
                    <a:pt x="2678906" y="8141493"/>
                  </a:lnTo>
                  <a:lnTo>
                    <a:pt x="2678906" y="8179594"/>
                  </a:lnTo>
                  <a:close/>
                </a:path>
                <a:path w="10448925" h="8180070">
                  <a:moveTo>
                    <a:pt x="2755106" y="8179594"/>
                  </a:moveTo>
                  <a:lnTo>
                    <a:pt x="2717006" y="8179594"/>
                  </a:lnTo>
                  <a:lnTo>
                    <a:pt x="2717006" y="8141493"/>
                  </a:lnTo>
                  <a:lnTo>
                    <a:pt x="2755106" y="8141493"/>
                  </a:lnTo>
                  <a:lnTo>
                    <a:pt x="2755106" y="8179594"/>
                  </a:lnTo>
                  <a:close/>
                </a:path>
                <a:path w="10448925" h="8180070">
                  <a:moveTo>
                    <a:pt x="2831306" y="8179594"/>
                  </a:moveTo>
                  <a:lnTo>
                    <a:pt x="2793206" y="8179594"/>
                  </a:lnTo>
                  <a:lnTo>
                    <a:pt x="2793206" y="8141493"/>
                  </a:lnTo>
                  <a:lnTo>
                    <a:pt x="2831306" y="8141493"/>
                  </a:lnTo>
                  <a:lnTo>
                    <a:pt x="2831306" y="8179594"/>
                  </a:lnTo>
                  <a:close/>
                </a:path>
                <a:path w="10448925" h="8180070">
                  <a:moveTo>
                    <a:pt x="2907506" y="8179594"/>
                  </a:moveTo>
                  <a:lnTo>
                    <a:pt x="2869406" y="8179594"/>
                  </a:lnTo>
                  <a:lnTo>
                    <a:pt x="2869406" y="8141493"/>
                  </a:lnTo>
                  <a:lnTo>
                    <a:pt x="2907506" y="8141493"/>
                  </a:lnTo>
                  <a:lnTo>
                    <a:pt x="2907506" y="8179594"/>
                  </a:lnTo>
                  <a:close/>
                </a:path>
                <a:path w="10448925" h="8180070">
                  <a:moveTo>
                    <a:pt x="2983706" y="8179594"/>
                  </a:moveTo>
                  <a:lnTo>
                    <a:pt x="2945606" y="8179594"/>
                  </a:lnTo>
                  <a:lnTo>
                    <a:pt x="2945606" y="8141493"/>
                  </a:lnTo>
                  <a:lnTo>
                    <a:pt x="2983706" y="8141493"/>
                  </a:lnTo>
                  <a:lnTo>
                    <a:pt x="2983706" y="8179594"/>
                  </a:lnTo>
                  <a:close/>
                </a:path>
                <a:path w="10448925" h="8180070">
                  <a:moveTo>
                    <a:pt x="3059906" y="8179594"/>
                  </a:moveTo>
                  <a:lnTo>
                    <a:pt x="3021806" y="8179594"/>
                  </a:lnTo>
                  <a:lnTo>
                    <a:pt x="3021806" y="8141493"/>
                  </a:lnTo>
                  <a:lnTo>
                    <a:pt x="3059906" y="8141493"/>
                  </a:lnTo>
                  <a:lnTo>
                    <a:pt x="3059906" y="8179594"/>
                  </a:lnTo>
                  <a:close/>
                </a:path>
                <a:path w="10448925" h="8180070">
                  <a:moveTo>
                    <a:pt x="3136106" y="8179594"/>
                  </a:moveTo>
                  <a:lnTo>
                    <a:pt x="3098006" y="8179594"/>
                  </a:lnTo>
                  <a:lnTo>
                    <a:pt x="3098006" y="8141493"/>
                  </a:lnTo>
                  <a:lnTo>
                    <a:pt x="3136106" y="8141493"/>
                  </a:lnTo>
                  <a:lnTo>
                    <a:pt x="3136106" y="8179594"/>
                  </a:lnTo>
                  <a:close/>
                </a:path>
                <a:path w="10448925" h="8180070">
                  <a:moveTo>
                    <a:pt x="3212306" y="8179594"/>
                  </a:moveTo>
                  <a:lnTo>
                    <a:pt x="3174206" y="8179594"/>
                  </a:lnTo>
                  <a:lnTo>
                    <a:pt x="3174206" y="8141493"/>
                  </a:lnTo>
                  <a:lnTo>
                    <a:pt x="3212306" y="8141493"/>
                  </a:lnTo>
                  <a:lnTo>
                    <a:pt x="3212306" y="8179594"/>
                  </a:lnTo>
                  <a:close/>
                </a:path>
                <a:path w="10448925" h="8180070">
                  <a:moveTo>
                    <a:pt x="3288506" y="8179594"/>
                  </a:moveTo>
                  <a:lnTo>
                    <a:pt x="3250406" y="8179594"/>
                  </a:lnTo>
                  <a:lnTo>
                    <a:pt x="3250406" y="8141493"/>
                  </a:lnTo>
                  <a:lnTo>
                    <a:pt x="3288506" y="8141493"/>
                  </a:lnTo>
                  <a:lnTo>
                    <a:pt x="3288506" y="8179594"/>
                  </a:lnTo>
                  <a:close/>
                </a:path>
                <a:path w="10448925" h="8180070">
                  <a:moveTo>
                    <a:pt x="3364706" y="8179594"/>
                  </a:moveTo>
                  <a:lnTo>
                    <a:pt x="3326606" y="8179594"/>
                  </a:lnTo>
                  <a:lnTo>
                    <a:pt x="3326606" y="8141493"/>
                  </a:lnTo>
                  <a:lnTo>
                    <a:pt x="3364706" y="8141493"/>
                  </a:lnTo>
                  <a:lnTo>
                    <a:pt x="3364706" y="8179594"/>
                  </a:lnTo>
                  <a:close/>
                </a:path>
                <a:path w="10448925" h="8180070">
                  <a:moveTo>
                    <a:pt x="3440906" y="8179594"/>
                  </a:moveTo>
                  <a:lnTo>
                    <a:pt x="3402806" y="8179594"/>
                  </a:lnTo>
                  <a:lnTo>
                    <a:pt x="3402806" y="8141493"/>
                  </a:lnTo>
                  <a:lnTo>
                    <a:pt x="3440906" y="8141493"/>
                  </a:lnTo>
                  <a:lnTo>
                    <a:pt x="3440906" y="8179594"/>
                  </a:lnTo>
                  <a:close/>
                </a:path>
                <a:path w="10448925" h="8180070">
                  <a:moveTo>
                    <a:pt x="3517106" y="8179594"/>
                  </a:moveTo>
                  <a:lnTo>
                    <a:pt x="3479006" y="8179594"/>
                  </a:lnTo>
                  <a:lnTo>
                    <a:pt x="3479006" y="8141493"/>
                  </a:lnTo>
                  <a:lnTo>
                    <a:pt x="3517106" y="8141493"/>
                  </a:lnTo>
                  <a:lnTo>
                    <a:pt x="3517106" y="8179594"/>
                  </a:lnTo>
                  <a:close/>
                </a:path>
                <a:path w="10448925" h="8180070">
                  <a:moveTo>
                    <a:pt x="3593306" y="8179594"/>
                  </a:moveTo>
                  <a:lnTo>
                    <a:pt x="3555206" y="8179594"/>
                  </a:lnTo>
                  <a:lnTo>
                    <a:pt x="3555206" y="8141493"/>
                  </a:lnTo>
                  <a:lnTo>
                    <a:pt x="3593306" y="8141493"/>
                  </a:lnTo>
                  <a:lnTo>
                    <a:pt x="3593306" y="8179594"/>
                  </a:lnTo>
                  <a:close/>
                </a:path>
                <a:path w="10448925" h="8180070">
                  <a:moveTo>
                    <a:pt x="3669506" y="8179594"/>
                  </a:moveTo>
                  <a:lnTo>
                    <a:pt x="3631406" y="8179594"/>
                  </a:lnTo>
                  <a:lnTo>
                    <a:pt x="3631406" y="8141493"/>
                  </a:lnTo>
                  <a:lnTo>
                    <a:pt x="3669506" y="8141493"/>
                  </a:lnTo>
                  <a:lnTo>
                    <a:pt x="3669506" y="8179594"/>
                  </a:lnTo>
                  <a:close/>
                </a:path>
                <a:path w="10448925" h="8180070">
                  <a:moveTo>
                    <a:pt x="3745706" y="8179594"/>
                  </a:moveTo>
                  <a:lnTo>
                    <a:pt x="3707606" y="8179594"/>
                  </a:lnTo>
                  <a:lnTo>
                    <a:pt x="3707606" y="8141493"/>
                  </a:lnTo>
                  <a:lnTo>
                    <a:pt x="3745706" y="8141493"/>
                  </a:lnTo>
                  <a:lnTo>
                    <a:pt x="3745706" y="8179594"/>
                  </a:lnTo>
                  <a:close/>
                </a:path>
                <a:path w="10448925" h="8180070">
                  <a:moveTo>
                    <a:pt x="3821906" y="8179594"/>
                  </a:moveTo>
                  <a:lnTo>
                    <a:pt x="3783806" y="8179594"/>
                  </a:lnTo>
                  <a:lnTo>
                    <a:pt x="3783806" y="8141493"/>
                  </a:lnTo>
                  <a:lnTo>
                    <a:pt x="3821906" y="8141493"/>
                  </a:lnTo>
                  <a:lnTo>
                    <a:pt x="3821906" y="8179594"/>
                  </a:lnTo>
                  <a:close/>
                </a:path>
                <a:path w="10448925" h="8180070">
                  <a:moveTo>
                    <a:pt x="3898106" y="8179594"/>
                  </a:moveTo>
                  <a:lnTo>
                    <a:pt x="3860006" y="8179594"/>
                  </a:lnTo>
                  <a:lnTo>
                    <a:pt x="3860006" y="8141493"/>
                  </a:lnTo>
                  <a:lnTo>
                    <a:pt x="3898106" y="8141493"/>
                  </a:lnTo>
                  <a:lnTo>
                    <a:pt x="3898106" y="8179594"/>
                  </a:lnTo>
                  <a:close/>
                </a:path>
                <a:path w="10448925" h="8180070">
                  <a:moveTo>
                    <a:pt x="3974306" y="8179594"/>
                  </a:moveTo>
                  <a:lnTo>
                    <a:pt x="3936206" y="8179594"/>
                  </a:lnTo>
                  <a:lnTo>
                    <a:pt x="3936206" y="8141493"/>
                  </a:lnTo>
                  <a:lnTo>
                    <a:pt x="3974306" y="8141493"/>
                  </a:lnTo>
                  <a:lnTo>
                    <a:pt x="3974306" y="8179594"/>
                  </a:lnTo>
                  <a:close/>
                </a:path>
                <a:path w="10448925" h="8180070">
                  <a:moveTo>
                    <a:pt x="4050506" y="8179594"/>
                  </a:moveTo>
                  <a:lnTo>
                    <a:pt x="4012406" y="8179594"/>
                  </a:lnTo>
                  <a:lnTo>
                    <a:pt x="4012406" y="8141493"/>
                  </a:lnTo>
                  <a:lnTo>
                    <a:pt x="4050506" y="8141493"/>
                  </a:lnTo>
                  <a:lnTo>
                    <a:pt x="4050506" y="8179594"/>
                  </a:lnTo>
                  <a:close/>
                </a:path>
                <a:path w="10448925" h="8180070">
                  <a:moveTo>
                    <a:pt x="4126706" y="8179594"/>
                  </a:moveTo>
                  <a:lnTo>
                    <a:pt x="4088606" y="8179594"/>
                  </a:lnTo>
                  <a:lnTo>
                    <a:pt x="4088606" y="8141493"/>
                  </a:lnTo>
                  <a:lnTo>
                    <a:pt x="4126706" y="8141493"/>
                  </a:lnTo>
                  <a:lnTo>
                    <a:pt x="4126706" y="8179594"/>
                  </a:lnTo>
                  <a:close/>
                </a:path>
                <a:path w="10448925" h="8180070">
                  <a:moveTo>
                    <a:pt x="4202906" y="8179594"/>
                  </a:moveTo>
                  <a:lnTo>
                    <a:pt x="4164806" y="8179594"/>
                  </a:lnTo>
                  <a:lnTo>
                    <a:pt x="4164806" y="8141493"/>
                  </a:lnTo>
                  <a:lnTo>
                    <a:pt x="4202906" y="8141493"/>
                  </a:lnTo>
                  <a:lnTo>
                    <a:pt x="4202906" y="8179594"/>
                  </a:lnTo>
                  <a:close/>
                </a:path>
                <a:path w="10448925" h="8180070">
                  <a:moveTo>
                    <a:pt x="4279106" y="8179594"/>
                  </a:moveTo>
                  <a:lnTo>
                    <a:pt x="4241006" y="8179594"/>
                  </a:lnTo>
                  <a:lnTo>
                    <a:pt x="4241006" y="8141493"/>
                  </a:lnTo>
                  <a:lnTo>
                    <a:pt x="4279106" y="8141493"/>
                  </a:lnTo>
                  <a:lnTo>
                    <a:pt x="4279106" y="8179594"/>
                  </a:lnTo>
                  <a:close/>
                </a:path>
                <a:path w="10448925" h="8180070">
                  <a:moveTo>
                    <a:pt x="4355306" y="8179594"/>
                  </a:moveTo>
                  <a:lnTo>
                    <a:pt x="4317206" y="8179594"/>
                  </a:lnTo>
                  <a:lnTo>
                    <a:pt x="4317206" y="8141493"/>
                  </a:lnTo>
                  <a:lnTo>
                    <a:pt x="4355306" y="8141493"/>
                  </a:lnTo>
                  <a:lnTo>
                    <a:pt x="4355306" y="8179594"/>
                  </a:lnTo>
                  <a:close/>
                </a:path>
                <a:path w="10448925" h="8180070">
                  <a:moveTo>
                    <a:pt x="4431506" y="8179594"/>
                  </a:moveTo>
                  <a:lnTo>
                    <a:pt x="4393406" y="8179594"/>
                  </a:lnTo>
                  <a:lnTo>
                    <a:pt x="4393406" y="8141493"/>
                  </a:lnTo>
                  <a:lnTo>
                    <a:pt x="4431506" y="8141493"/>
                  </a:lnTo>
                  <a:lnTo>
                    <a:pt x="4431506" y="8179594"/>
                  </a:lnTo>
                  <a:close/>
                </a:path>
                <a:path w="10448925" h="8180070">
                  <a:moveTo>
                    <a:pt x="4507706" y="8179594"/>
                  </a:moveTo>
                  <a:lnTo>
                    <a:pt x="4469606" y="8179594"/>
                  </a:lnTo>
                  <a:lnTo>
                    <a:pt x="4469606" y="8141493"/>
                  </a:lnTo>
                  <a:lnTo>
                    <a:pt x="4507706" y="8141493"/>
                  </a:lnTo>
                  <a:lnTo>
                    <a:pt x="4507706" y="8179594"/>
                  </a:lnTo>
                  <a:close/>
                </a:path>
                <a:path w="10448925" h="8180070">
                  <a:moveTo>
                    <a:pt x="4583906" y="8179594"/>
                  </a:moveTo>
                  <a:lnTo>
                    <a:pt x="4545806" y="8179594"/>
                  </a:lnTo>
                  <a:lnTo>
                    <a:pt x="4545806" y="8141493"/>
                  </a:lnTo>
                  <a:lnTo>
                    <a:pt x="4583906" y="8141493"/>
                  </a:lnTo>
                  <a:lnTo>
                    <a:pt x="4583906" y="8179594"/>
                  </a:lnTo>
                  <a:close/>
                </a:path>
                <a:path w="10448925" h="8180070">
                  <a:moveTo>
                    <a:pt x="4660106" y="8179594"/>
                  </a:moveTo>
                  <a:lnTo>
                    <a:pt x="4622006" y="8179594"/>
                  </a:lnTo>
                  <a:lnTo>
                    <a:pt x="4622006" y="8141493"/>
                  </a:lnTo>
                  <a:lnTo>
                    <a:pt x="4660106" y="8141493"/>
                  </a:lnTo>
                  <a:lnTo>
                    <a:pt x="4660106" y="8179594"/>
                  </a:lnTo>
                  <a:close/>
                </a:path>
                <a:path w="10448925" h="8180070">
                  <a:moveTo>
                    <a:pt x="4736306" y="8179594"/>
                  </a:moveTo>
                  <a:lnTo>
                    <a:pt x="4698206" y="8179594"/>
                  </a:lnTo>
                  <a:lnTo>
                    <a:pt x="4698206" y="8141493"/>
                  </a:lnTo>
                  <a:lnTo>
                    <a:pt x="4736306" y="8141493"/>
                  </a:lnTo>
                  <a:lnTo>
                    <a:pt x="4736306" y="8179594"/>
                  </a:lnTo>
                  <a:close/>
                </a:path>
                <a:path w="10448925" h="8180070">
                  <a:moveTo>
                    <a:pt x="4812506" y="8179594"/>
                  </a:moveTo>
                  <a:lnTo>
                    <a:pt x="4774406" y="8179594"/>
                  </a:lnTo>
                  <a:lnTo>
                    <a:pt x="4774406" y="8141493"/>
                  </a:lnTo>
                  <a:lnTo>
                    <a:pt x="4812506" y="8141493"/>
                  </a:lnTo>
                  <a:lnTo>
                    <a:pt x="4812506" y="8179594"/>
                  </a:lnTo>
                  <a:close/>
                </a:path>
                <a:path w="10448925" h="8180070">
                  <a:moveTo>
                    <a:pt x="4888706" y="8179594"/>
                  </a:moveTo>
                  <a:lnTo>
                    <a:pt x="4850606" y="8179594"/>
                  </a:lnTo>
                  <a:lnTo>
                    <a:pt x="4850606" y="8141493"/>
                  </a:lnTo>
                  <a:lnTo>
                    <a:pt x="4888706" y="8141493"/>
                  </a:lnTo>
                  <a:lnTo>
                    <a:pt x="4888706" y="8179594"/>
                  </a:lnTo>
                  <a:close/>
                </a:path>
                <a:path w="10448925" h="8180070">
                  <a:moveTo>
                    <a:pt x="4964906" y="8179594"/>
                  </a:moveTo>
                  <a:lnTo>
                    <a:pt x="4926806" y="8179594"/>
                  </a:lnTo>
                  <a:lnTo>
                    <a:pt x="4926806" y="8141493"/>
                  </a:lnTo>
                  <a:lnTo>
                    <a:pt x="4964906" y="8141493"/>
                  </a:lnTo>
                  <a:lnTo>
                    <a:pt x="4964906" y="8179594"/>
                  </a:lnTo>
                  <a:close/>
                </a:path>
                <a:path w="10448925" h="8180070">
                  <a:moveTo>
                    <a:pt x="5041106" y="8179594"/>
                  </a:moveTo>
                  <a:lnTo>
                    <a:pt x="5003006" y="8179594"/>
                  </a:lnTo>
                  <a:lnTo>
                    <a:pt x="5003006" y="8141493"/>
                  </a:lnTo>
                  <a:lnTo>
                    <a:pt x="5041106" y="8141493"/>
                  </a:lnTo>
                  <a:lnTo>
                    <a:pt x="5041106" y="8179594"/>
                  </a:lnTo>
                  <a:close/>
                </a:path>
                <a:path w="10448925" h="8180070">
                  <a:moveTo>
                    <a:pt x="5117306" y="8179594"/>
                  </a:moveTo>
                  <a:lnTo>
                    <a:pt x="5079206" y="8179594"/>
                  </a:lnTo>
                  <a:lnTo>
                    <a:pt x="5079206" y="8141493"/>
                  </a:lnTo>
                  <a:lnTo>
                    <a:pt x="5117306" y="8141493"/>
                  </a:lnTo>
                  <a:lnTo>
                    <a:pt x="5117306" y="8179594"/>
                  </a:lnTo>
                  <a:close/>
                </a:path>
                <a:path w="10448925" h="8180070">
                  <a:moveTo>
                    <a:pt x="5193506" y="8179594"/>
                  </a:moveTo>
                  <a:lnTo>
                    <a:pt x="5155406" y="8179594"/>
                  </a:lnTo>
                  <a:lnTo>
                    <a:pt x="5155406" y="8141493"/>
                  </a:lnTo>
                  <a:lnTo>
                    <a:pt x="5193506" y="8141493"/>
                  </a:lnTo>
                  <a:lnTo>
                    <a:pt x="5193506" y="8179594"/>
                  </a:lnTo>
                  <a:close/>
                </a:path>
                <a:path w="10448925" h="8180070">
                  <a:moveTo>
                    <a:pt x="5269706" y="8179594"/>
                  </a:moveTo>
                  <a:lnTo>
                    <a:pt x="5231606" y="8179594"/>
                  </a:lnTo>
                  <a:lnTo>
                    <a:pt x="5231606" y="8141493"/>
                  </a:lnTo>
                  <a:lnTo>
                    <a:pt x="5269706" y="8141493"/>
                  </a:lnTo>
                  <a:lnTo>
                    <a:pt x="5269706" y="8179594"/>
                  </a:lnTo>
                  <a:close/>
                </a:path>
                <a:path w="10448925" h="8180070">
                  <a:moveTo>
                    <a:pt x="5345906" y="8179594"/>
                  </a:moveTo>
                  <a:lnTo>
                    <a:pt x="5307806" y="8179594"/>
                  </a:lnTo>
                  <a:lnTo>
                    <a:pt x="5307806" y="8141493"/>
                  </a:lnTo>
                  <a:lnTo>
                    <a:pt x="5345906" y="8141493"/>
                  </a:lnTo>
                  <a:lnTo>
                    <a:pt x="5345906" y="8179594"/>
                  </a:lnTo>
                  <a:close/>
                </a:path>
                <a:path w="10448925" h="8180070">
                  <a:moveTo>
                    <a:pt x="5422106" y="8179594"/>
                  </a:moveTo>
                  <a:lnTo>
                    <a:pt x="5384006" y="8179594"/>
                  </a:lnTo>
                  <a:lnTo>
                    <a:pt x="5384006" y="8141493"/>
                  </a:lnTo>
                  <a:lnTo>
                    <a:pt x="5422106" y="8141493"/>
                  </a:lnTo>
                  <a:lnTo>
                    <a:pt x="5422106" y="8179594"/>
                  </a:lnTo>
                  <a:close/>
                </a:path>
                <a:path w="10448925" h="8180070">
                  <a:moveTo>
                    <a:pt x="5498306" y="8179594"/>
                  </a:moveTo>
                  <a:lnTo>
                    <a:pt x="5460206" y="8179594"/>
                  </a:lnTo>
                  <a:lnTo>
                    <a:pt x="5460206" y="8141493"/>
                  </a:lnTo>
                  <a:lnTo>
                    <a:pt x="5498306" y="8141493"/>
                  </a:lnTo>
                  <a:lnTo>
                    <a:pt x="5498306" y="8179594"/>
                  </a:lnTo>
                  <a:close/>
                </a:path>
                <a:path w="10448925" h="8180070">
                  <a:moveTo>
                    <a:pt x="5574506" y="8179594"/>
                  </a:moveTo>
                  <a:lnTo>
                    <a:pt x="5536406" y="8179594"/>
                  </a:lnTo>
                  <a:lnTo>
                    <a:pt x="5536406" y="8141493"/>
                  </a:lnTo>
                  <a:lnTo>
                    <a:pt x="5574506" y="8141493"/>
                  </a:lnTo>
                  <a:lnTo>
                    <a:pt x="5574506" y="8179594"/>
                  </a:lnTo>
                  <a:close/>
                </a:path>
                <a:path w="10448925" h="8180070">
                  <a:moveTo>
                    <a:pt x="5650706" y="8179594"/>
                  </a:moveTo>
                  <a:lnTo>
                    <a:pt x="5612606" y="8179594"/>
                  </a:lnTo>
                  <a:lnTo>
                    <a:pt x="5612606" y="8141493"/>
                  </a:lnTo>
                  <a:lnTo>
                    <a:pt x="5650706" y="8141493"/>
                  </a:lnTo>
                  <a:lnTo>
                    <a:pt x="5650706" y="8179594"/>
                  </a:lnTo>
                  <a:close/>
                </a:path>
                <a:path w="10448925" h="8180070">
                  <a:moveTo>
                    <a:pt x="5726906" y="8179594"/>
                  </a:moveTo>
                  <a:lnTo>
                    <a:pt x="5688806" y="8179594"/>
                  </a:lnTo>
                  <a:lnTo>
                    <a:pt x="5688806" y="8141493"/>
                  </a:lnTo>
                  <a:lnTo>
                    <a:pt x="5726906" y="8141493"/>
                  </a:lnTo>
                  <a:lnTo>
                    <a:pt x="5726906" y="8179594"/>
                  </a:lnTo>
                  <a:close/>
                </a:path>
                <a:path w="10448925" h="8180070">
                  <a:moveTo>
                    <a:pt x="5803106" y="8179594"/>
                  </a:moveTo>
                  <a:lnTo>
                    <a:pt x="5765006" y="8179594"/>
                  </a:lnTo>
                  <a:lnTo>
                    <a:pt x="5765006" y="8141493"/>
                  </a:lnTo>
                  <a:lnTo>
                    <a:pt x="5803106" y="8141493"/>
                  </a:lnTo>
                  <a:lnTo>
                    <a:pt x="5803106" y="8179594"/>
                  </a:lnTo>
                  <a:close/>
                </a:path>
                <a:path w="10448925" h="8180070">
                  <a:moveTo>
                    <a:pt x="5879306" y="8179594"/>
                  </a:moveTo>
                  <a:lnTo>
                    <a:pt x="5841206" y="8179594"/>
                  </a:lnTo>
                  <a:lnTo>
                    <a:pt x="5841206" y="8141493"/>
                  </a:lnTo>
                  <a:lnTo>
                    <a:pt x="5879306" y="8141493"/>
                  </a:lnTo>
                  <a:lnTo>
                    <a:pt x="5879306" y="8179594"/>
                  </a:lnTo>
                  <a:close/>
                </a:path>
                <a:path w="10448925" h="8180070">
                  <a:moveTo>
                    <a:pt x="5955506" y="8179594"/>
                  </a:moveTo>
                  <a:lnTo>
                    <a:pt x="5917406" y="8179594"/>
                  </a:lnTo>
                  <a:lnTo>
                    <a:pt x="5917406" y="8141493"/>
                  </a:lnTo>
                  <a:lnTo>
                    <a:pt x="5955506" y="8141493"/>
                  </a:lnTo>
                  <a:lnTo>
                    <a:pt x="5955506" y="8179594"/>
                  </a:lnTo>
                  <a:close/>
                </a:path>
                <a:path w="10448925" h="8180070">
                  <a:moveTo>
                    <a:pt x="6031706" y="8179594"/>
                  </a:moveTo>
                  <a:lnTo>
                    <a:pt x="5993606" y="8179594"/>
                  </a:lnTo>
                  <a:lnTo>
                    <a:pt x="5993606" y="8141493"/>
                  </a:lnTo>
                  <a:lnTo>
                    <a:pt x="6031706" y="8141493"/>
                  </a:lnTo>
                  <a:lnTo>
                    <a:pt x="6031706" y="8179594"/>
                  </a:lnTo>
                  <a:close/>
                </a:path>
                <a:path w="10448925" h="8180070">
                  <a:moveTo>
                    <a:pt x="6107906" y="8179594"/>
                  </a:moveTo>
                  <a:lnTo>
                    <a:pt x="6069806" y="8179594"/>
                  </a:lnTo>
                  <a:lnTo>
                    <a:pt x="6069806" y="8141493"/>
                  </a:lnTo>
                  <a:lnTo>
                    <a:pt x="6107906" y="8141493"/>
                  </a:lnTo>
                  <a:lnTo>
                    <a:pt x="6107906" y="8179594"/>
                  </a:lnTo>
                  <a:close/>
                </a:path>
                <a:path w="10448925" h="8180070">
                  <a:moveTo>
                    <a:pt x="6184106" y="8179594"/>
                  </a:moveTo>
                  <a:lnTo>
                    <a:pt x="6146006" y="8179594"/>
                  </a:lnTo>
                  <a:lnTo>
                    <a:pt x="6146006" y="8141493"/>
                  </a:lnTo>
                  <a:lnTo>
                    <a:pt x="6184106" y="8141493"/>
                  </a:lnTo>
                  <a:lnTo>
                    <a:pt x="6184106" y="8179594"/>
                  </a:lnTo>
                  <a:close/>
                </a:path>
                <a:path w="10448925" h="8180070">
                  <a:moveTo>
                    <a:pt x="6260306" y="8179594"/>
                  </a:moveTo>
                  <a:lnTo>
                    <a:pt x="6222206" y="8179594"/>
                  </a:lnTo>
                  <a:lnTo>
                    <a:pt x="6222206" y="8141493"/>
                  </a:lnTo>
                  <a:lnTo>
                    <a:pt x="6260306" y="8141493"/>
                  </a:lnTo>
                  <a:lnTo>
                    <a:pt x="6260306" y="8179594"/>
                  </a:lnTo>
                  <a:close/>
                </a:path>
                <a:path w="10448925" h="8180070">
                  <a:moveTo>
                    <a:pt x="6336506" y="8179594"/>
                  </a:moveTo>
                  <a:lnTo>
                    <a:pt x="6298406" y="8179594"/>
                  </a:lnTo>
                  <a:lnTo>
                    <a:pt x="6298406" y="8141493"/>
                  </a:lnTo>
                  <a:lnTo>
                    <a:pt x="6336506" y="8141493"/>
                  </a:lnTo>
                  <a:lnTo>
                    <a:pt x="6336506" y="8179594"/>
                  </a:lnTo>
                  <a:close/>
                </a:path>
                <a:path w="10448925" h="8180070">
                  <a:moveTo>
                    <a:pt x="6412706" y="8179594"/>
                  </a:moveTo>
                  <a:lnTo>
                    <a:pt x="6374606" y="8179594"/>
                  </a:lnTo>
                  <a:lnTo>
                    <a:pt x="6374606" y="8141493"/>
                  </a:lnTo>
                  <a:lnTo>
                    <a:pt x="6412706" y="8141493"/>
                  </a:lnTo>
                  <a:lnTo>
                    <a:pt x="6412706" y="8179594"/>
                  </a:lnTo>
                  <a:close/>
                </a:path>
                <a:path w="10448925" h="8180070">
                  <a:moveTo>
                    <a:pt x="6488906" y="8179594"/>
                  </a:moveTo>
                  <a:lnTo>
                    <a:pt x="6450806" y="8179594"/>
                  </a:lnTo>
                  <a:lnTo>
                    <a:pt x="6450806" y="8141493"/>
                  </a:lnTo>
                  <a:lnTo>
                    <a:pt x="6488906" y="8141493"/>
                  </a:lnTo>
                  <a:lnTo>
                    <a:pt x="6488906" y="8179594"/>
                  </a:lnTo>
                  <a:close/>
                </a:path>
                <a:path w="10448925" h="8180070">
                  <a:moveTo>
                    <a:pt x="6565106" y="8179594"/>
                  </a:moveTo>
                  <a:lnTo>
                    <a:pt x="6527006" y="8179594"/>
                  </a:lnTo>
                  <a:lnTo>
                    <a:pt x="6527006" y="8141493"/>
                  </a:lnTo>
                  <a:lnTo>
                    <a:pt x="6565106" y="8141493"/>
                  </a:lnTo>
                  <a:lnTo>
                    <a:pt x="6565106" y="8179594"/>
                  </a:lnTo>
                  <a:close/>
                </a:path>
                <a:path w="10448925" h="8180070">
                  <a:moveTo>
                    <a:pt x="6641306" y="8179594"/>
                  </a:moveTo>
                  <a:lnTo>
                    <a:pt x="6603206" y="8179594"/>
                  </a:lnTo>
                  <a:lnTo>
                    <a:pt x="6603206" y="8141493"/>
                  </a:lnTo>
                  <a:lnTo>
                    <a:pt x="6641306" y="8141493"/>
                  </a:lnTo>
                  <a:lnTo>
                    <a:pt x="6641306" y="8179594"/>
                  </a:lnTo>
                  <a:close/>
                </a:path>
                <a:path w="10448925" h="8180070">
                  <a:moveTo>
                    <a:pt x="6717506" y="8179594"/>
                  </a:moveTo>
                  <a:lnTo>
                    <a:pt x="6679406" y="8179594"/>
                  </a:lnTo>
                  <a:lnTo>
                    <a:pt x="6679406" y="8141493"/>
                  </a:lnTo>
                  <a:lnTo>
                    <a:pt x="6717506" y="8141493"/>
                  </a:lnTo>
                  <a:lnTo>
                    <a:pt x="6717506" y="8179594"/>
                  </a:lnTo>
                  <a:close/>
                </a:path>
                <a:path w="10448925" h="8180070">
                  <a:moveTo>
                    <a:pt x="6793706" y="8179594"/>
                  </a:moveTo>
                  <a:lnTo>
                    <a:pt x="6755606" y="8179594"/>
                  </a:lnTo>
                  <a:lnTo>
                    <a:pt x="6755606" y="8141493"/>
                  </a:lnTo>
                  <a:lnTo>
                    <a:pt x="6793706" y="8141493"/>
                  </a:lnTo>
                  <a:lnTo>
                    <a:pt x="6793706" y="8179594"/>
                  </a:lnTo>
                  <a:close/>
                </a:path>
                <a:path w="10448925" h="8180070">
                  <a:moveTo>
                    <a:pt x="6869906" y="8179594"/>
                  </a:moveTo>
                  <a:lnTo>
                    <a:pt x="6831806" y="8179594"/>
                  </a:lnTo>
                  <a:lnTo>
                    <a:pt x="6831806" y="8141493"/>
                  </a:lnTo>
                  <a:lnTo>
                    <a:pt x="6869906" y="8141493"/>
                  </a:lnTo>
                  <a:lnTo>
                    <a:pt x="6869906" y="8179594"/>
                  </a:lnTo>
                  <a:close/>
                </a:path>
                <a:path w="10448925" h="8180070">
                  <a:moveTo>
                    <a:pt x="6946106" y="8179594"/>
                  </a:moveTo>
                  <a:lnTo>
                    <a:pt x="6908006" y="8179594"/>
                  </a:lnTo>
                  <a:lnTo>
                    <a:pt x="6908006" y="8141493"/>
                  </a:lnTo>
                  <a:lnTo>
                    <a:pt x="6946106" y="8141493"/>
                  </a:lnTo>
                  <a:lnTo>
                    <a:pt x="6946106" y="8179594"/>
                  </a:lnTo>
                  <a:close/>
                </a:path>
                <a:path w="10448925" h="8180070">
                  <a:moveTo>
                    <a:pt x="7022306" y="8179594"/>
                  </a:moveTo>
                  <a:lnTo>
                    <a:pt x="6984206" y="8179594"/>
                  </a:lnTo>
                  <a:lnTo>
                    <a:pt x="6984206" y="8141493"/>
                  </a:lnTo>
                  <a:lnTo>
                    <a:pt x="7022306" y="8141493"/>
                  </a:lnTo>
                  <a:lnTo>
                    <a:pt x="7022306" y="8179594"/>
                  </a:lnTo>
                  <a:close/>
                </a:path>
                <a:path w="10448925" h="8180070">
                  <a:moveTo>
                    <a:pt x="7098506" y="8179594"/>
                  </a:moveTo>
                  <a:lnTo>
                    <a:pt x="7060406" y="8179594"/>
                  </a:lnTo>
                  <a:lnTo>
                    <a:pt x="7060406" y="8141493"/>
                  </a:lnTo>
                  <a:lnTo>
                    <a:pt x="7098506" y="8141493"/>
                  </a:lnTo>
                  <a:lnTo>
                    <a:pt x="7098506" y="8179594"/>
                  </a:lnTo>
                  <a:close/>
                </a:path>
                <a:path w="10448925" h="8180070">
                  <a:moveTo>
                    <a:pt x="7174706" y="8179594"/>
                  </a:moveTo>
                  <a:lnTo>
                    <a:pt x="7136606" y="8179594"/>
                  </a:lnTo>
                  <a:lnTo>
                    <a:pt x="7136606" y="8141493"/>
                  </a:lnTo>
                  <a:lnTo>
                    <a:pt x="7174706" y="8141493"/>
                  </a:lnTo>
                  <a:lnTo>
                    <a:pt x="7174706" y="8179594"/>
                  </a:lnTo>
                  <a:close/>
                </a:path>
                <a:path w="10448925" h="8180070">
                  <a:moveTo>
                    <a:pt x="7250906" y="8179594"/>
                  </a:moveTo>
                  <a:lnTo>
                    <a:pt x="7212806" y="8179594"/>
                  </a:lnTo>
                  <a:lnTo>
                    <a:pt x="7212806" y="8141493"/>
                  </a:lnTo>
                  <a:lnTo>
                    <a:pt x="7250906" y="8141493"/>
                  </a:lnTo>
                  <a:lnTo>
                    <a:pt x="7250906" y="8179594"/>
                  </a:lnTo>
                  <a:close/>
                </a:path>
                <a:path w="10448925" h="8180070">
                  <a:moveTo>
                    <a:pt x="7327106" y="8179594"/>
                  </a:moveTo>
                  <a:lnTo>
                    <a:pt x="7289006" y="8179594"/>
                  </a:lnTo>
                  <a:lnTo>
                    <a:pt x="7289006" y="8141493"/>
                  </a:lnTo>
                  <a:lnTo>
                    <a:pt x="7327106" y="8141493"/>
                  </a:lnTo>
                  <a:lnTo>
                    <a:pt x="7327106" y="8179594"/>
                  </a:lnTo>
                  <a:close/>
                </a:path>
                <a:path w="10448925" h="8180070">
                  <a:moveTo>
                    <a:pt x="7403306" y="8179594"/>
                  </a:moveTo>
                  <a:lnTo>
                    <a:pt x="7365206" y="8179594"/>
                  </a:lnTo>
                  <a:lnTo>
                    <a:pt x="7365206" y="8141493"/>
                  </a:lnTo>
                  <a:lnTo>
                    <a:pt x="7403306" y="8141493"/>
                  </a:lnTo>
                  <a:lnTo>
                    <a:pt x="7403306" y="8179594"/>
                  </a:lnTo>
                  <a:close/>
                </a:path>
                <a:path w="10448925" h="8180070">
                  <a:moveTo>
                    <a:pt x="7479506" y="8179594"/>
                  </a:moveTo>
                  <a:lnTo>
                    <a:pt x="7441406" y="8179594"/>
                  </a:lnTo>
                  <a:lnTo>
                    <a:pt x="7441406" y="8141493"/>
                  </a:lnTo>
                  <a:lnTo>
                    <a:pt x="7479506" y="8141493"/>
                  </a:lnTo>
                  <a:lnTo>
                    <a:pt x="7479506" y="8179594"/>
                  </a:lnTo>
                  <a:close/>
                </a:path>
                <a:path w="10448925" h="8180070">
                  <a:moveTo>
                    <a:pt x="7555706" y="8179594"/>
                  </a:moveTo>
                  <a:lnTo>
                    <a:pt x="7517606" y="8179594"/>
                  </a:lnTo>
                  <a:lnTo>
                    <a:pt x="7517606" y="8141493"/>
                  </a:lnTo>
                  <a:lnTo>
                    <a:pt x="7555706" y="8141493"/>
                  </a:lnTo>
                  <a:lnTo>
                    <a:pt x="7555706" y="8179594"/>
                  </a:lnTo>
                  <a:close/>
                </a:path>
                <a:path w="10448925" h="8180070">
                  <a:moveTo>
                    <a:pt x="7631906" y="8179594"/>
                  </a:moveTo>
                  <a:lnTo>
                    <a:pt x="7593806" y="8179594"/>
                  </a:lnTo>
                  <a:lnTo>
                    <a:pt x="7593806" y="8141493"/>
                  </a:lnTo>
                  <a:lnTo>
                    <a:pt x="7631906" y="8141493"/>
                  </a:lnTo>
                  <a:lnTo>
                    <a:pt x="7631906" y="8179594"/>
                  </a:lnTo>
                  <a:close/>
                </a:path>
                <a:path w="10448925" h="8180070">
                  <a:moveTo>
                    <a:pt x="7708106" y="8179594"/>
                  </a:moveTo>
                  <a:lnTo>
                    <a:pt x="7670006" y="8179594"/>
                  </a:lnTo>
                  <a:lnTo>
                    <a:pt x="7670006" y="8141493"/>
                  </a:lnTo>
                  <a:lnTo>
                    <a:pt x="7708106" y="8141493"/>
                  </a:lnTo>
                  <a:lnTo>
                    <a:pt x="7708106" y="8179594"/>
                  </a:lnTo>
                  <a:close/>
                </a:path>
                <a:path w="10448925" h="8180070">
                  <a:moveTo>
                    <a:pt x="7784306" y="8179594"/>
                  </a:moveTo>
                  <a:lnTo>
                    <a:pt x="7746206" y="8179594"/>
                  </a:lnTo>
                  <a:lnTo>
                    <a:pt x="7746206" y="8141493"/>
                  </a:lnTo>
                  <a:lnTo>
                    <a:pt x="7784306" y="8141493"/>
                  </a:lnTo>
                  <a:lnTo>
                    <a:pt x="7784306" y="8179594"/>
                  </a:lnTo>
                  <a:close/>
                </a:path>
                <a:path w="10448925" h="8180070">
                  <a:moveTo>
                    <a:pt x="7860506" y="8179594"/>
                  </a:moveTo>
                  <a:lnTo>
                    <a:pt x="7822406" y="8179594"/>
                  </a:lnTo>
                  <a:lnTo>
                    <a:pt x="7822406" y="8141493"/>
                  </a:lnTo>
                  <a:lnTo>
                    <a:pt x="7860506" y="8141493"/>
                  </a:lnTo>
                  <a:lnTo>
                    <a:pt x="7860506" y="8179594"/>
                  </a:lnTo>
                  <a:close/>
                </a:path>
                <a:path w="10448925" h="8180070">
                  <a:moveTo>
                    <a:pt x="7936706" y="8179594"/>
                  </a:moveTo>
                  <a:lnTo>
                    <a:pt x="7898606" y="8179594"/>
                  </a:lnTo>
                  <a:lnTo>
                    <a:pt x="7898606" y="8141493"/>
                  </a:lnTo>
                  <a:lnTo>
                    <a:pt x="7936706" y="8141493"/>
                  </a:lnTo>
                  <a:lnTo>
                    <a:pt x="7936706" y="8179594"/>
                  </a:lnTo>
                  <a:close/>
                </a:path>
                <a:path w="10448925" h="8180070">
                  <a:moveTo>
                    <a:pt x="8012906" y="8179594"/>
                  </a:moveTo>
                  <a:lnTo>
                    <a:pt x="7974806" y="8179594"/>
                  </a:lnTo>
                  <a:lnTo>
                    <a:pt x="7974806" y="8141493"/>
                  </a:lnTo>
                  <a:lnTo>
                    <a:pt x="8012906" y="8141493"/>
                  </a:lnTo>
                  <a:lnTo>
                    <a:pt x="8012906" y="8179594"/>
                  </a:lnTo>
                  <a:close/>
                </a:path>
                <a:path w="10448925" h="8180070">
                  <a:moveTo>
                    <a:pt x="8089106" y="8179594"/>
                  </a:moveTo>
                  <a:lnTo>
                    <a:pt x="8051006" y="8179594"/>
                  </a:lnTo>
                  <a:lnTo>
                    <a:pt x="8051006" y="8141493"/>
                  </a:lnTo>
                  <a:lnTo>
                    <a:pt x="8089106" y="8141493"/>
                  </a:lnTo>
                  <a:lnTo>
                    <a:pt x="8089106" y="8179594"/>
                  </a:lnTo>
                  <a:close/>
                </a:path>
                <a:path w="10448925" h="8180070">
                  <a:moveTo>
                    <a:pt x="8165306" y="8179594"/>
                  </a:moveTo>
                  <a:lnTo>
                    <a:pt x="8127206" y="8179594"/>
                  </a:lnTo>
                  <a:lnTo>
                    <a:pt x="8127206" y="8141493"/>
                  </a:lnTo>
                  <a:lnTo>
                    <a:pt x="8165306" y="8141493"/>
                  </a:lnTo>
                  <a:lnTo>
                    <a:pt x="8165306" y="8179594"/>
                  </a:lnTo>
                  <a:close/>
                </a:path>
                <a:path w="10448925" h="8180070">
                  <a:moveTo>
                    <a:pt x="8241506" y="8179594"/>
                  </a:moveTo>
                  <a:lnTo>
                    <a:pt x="8203406" y="8179594"/>
                  </a:lnTo>
                  <a:lnTo>
                    <a:pt x="8203406" y="8141493"/>
                  </a:lnTo>
                  <a:lnTo>
                    <a:pt x="8241506" y="8141493"/>
                  </a:lnTo>
                  <a:lnTo>
                    <a:pt x="8241506" y="8179594"/>
                  </a:lnTo>
                  <a:close/>
                </a:path>
                <a:path w="10448925" h="8180070">
                  <a:moveTo>
                    <a:pt x="8317706" y="8179594"/>
                  </a:moveTo>
                  <a:lnTo>
                    <a:pt x="8279606" y="8179594"/>
                  </a:lnTo>
                  <a:lnTo>
                    <a:pt x="8279606" y="8141493"/>
                  </a:lnTo>
                  <a:lnTo>
                    <a:pt x="8317706" y="8141493"/>
                  </a:lnTo>
                  <a:lnTo>
                    <a:pt x="8317706" y="8179594"/>
                  </a:lnTo>
                  <a:close/>
                </a:path>
                <a:path w="10448925" h="8180070">
                  <a:moveTo>
                    <a:pt x="8393906" y="8179594"/>
                  </a:moveTo>
                  <a:lnTo>
                    <a:pt x="8355806" y="8179594"/>
                  </a:lnTo>
                  <a:lnTo>
                    <a:pt x="8355806" y="8141493"/>
                  </a:lnTo>
                  <a:lnTo>
                    <a:pt x="8393906" y="8141493"/>
                  </a:lnTo>
                  <a:lnTo>
                    <a:pt x="8393906" y="8179594"/>
                  </a:lnTo>
                  <a:close/>
                </a:path>
                <a:path w="10448925" h="8180070">
                  <a:moveTo>
                    <a:pt x="8470106" y="8179594"/>
                  </a:moveTo>
                  <a:lnTo>
                    <a:pt x="8432006" y="8179594"/>
                  </a:lnTo>
                  <a:lnTo>
                    <a:pt x="8432006" y="8141493"/>
                  </a:lnTo>
                  <a:lnTo>
                    <a:pt x="8470106" y="8141493"/>
                  </a:lnTo>
                  <a:lnTo>
                    <a:pt x="8470106" y="8179594"/>
                  </a:lnTo>
                  <a:close/>
                </a:path>
                <a:path w="10448925" h="8180070">
                  <a:moveTo>
                    <a:pt x="8546306" y="8179594"/>
                  </a:moveTo>
                  <a:lnTo>
                    <a:pt x="8508206" y="8179594"/>
                  </a:lnTo>
                  <a:lnTo>
                    <a:pt x="8508206" y="8141493"/>
                  </a:lnTo>
                  <a:lnTo>
                    <a:pt x="8546306" y="8141493"/>
                  </a:lnTo>
                  <a:lnTo>
                    <a:pt x="8546306" y="8179594"/>
                  </a:lnTo>
                  <a:close/>
                </a:path>
                <a:path w="10448925" h="8180070">
                  <a:moveTo>
                    <a:pt x="8622506" y="8179594"/>
                  </a:moveTo>
                  <a:lnTo>
                    <a:pt x="8584406" y="8179594"/>
                  </a:lnTo>
                  <a:lnTo>
                    <a:pt x="8584406" y="8141493"/>
                  </a:lnTo>
                  <a:lnTo>
                    <a:pt x="8622506" y="8141493"/>
                  </a:lnTo>
                  <a:lnTo>
                    <a:pt x="8622506" y="8179594"/>
                  </a:lnTo>
                  <a:close/>
                </a:path>
                <a:path w="10448925" h="8180070">
                  <a:moveTo>
                    <a:pt x="8698706" y="8179594"/>
                  </a:moveTo>
                  <a:lnTo>
                    <a:pt x="8660606" y="8179594"/>
                  </a:lnTo>
                  <a:lnTo>
                    <a:pt x="8660606" y="8141493"/>
                  </a:lnTo>
                  <a:lnTo>
                    <a:pt x="8698706" y="8141493"/>
                  </a:lnTo>
                  <a:lnTo>
                    <a:pt x="8698706" y="8179594"/>
                  </a:lnTo>
                  <a:close/>
                </a:path>
                <a:path w="10448925" h="8180070">
                  <a:moveTo>
                    <a:pt x="8774906" y="8179594"/>
                  </a:moveTo>
                  <a:lnTo>
                    <a:pt x="8736806" y="8179594"/>
                  </a:lnTo>
                  <a:lnTo>
                    <a:pt x="8736806" y="8141493"/>
                  </a:lnTo>
                  <a:lnTo>
                    <a:pt x="8774906" y="8141493"/>
                  </a:lnTo>
                  <a:lnTo>
                    <a:pt x="8774906" y="8179594"/>
                  </a:lnTo>
                  <a:close/>
                </a:path>
                <a:path w="10448925" h="8180070">
                  <a:moveTo>
                    <a:pt x="8851106" y="8179594"/>
                  </a:moveTo>
                  <a:lnTo>
                    <a:pt x="8813006" y="8179594"/>
                  </a:lnTo>
                  <a:lnTo>
                    <a:pt x="8813006" y="8141493"/>
                  </a:lnTo>
                  <a:lnTo>
                    <a:pt x="8851106" y="8141493"/>
                  </a:lnTo>
                  <a:lnTo>
                    <a:pt x="8851106" y="8179594"/>
                  </a:lnTo>
                  <a:close/>
                </a:path>
                <a:path w="10448925" h="8180070">
                  <a:moveTo>
                    <a:pt x="8927306" y="8179594"/>
                  </a:moveTo>
                  <a:lnTo>
                    <a:pt x="8889206" y="8179594"/>
                  </a:lnTo>
                  <a:lnTo>
                    <a:pt x="8889206" y="8141493"/>
                  </a:lnTo>
                  <a:lnTo>
                    <a:pt x="8927306" y="8141493"/>
                  </a:lnTo>
                  <a:lnTo>
                    <a:pt x="8927306" y="8179594"/>
                  </a:lnTo>
                  <a:close/>
                </a:path>
                <a:path w="10448925" h="8180070">
                  <a:moveTo>
                    <a:pt x="9003506" y="8179594"/>
                  </a:moveTo>
                  <a:lnTo>
                    <a:pt x="8965406" y="8179594"/>
                  </a:lnTo>
                  <a:lnTo>
                    <a:pt x="8965406" y="8141493"/>
                  </a:lnTo>
                  <a:lnTo>
                    <a:pt x="9003506" y="8141493"/>
                  </a:lnTo>
                  <a:lnTo>
                    <a:pt x="9003506" y="8179594"/>
                  </a:lnTo>
                  <a:close/>
                </a:path>
                <a:path w="10448925" h="8180070">
                  <a:moveTo>
                    <a:pt x="9079706" y="8179594"/>
                  </a:moveTo>
                  <a:lnTo>
                    <a:pt x="9041606" y="8179594"/>
                  </a:lnTo>
                  <a:lnTo>
                    <a:pt x="9041606" y="8141493"/>
                  </a:lnTo>
                  <a:lnTo>
                    <a:pt x="9079706" y="8141493"/>
                  </a:lnTo>
                  <a:lnTo>
                    <a:pt x="9079706" y="8179594"/>
                  </a:lnTo>
                  <a:close/>
                </a:path>
                <a:path w="10448925" h="8180070">
                  <a:moveTo>
                    <a:pt x="9155906" y="8179594"/>
                  </a:moveTo>
                  <a:lnTo>
                    <a:pt x="9117806" y="8179594"/>
                  </a:lnTo>
                  <a:lnTo>
                    <a:pt x="9117806" y="8141493"/>
                  </a:lnTo>
                  <a:lnTo>
                    <a:pt x="9155906" y="8141493"/>
                  </a:lnTo>
                  <a:lnTo>
                    <a:pt x="9155906" y="8179594"/>
                  </a:lnTo>
                  <a:close/>
                </a:path>
                <a:path w="10448925" h="8180070">
                  <a:moveTo>
                    <a:pt x="9232106" y="8179594"/>
                  </a:moveTo>
                  <a:lnTo>
                    <a:pt x="9194006" y="8179594"/>
                  </a:lnTo>
                  <a:lnTo>
                    <a:pt x="9194006" y="8141493"/>
                  </a:lnTo>
                  <a:lnTo>
                    <a:pt x="9232106" y="8141493"/>
                  </a:lnTo>
                  <a:lnTo>
                    <a:pt x="9232106" y="8179594"/>
                  </a:lnTo>
                  <a:close/>
                </a:path>
                <a:path w="10448925" h="8180070">
                  <a:moveTo>
                    <a:pt x="9308306" y="8179594"/>
                  </a:moveTo>
                  <a:lnTo>
                    <a:pt x="9270206" y="8179594"/>
                  </a:lnTo>
                  <a:lnTo>
                    <a:pt x="9270206" y="8141493"/>
                  </a:lnTo>
                  <a:lnTo>
                    <a:pt x="9308306" y="8141493"/>
                  </a:lnTo>
                  <a:lnTo>
                    <a:pt x="9308306" y="8179594"/>
                  </a:lnTo>
                  <a:close/>
                </a:path>
                <a:path w="10448925" h="8180070">
                  <a:moveTo>
                    <a:pt x="9384506" y="8179594"/>
                  </a:moveTo>
                  <a:lnTo>
                    <a:pt x="9346406" y="8179594"/>
                  </a:lnTo>
                  <a:lnTo>
                    <a:pt x="9346406" y="8141493"/>
                  </a:lnTo>
                  <a:lnTo>
                    <a:pt x="9384506" y="8141493"/>
                  </a:lnTo>
                  <a:lnTo>
                    <a:pt x="9384506" y="8179594"/>
                  </a:lnTo>
                  <a:close/>
                </a:path>
                <a:path w="10448925" h="8180070">
                  <a:moveTo>
                    <a:pt x="9460706" y="8179594"/>
                  </a:moveTo>
                  <a:lnTo>
                    <a:pt x="9422606" y="8179594"/>
                  </a:lnTo>
                  <a:lnTo>
                    <a:pt x="9422606" y="8141493"/>
                  </a:lnTo>
                  <a:lnTo>
                    <a:pt x="9460706" y="8141493"/>
                  </a:lnTo>
                  <a:lnTo>
                    <a:pt x="9460706" y="8179594"/>
                  </a:lnTo>
                  <a:close/>
                </a:path>
                <a:path w="10448925" h="8180070">
                  <a:moveTo>
                    <a:pt x="9536906" y="8179594"/>
                  </a:moveTo>
                  <a:lnTo>
                    <a:pt x="9498806" y="8179594"/>
                  </a:lnTo>
                  <a:lnTo>
                    <a:pt x="9498806" y="8141493"/>
                  </a:lnTo>
                  <a:lnTo>
                    <a:pt x="9536906" y="8141493"/>
                  </a:lnTo>
                  <a:lnTo>
                    <a:pt x="9536906" y="8179594"/>
                  </a:lnTo>
                  <a:close/>
                </a:path>
                <a:path w="10448925" h="8180070">
                  <a:moveTo>
                    <a:pt x="9613106" y="8179594"/>
                  </a:moveTo>
                  <a:lnTo>
                    <a:pt x="9575006" y="8179594"/>
                  </a:lnTo>
                  <a:lnTo>
                    <a:pt x="9575006" y="8141493"/>
                  </a:lnTo>
                  <a:lnTo>
                    <a:pt x="9613106" y="8141493"/>
                  </a:lnTo>
                  <a:lnTo>
                    <a:pt x="9613106" y="8179594"/>
                  </a:lnTo>
                  <a:close/>
                </a:path>
                <a:path w="10448925" h="8180070">
                  <a:moveTo>
                    <a:pt x="9689306" y="8179594"/>
                  </a:moveTo>
                  <a:lnTo>
                    <a:pt x="9651206" y="8179594"/>
                  </a:lnTo>
                  <a:lnTo>
                    <a:pt x="9651206" y="8141493"/>
                  </a:lnTo>
                  <a:lnTo>
                    <a:pt x="9689306" y="8141493"/>
                  </a:lnTo>
                  <a:lnTo>
                    <a:pt x="9689306" y="8179594"/>
                  </a:lnTo>
                  <a:close/>
                </a:path>
                <a:path w="10448925" h="8180070">
                  <a:moveTo>
                    <a:pt x="9765506" y="8179594"/>
                  </a:moveTo>
                  <a:lnTo>
                    <a:pt x="9727406" y="8179594"/>
                  </a:lnTo>
                  <a:lnTo>
                    <a:pt x="9727406" y="8141493"/>
                  </a:lnTo>
                  <a:lnTo>
                    <a:pt x="9765506" y="8141493"/>
                  </a:lnTo>
                  <a:lnTo>
                    <a:pt x="9765506" y="8179594"/>
                  </a:lnTo>
                  <a:close/>
                </a:path>
                <a:path w="10448925" h="8180070">
                  <a:moveTo>
                    <a:pt x="9841706" y="8179594"/>
                  </a:moveTo>
                  <a:lnTo>
                    <a:pt x="9803606" y="8179594"/>
                  </a:lnTo>
                  <a:lnTo>
                    <a:pt x="9803606" y="8141493"/>
                  </a:lnTo>
                  <a:lnTo>
                    <a:pt x="9841706" y="8141493"/>
                  </a:lnTo>
                  <a:lnTo>
                    <a:pt x="9841706" y="8179594"/>
                  </a:lnTo>
                  <a:close/>
                </a:path>
                <a:path w="10448925" h="8180070">
                  <a:moveTo>
                    <a:pt x="9917906" y="8179594"/>
                  </a:moveTo>
                  <a:lnTo>
                    <a:pt x="9879806" y="8179594"/>
                  </a:lnTo>
                  <a:lnTo>
                    <a:pt x="9879806" y="8141493"/>
                  </a:lnTo>
                  <a:lnTo>
                    <a:pt x="9917906" y="8141493"/>
                  </a:lnTo>
                  <a:lnTo>
                    <a:pt x="9917906" y="8179594"/>
                  </a:lnTo>
                  <a:close/>
                </a:path>
                <a:path w="10448925" h="8180070">
                  <a:moveTo>
                    <a:pt x="9994106" y="8179594"/>
                  </a:moveTo>
                  <a:lnTo>
                    <a:pt x="9956006" y="8179594"/>
                  </a:lnTo>
                  <a:lnTo>
                    <a:pt x="9956006" y="8141493"/>
                  </a:lnTo>
                  <a:lnTo>
                    <a:pt x="9994106" y="8141493"/>
                  </a:lnTo>
                  <a:lnTo>
                    <a:pt x="9994106" y="8179594"/>
                  </a:lnTo>
                  <a:close/>
                </a:path>
                <a:path w="10448925" h="8180070">
                  <a:moveTo>
                    <a:pt x="10070306" y="8179594"/>
                  </a:moveTo>
                  <a:lnTo>
                    <a:pt x="10032206" y="8179594"/>
                  </a:lnTo>
                  <a:lnTo>
                    <a:pt x="10032206" y="8141493"/>
                  </a:lnTo>
                  <a:lnTo>
                    <a:pt x="10070306" y="8141493"/>
                  </a:lnTo>
                  <a:lnTo>
                    <a:pt x="10070306" y="8179594"/>
                  </a:lnTo>
                  <a:close/>
                </a:path>
                <a:path w="10448925" h="8180070">
                  <a:moveTo>
                    <a:pt x="10146506" y="8179594"/>
                  </a:moveTo>
                  <a:lnTo>
                    <a:pt x="10108406" y="8179594"/>
                  </a:lnTo>
                  <a:lnTo>
                    <a:pt x="10108406" y="8141493"/>
                  </a:lnTo>
                  <a:lnTo>
                    <a:pt x="10146506" y="8141493"/>
                  </a:lnTo>
                  <a:lnTo>
                    <a:pt x="10146506" y="8179594"/>
                  </a:lnTo>
                  <a:close/>
                </a:path>
                <a:path w="10448925" h="8180070">
                  <a:moveTo>
                    <a:pt x="10222706" y="8179594"/>
                  </a:moveTo>
                  <a:lnTo>
                    <a:pt x="10184606" y="8179594"/>
                  </a:lnTo>
                  <a:lnTo>
                    <a:pt x="10184606" y="8141493"/>
                  </a:lnTo>
                  <a:lnTo>
                    <a:pt x="10222706" y="8141493"/>
                  </a:lnTo>
                  <a:lnTo>
                    <a:pt x="10222706" y="8179594"/>
                  </a:lnTo>
                  <a:close/>
                </a:path>
                <a:path w="10448925" h="8180070">
                  <a:moveTo>
                    <a:pt x="10298906" y="8179594"/>
                  </a:moveTo>
                  <a:lnTo>
                    <a:pt x="10260806" y="8179594"/>
                  </a:lnTo>
                  <a:lnTo>
                    <a:pt x="10260806" y="8141493"/>
                  </a:lnTo>
                  <a:lnTo>
                    <a:pt x="10298906" y="8141493"/>
                  </a:lnTo>
                  <a:lnTo>
                    <a:pt x="10298906" y="8179594"/>
                  </a:lnTo>
                  <a:close/>
                </a:path>
                <a:path w="10448925" h="8180070">
                  <a:moveTo>
                    <a:pt x="10375106" y="8179594"/>
                  </a:moveTo>
                  <a:lnTo>
                    <a:pt x="10337006" y="8179594"/>
                  </a:lnTo>
                  <a:lnTo>
                    <a:pt x="10337006" y="8141493"/>
                  </a:lnTo>
                  <a:lnTo>
                    <a:pt x="10375106" y="8141493"/>
                  </a:lnTo>
                  <a:lnTo>
                    <a:pt x="10375106" y="8179594"/>
                  </a:lnTo>
                  <a:close/>
                </a:path>
                <a:path w="10448925" h="8180070">
                  <a:moveTo>
                    <a:pt x="10448925" y="8178254"/>
                  </a:moveTo>
                  <a:lnTo>
                    <a:pt x="10413206" y="8178254"/>
                  </a:lnTo>
                  <a:lnTo>
                    <a:pt x="10413206" y="8141493"/>
                  </a:lnTo>
                  <a:lnTo>
                    <a:pt x="10448925" y="8141493"/>
                  </a:lnTo>
                  <a:lnTo>
                    <a:pt x="10448925" y="8178254"/>
                  </a:lnTo>
                  <a:close/>
                </a:path>
                <a:path w="10448925" h="8180070">
                  <a:moveTo>
                    <a:pt x="10413206" y="8179593"/>
                  </a:moveTo>
                  <a:lnTo>
                    <a:pt x="10411867" y="8179593"/>
                  </a:lnTo>
                  <a:lnTo>
                    <a:pt x="10411867" y="8178254"/>
                  </a:lnTo>
                  <a:lnTo>
                    <a:pt x="10413206" y="8178254"/>
                  </a:lnTo>
                  <a:lnTo>
                    <a:pt x="10413206" y="8179593"/>
                  </a:lnTo>
                  <a:close/>
                </a:path>
                <a:path w="10448925" h="8180070">
                  <a:moveTo>
                    <a:pt x="10448925" y="8179594"/>
                  </a:moveTo>
                  <a:lnTo>
                    <a:pt x="10413206" y="8179594"/>
                  </a:lnTo>
                  <a:lnTo>
                    <a:pt x="10448925" y="8179593"/>
                  </a:lnTo>
                  <a:close/>
                </a:path>
                <a:path w="10448925" h="8180070">
                  <a:moveTo>
                    <a:pt x="10448925" y="8140154"/>
                  </a:moveTo>
                  <a:lnTo>
                    <a:pt x="10411867" y="8140154"/>
                  </a:lnTo>
                  <a:lnTo>
                    <a:pt x="10411867" y="8102054"/>
                  </a:lnTo>
                  <a:lnTo>
                    <a:pt x="10448925" y="8102054"/>
                  </a:lnTo>
                  <a:lnTo>
                    <a:pt x="10448925" y="8140154"/>
                  </a:lnTo>
                  <a:close/>
                </a:path>
                <a:path w="10448925" h="8180070">
                  <a:moveTo>
                    <a:pt x="10448925" y="8063954"/>
                  </a:moveTo>
                  <a:lnTo>
                    <a:pt x="10411867" y="8063954"/>
                  </a:lnTo>
                  <a:lnTo>
                    <a:pt x="10411867" y="8025854"/>
                  </a:lnTo>
                  <a:lnTo>
                    <a:pt x="10448925" y="8025854"/>
                  </a:lnTo>
                  <a:lnTo>
                    <a:pt x="10448925" y="8063954"/>
                  </a:lnTo>
                  <a:close/>
                </a:path>
                <a:path w="10448925" h="8180070">
                  <a:moveTo>
                    <a:pt x="10448925" y="7987754"/>
                  </a:moveTo>
                  <a:lnTo>
                    <a:pt x="10411867" y="7987754"/>
                  </a:lnTo>
                  <a:lnTo>
                    <a:pt x="10411867" y="7949654"/>
                  </a:lnTo>
                  <a:lnTo>
                    <a:pt x="10448925" y="7949654"/>
                  </a:lnTo>
                  <a:lnTo>
                    <a:pt x="10448925" y="7987754"/>
                  </a:lnTo>
                  <a:close/>
                </a:path>
                <a:path w="10448925" h="8180070">
                  <a:moveTo>
                    <a:pt x="10448925" y="7911554"/>
                  </a:moveTo>
                  <a:lnTo>
                    <a:pt x="10411867" y="7911554"/>
                  </a:lnTo>
                  <a:lnTo>
                    <a:pt x="10411867" y="7873454"/>
                  </a:lnTo>
                  <a:lnTo>
                    <a:pt x="10448925" y="7873454"/>
                  </a:lnTo>
                  <a:lnTo>
                    <a:pt x="10448925" y="7911554"/>
                  </a:lnTo>
                  <a:close/>
                </a:path>
                <a:path w="10448925" h="8180070">
                  <a:moveTo>
                    <a:pt x="10448925" y="7835354"/>
                  </a:moveTo>
                  <a:lnTo>
                    <a:pt x="10411867" y="7835354"/>
                  </a:lnTo>
                  <a:lnTo>
                    <a:pt x="10411867" y="7797254"/>
                  </a:lnTo>
                  <a:lnTo>
                    <a:pt x="10448925" y="7797254"/>
                  </a:lnTo>
                  <a:lnTo>
                    <a:pt x="10448925" y="7835354"/>
                  </a:lnTo>
                  <a:close/>
                </a:path>
                <a:path w="10448925" h="8180070">
                  <a:moveTo>
                    <a:pt x="10448925" y="7759154"/>
                  </a:moveTo>
                  <a:lnTo>
                    <a:pt x="10411867" y="7759154"/>
                  </a:lnTo>
                  <a:lnTo>
                    <a:pt x="10411867" y="7721054"/>
                  </a:lnTo>
                  <a:lnTo>
                    <a:pt x="10448925" y="7721054"/>
                  </a:lnTo>
                  <a:lnTo>
                    <a:pt x="10448925" y="7759154"/>
                  </a:lnTo>
                  <a:close/>
                </a:path>
                <a:path w="10448925" h="8180070">
                  <a:moveTo>
                    <a:pt x="10448925" y="7682954"/>
                  </a:moveTo>
                  <a:lnTo>
                    <a:pt x="10411867" y="7682954"/>
                  </a:lnTo>
                  <a:lnTo>
                    <a:pt x="10411867" y="7644854"/>
                  </a:lnTo>
                  <a:lnTo>
                    <a:pt x="10448925" y="7644854"/>
                  </a:lnTo>
                  <a:lnTo>
                    <a:pt x="10448925" y="7682954"/>
                  </a:lnTo>
                  <a:close/>
                </a:path>
                <a:path w="10448925" h="8180070">
                  <a:moveTo>
                    <a:pt x="10448925" y="7606754"/>
                  </a:moveTo>
                  <a:lnTo>
                    <a:pt x="10411867" y="7606754"/>
                  </a:lnTo>
                  <a:lnTo>
                    <a:pt x="10411867" y="7568654"/>
                  </a:lnTo>
                  <a:lnTo>
                    <a:pt x="10448925" y="7568654"/>
                  </a:lnTo>
                  <a:lnTo>
                    <a:pt x="10448925" y="7606754"/>
                  </a:lnTo>
                  <a:close/>
                </a:path>
                <a:path w="10448925" h="8180070">
                  <a:moveTo>
                    <a:pt x="10448925" y="7530554"/>
                  </a:moveTo>
                  <a:lnTo>
                    <a:pt x="10411867" y="7530554"/>
                  </a:lnTo>
                  <a:lnTo>
                    <a:pt x="10411867" y="7492454"/>
                  </a:lnTo>
                  <a:lnTo>
                    <a:pt x="10448925" y="7492454"/>
                  </a:lnTo>
                  <a:lnTo>
                    <a:pt x="10448925" y="7530554"/>
                  </a:lnTo>
                  <a:close/>
                </a:path>
                <a:path w="10448925" h="8180070">
                  <a:moveTo>
                    <a:pt x="10448925" y="7454354"/>
                  </a:moveTo>
                  <a:lnTo>
                    <a:pt x="10411867" y="7454354"/>
                  </a:lnTo>
                  <a:lnTo>
                    <a:pt x="10411867" y="7416254"/>
                  </a:lnTo>
                  <a:lnTo>
                    <a:pt x="10448925" y="7416254"/>
                  </a:lnTo>
                  <a:lnTo>
                    <a:pt x="10448925" y="7454354"/>
                  </a:lnTo>
                  <a:close/>
                </a:path>
                <a:path w="10448925" h="8180070">
                  <a:moveTo>
                    <a:pt x="10448925" y="7378154"/>
                  </a:moveTo>
                  <a:lnTo>
                    <a:pt x="10411867" y="7378154"/>
                  </a:lnTo>
                  <a:lnTo>
                    <a:pt x="10411867" y="7340054"/>
                  </a:lnTo>
                  <a:lnTo>
                    <a:pt x="10448925" y="7340054"/>
                  </a:lnTo>
                  <a:lnTo>
                    <a:pt x="10448925" y="7378154"/>
                  </a:lnTo>
                  <a:close/>
                </a:path>
                <a:path w="10448925" h="8180070">
                  <a:moveTo>
                    <a:pt x="10448925" y="7301954"/>
                  </a:moveTo>
                  <a:lnTo>
                    <a:pt x="10411867" y="7301954"/>
                  </a:lnTo>
                  <a:lnTo>
                    <a:pt x="10411867" y="7263854"/>
                  </a:lnTo>
                  <a:lnTo>
                    <a:pt x="10448925" y="7263854"/>
                  </a:lnTo>
                  <a:lnTo>
                    <a:pt x="10448925" y="7301954"/>
                  </a:lnTo>
                  <a:close/>
                </a:path>
                <a:path w="10448925" h="8180070">
                  <a:moveTo>
                    <a:pt x="10448925" y="7225754"/>
                  </a:moveTo>
                  <a:lnTo>
                    <a:pt x="10411867" y="7225754"/>
                  </a:lnTo>
                  <a:lnTo>
                    <a:pt x="10411867" y="7187654"/>
                  </a:lnTo>
                  <a:lnTo>
                    <a:pt x="10448925" y="7187654"/>
                  </a:lnTo>
                  <a:lnTo>
                    <a:pt x="10448925" y="7225754"/>
                  </a:lnTo>
                  <a:close/>
                </a:path>
                <a:path w="10448925" h="8180070">
                  <a:moveTo>
                    <a:pt x="10448925" y="7149554"/>
                  </a:moveTo>
                  <a:lnTo>
                    <a:pt x="10411867" y="7149554"/>
                  </a:lnTo>
                  <a:lnTo>
                    <a:pt x="10411867" y="7111454"/>
                  </a:lnTo>
                  <a:lnTo>
                    <a:pt x="10448925" y="7111454"/>
                  </a:lnTo>
                  <a:lnTo>
                    <a:pt x="10448925" y="7149554"/>
                  </a:lnTo>
                  <a:close/>
                </a:path>
                <a:path w="10448925" h="8180070">
                  <a:moveTo>
                    <a:pt x="10448925" y="7073354"/>
                  </a:moveTo>
                  <a:lnTo>
                    <a:pt x="10411867" y="7073354"/>
                  </a:lnTo>
                  <a:lnTo>
                    <a:pt x="10411867" y="7035254"/>
                  </a:lnTo>
                  <a:lnTo>
                    <a:pt x="10448925" y="7035254"/>
                  </a:lnTo>
                  <a:lnTo>
                    <a:pt x="10448925" y="7073354"/>
                  </a:lnTo>
                  <a:close/>
                </a:path>
                <a:path w="10448925" h="8180070">
                  <a:moveTo>
                    <a:pt x="10448925" y="6997154"/>
                  </a:moveTo>
                  <a:lnTo>
                    <a:pt x="10411867" y="6997154"/>
                  </a:lnTo>
                  <a:lnTo>
                    <a:pt x="10411867" y="6959054"/>
                  </a:lnTo>
                  <a:lnTo>
                    <a:pt x="10448925" y="6959054"/>
                  </a:lnTo>
                  <a:lnTo>
                    <a:pt x="10448925" y="6997154"/>
                  </a:lnTo>
                  <a:close/>
                </a:path>
                <a:path w="10448925" h="8180070">
                  <a:moveTo>
                    <a:pt x="10448925" y="6920954"/>
                  </a:moveTo>
                  <a:lnTo>
                    <a:pt x="10411867" y="6920954"/>
                  </a:lnTo>
                  <a:lnTo>
                    <a:pt x="10411867" y="6882854"/>
                  </a:lnTo>
                  <a:lnTo>
                    <a:pt x="10448925" y="6882854"/>
                  </a:lnTo>
                  <a:lnTo>
                    <a:pt x="10448925" y="6920954"/>
                  </a:lnTo>
                  <a:close/>
                </a:path>
                <a:path w="10448925" h="8180070">
                  <a:moveTo>
                    <a:pt x="10448925" y="6844754"/>
                  </a:moveTo>
                  <a:lnTo>
                    <a:pt x="10411867" y="6844754"/>
                  </a:lnTo>
                  <a:lnTo>
                    <a:pt x="10411867" y="6806654"/>
                  </a:lnTo>
                  <a:lnTo>
                    <a:pt x="10448925" y="6806654"/>
                  </a:lnTo>
                  <a:lnTo>
                    <a:pt x="10448925" y="6844754"/>
                  </a:lnTo>
                  <a:close/>
                </a:path>
                <a:path w="10448925" h="8180070">
                  <a:moveTo>
                    <a:pt x="10448925" y="6768554"/>
                  </a:moveTo>
                  <a:lnTo>
                    <a:pt x="10411867" y="6768554"/>
                  </a:lnTo>
                  <a:lnTo>
                    <a:pt x="10411867" y="6730454"/>
                  </a:lnTo>
                  <a:lnTo>
                    <a:pt x="10448925" y="6730454"/>
                  </a:lnTo>
                  <a:lnTo>
                    <a:pt x="10448925" y="6768554"/>
                  </a:lnTo>
                  <a:close/>
                </a:path>
                <a:path w="10448925" h="8180070">
                  <a:moveTo>
                    <a:pt x="10448925" y="6692354"/>
                  </a:moveTo>
                  <a:lnTo>
                    <a:pt x="10411867" y="6692354"/>
                  </a:lnTo>
                  <a:lnTo>
                    <a:pt x="10411867" y="6654254"/>
                  </a:lnTo>
                  <a:lnTo>
                    <a:pt x="10448925" y="6654254"/>
                  </a:lnTo>
                  <a:lnTo>
                    <a:pt x="10448925" y="6692354"/>
                  </a:lnTo>
                  <a:close/>
                </a:path>
                <a:path w="10448925" h="8180070">
                  <a:moveTo>
                    <a:pt x="10448925" y="6616154"/>
                  </a:moveTo>
                  <a:lnTo>
                    <a:pt x="10411867" y="6616154"/>
                  </a:lnTo>
                  <a:lnTo>
                    <a:pt x="10411867" y="6578054"/>
                  </a:lnTo>
                  <a:lnTo>
                    <a:pt x="10448925" y="6578054"/>
                  </a:lnTo>
                  <a:lnTo>
                    <a:pt x="10448925" y="6616154"/>
                  </a:lnTo>
                  <a:close/>
                </a:path>
                <a:path w="10448925" h="8180070">
                  <a:moveTo>
                    <a:pt x="10448925" y="6539954"/>
                  </a:moveTo>
                  <a:lnTo>
                    <a:pt x="10411867" y="6539954"/>
                  </a:lnTo>
                  <a:lnTo>
                    <a:pt x="10411867" y="6501854"/>
                  </a:lnTo>
                  <a:lnTo>
                    <a:pt x="10448925" y="6501854"/>
                  </a:lnTo>
                  <a:lnTo>
                    <a:pt x="10448925" y="6539954"/>
                  </a:lnTo>
                  <a:close/>
                </a:path>
                <a:path w="10448925" h="8180070">
                  <a:moveTo>
                    <a:pt x="10448925" y="6463754"/>
                  </a:moveTo>
                  <a:lnTo>
                    <a:pt x="10411867" y="6463754"/>
                  </a:lnTo>
                  <a:lnTo>
                    <a:pt x="10411867" y="6425654"/>
                  </a:lnTo>
                  <a:lnTo>
                    <a:pt x="10448925" y="6425654"/>
                  </a:lnTo>
                  <a:lnTo>
                    <a:pt x="10448925" y="6463754"/>
                  </a:lnTo>
                  <a:close/>
                </a:path>
                <a:path w="10448925" h="8180070">
                  <a:moveTo>
                    <a:pt x="10448925" y="6387554"/>
                  </a:moveTo>
                  <a:lnTo>
                    <a:pt x="10411867" y="6387554"/>
                  </a:lnTo>
                  <a:lnTo>
                    <a:pt x="10411867" y="6349454"/>
                  </a:lnTo>
                  <a:lnTo>
                    <a:pt x="10448925" y="6349454"/>
                  </a:lnTo>
                  <a:lnTo>
                    <a:pt x="10448925" y="6387554"/>
                  </a:lnTo>
                  <a:close/>
                </a:path>
                <a:path w="10448925" h="8180070">
                  <a:moveTo>
                    <a:pt x="10448925" y="6311354"/>
                  </a:moveTo>
                  <a:lnTo>
                    <a:pt x="10411867" y="6311354"/>
                  </a:lnTo>
                  <a:lnTo>
                    <a:pt x="10411867" y="6273254"/>
                  </a:lnTo>
                  <a:lnTo>
                    <a:pt x="10448925" y="6273254"/>
                  </a:lnTo>
                  <a:lnTo>
                    <a:pt x="10448925" y="6311354"/>
                  </a:lnTo>
                  <a:close/>
                </a:path>
                <a:path w="10448925" h="8180070">
                  <a:moveTo>
                    <a:pt x="10448925" y="6235154"/>
                  </a:moveTo>
                  <a:lnTo>
                    <a:pt x="10411867" y="6235154"/>
                  </a:lnTo>
                  <a:lnTo>
                    <a:pt x="10411867" y="6197054"/>
                  </a:lnTo>
                  <a:lnTo>
                    <a:pt x="10448925" y="6197054"/>
                  </a:lnTo>
                  <a:lnTo>
                    <a:pt x="10448925" y="6235154"/>
                  </a:lnTo>
                  <a:close/>
                </a:path>
                <a:path w="10448925" h="8180070">
                  <a:moveTo>
                    <a:pt x="10448925" y="6158954"/>
                  </a:moveTo>
                  <a:lnTo>
                    <a:pt x="10411867" y="6158954"/>
                  </a:lnTo>
                  <a:lnTo>
                    <a:pt x="10411867" y="6120854"/>
                  </a:lnTo>
                  <a:lnTo>
                    <a:pt x="10448925" y="6120854"/>
                  </a:lnTo>
                  <a:lnTo>
                    <a:pt x="10448925" y="6158954"/>
                  </a:lnTo>
                  <a:close/>
                </a:path>
                <a:path w="10448925" h="8180070">
                  <a:moveTo>
                    <a:pt x="10448925" y="6082754"/>
                  </a:moveTo>
                  <a:lnTo>
                    <a:pt x="10411867" y="6082754"/>
                  </a:lnTo>
                  <a:lnTo>
                    <a:pt x="10411867" y="6044654"/>
                  </a:lnTo>
                  <a:lnTo>
                    <a:pt x="10448925" y="6044654"/>
                  </a:lnTo>
                  <a:lnTo>
                    <a:pt x="10448925" y="6082754"/>
                  </a:lnTo>
                  <a:close/>
                </a:path>
                <a:path w="10448925" h="8180070">
                  <a:moveTo>
                    <a:pt x="10448925" y="6006554"/>
                  </a:moveTo>
                  <a:lnTo>
                    <a:pt x="10411867" y="6006554"/>
                  </a:lnTo>
                  <a:lnTo>
                    <a:pt x="10411867" y="5968454"/>
                  </a:lnTo>
                  <a:lnTo>
                    <a:pt x="10448925" y="5968454"/>
                  </a:lnTo>
                  <a:lnTo>
                    <a:pt x="10448925" y="6006554"/>
                  </a:lnTo>
                  <a:close/>
                </a:path>
                <a:path w="10448925" h="8180070">
                  <a:moveTo>
                    <a:pt x="10448925" y="5930354"/>
                  </a:moveTo>
                  <a:lnTo>
                    <a:pt x="10411867" y="5930354"/>
                  </a:lnTo>
                  <a:lnTo>
                    <a:pt x="10411867" y="5892254"/>
                  </a:lnTo>
                  <a:lnTo>
                    <a:pt x="10448925" y="5892254"/>
                  </a:lnTo>
                  <a:lnTo>
                    <a:pt x="10448925" y="5930354"/>
                  </a:lnTo>
                  <a:close/>
                </a:path>
                <a:path w="10448925" h="8180070">
                  <a:moveTo>
                    <a:pt x="10448925" y="5854154"/>
                  </a:moveTo>
                  <a:lnTo>
                    <a:pt x="10411867" y="5854154"/>
                  </a:lnTo>
                  <a:lnTo>
                    <a:pt x="10411867" y="5816054"/>
                  </a:lnTo>
                  <a:lnTo>
                    <a:pt x="10448925" y="5816054"/>
                  </a:lnTo>
                  <a:lnTo>
                    <a:pt x="10448925" y="5854154"/>
                  </a:lnTo>
                  <a:close/>
                </a:path>
                <a:path w="10448925" h="8180070">
                  <a:moveTo>
                    <a:pt x="10448925" y="5777954"/>
                  </a:moveTo>
                  <a:lnTo>
                    <a:pt x="10411867" y="5777954"/>
                  </a:lnTo>
                  <a:lnTo>
                    <a:pt x="10411867" y="5739854"/>
                  </a:lnTo>
                  <a:lnTo>
                    <a:pt x="10448925" y="5739854"/>
                  </a:lnTo>
                  <a:lnTo>
                    <a:pt x="10448925" y="5777954"/>
                  </a:lnTo>
                  <a:close/>
                </a:path>
                <a:path w="10448925" h="8180070">
                  <a:moveTo>
                    <a:pt x="10448925" y="5701754"/>
                  </a:moveTo>
                  <a:lnTo>
                    <a:pt x="10411867" y="5701754"/>
                  </a:lnTo>
                  <a:lnTo>
                    <a:pt x="10411867" y="5663654"/>
                  </a:lnTo>
                  <a:lnTo>
                    <a:pt x="10448925" y="5663654"/>
                  </a:lnTo>
                  <a:lnTo>
                    <a:pt x="10448925" y="5701754"/>
                  </a:lnTo>
                  <a:close/>
                </a:path>
                <a:path w="10448925" h="8180070">
                  <a:moveTo>
                    <a:pt x="10448925" y="5625554"/>
                  </a:moveTo>
                  <a:lnTo>
                    <a:pt x="10411867" y="5625554"/>
                  </a:lnTo>
                  <a:lnTo>
                    <a:pt x="10411867" y="5587454"/>
                  </a:lnTo>
                  <a:lnTo>
                    <a:pt x="10448925" y="5587454"/>
                  </a:lnTo>
                  <a:lnTo>
                    <a:pt x="10448925" y="5625554"/>
                  </a:lnTo>
                  <a:close/>
                </a:path>
                <a:path w="10448925" h="8180070">
                  <a:moveTo>
                    <a:pt x="10448925" y="5549354"/>
                  </a:moveTo>
                  <a:lnTo>
                    <a:pt x="10411867" y="5549354"/>
                  </a:lnTo>
                  <a:lnTo>
                    <a:pt x="10411867" y="5511254"/>
                  </a:lnTo>
                  <a:lnTo>
                    <a:pt x="10448925" y="5511254"/>
                  </a:lnTo>
                  <a:lnTo>
                    <a:pt x="10448925" y="5549354"/>
                  </a:lnTo>
                  <a:close/>
                </a:path>
                <a:path w="10448925" h="8180070">
                  <a:moveTo>
                    <a:pt x="10448925" y="5473154"/>
                  </a:moveTo>
                  <a:lnTo>
                    <a:pt x="10411867" y="5473154"/>
                  </a:lnTo>
                  <a:lnTo>
                    <a:pt x="10411867" y="5435054"/>
                  </a:lnTo>
                  <a:lnTo>
                    <a:pt x="10448925" y="5435054"/>
                  </a:lnTo>
                  <a:lnTo>
                    <a:pt x="10448925" y="5473154"/>
                  </a:lnTo>
                  <a:close/>
                </a:path>
                <a:path w="10448925" h="8180070">
                  <a:moveTo>
                    <a:pt x="10448925" y="5396954"/>
                  </a:moveTo>
                  <a:lnTo>
                    <a:pt x="10411867" y="5396954"/>
                  </a:lnTo>
                  <a:lnTo>
                    <a:pt x="10411867" y="5358854"/>
                  </a:lnTo>
                  <a:lnTo>
                    <a:pt x="10448925" y="5358854"/>
                  </a:lnTo>
                  <a:lnTo>
                    <a:pt x="10448925" y="5396954"/>
                  </a:lnTo>
                  <a:close/>
                </a:path>
                <a:path w="10448925" h="8180070">
                  <a:moveTo>
                    <a:pt x="10448925" y="5320754"/>
                  </a:moveTo>
                  <a:lnTo>
                    <a:pt x="10411867" y="5320754"/>
                  </a:lnTo>
                  <a:lnTo>
                    <a:pt x="10411867" y="5282654"/>
                  </a:lnTo>
                  <a:lnTo>
                    <a:pt x="10448925" y="5282654"/>
                  </a:lnTo>
                  <a:lnTo>
                    <a:pt x="10448925" y="5320754"/>
                  </a:lnTo>
                  <a:close/>
                </a:path>
                <a:path w="10448925" h="8180070">
                  <a:moveTo>
                    <a:pt x="10448925" y="5244554"/>
                  </a:moveTo>
                  <a:lnTo>
                    <a:pt x="10411867" y="5244554"/>
                  </a:lnTo>
                  <a:lnTo>
                    <a:pt x="10411867" y="5206454"/>
                  </a:lnTo>
                  <a:lnTo>
                    <a:pt x="10448925" y="5206454"/>
                  </a:lnTo>
                  <a:lnTo>
                    <a:pt x="10448925" y="5244554"/>
                  </a:lnTo>
                  <a:close/>
                </a:path>
                <a:path w="10448925" h="8180070">
                  <a:moveTo>
                    <a:pt x="10448925" y="5168354"/>
                  </a:moveTo>
                  <a:lnTo>
                    <a:pt x="10411867" y="5168354"/>
                  </a:lnTo>
                  <a:lnTo>
                    <a:pt x="10411867" y="5130254"/>
                  </a:lnTo>
                  <a:lnTo>
                    <a:pt x="10448925" y="5130254"/>
                  </a:lnTo>
                  <a:lnTo>
                    <a:pt x="10448925" y="5168354"/>
                  </a:lnTo>
                  <a:close/>
                </a:path>
                <a:path w="10448925" h="8180070">
                  <a:moveTo>
                    <a:pt x="10448925" y="5092154"/>
                  </a:moveTo>
                  <a:lnTo>
                    <a:pt x="10411867" y="5092154"/>
                  </a:lnTo>
                  <a:lnTo>
                    <a:pt x="10411867" y="5054054"/>
                  </a:lnTo>
                  <a:lnTo>
                    <a:pt x="10448925" y="5054054"/>
                  </a:lnTo>
                  <a:lnTo>
                    <a:pt x="10448925" y="5092154"/>
                  </a:lnTo>
                  <a:close/>
                </a:path>
                <a:path w="10448925" h="8180070">
                  <a:moveTo>
                    <a:pt x="10448925" y="5015954"/>
                  </a:moveTo>
                  <a:lnTo>
                    <a:pt x="10411867" y="5015954"/>
                  </a:lnTo>
                  <a:lnTo>
                    <a:pt x="10411867" y="4977854"/>
                  </a:lnTo>
                  <a:lnTo>
                    <a:pt x="10448925" y="4977854"/>
                  </a:lnTo>
                  <a:lnTo>
                    <a:pt x="10448925" y="5015954"/>
                  </a:lnTo>
                  <a:close/>
                </a:path>
                <a:path w="10448925" h="8180070">
                  <a:moveTo>
                    <a:pt x="10448925" y="4939754"/>
                  </a:moveTo>
                  <a:lnTo>
                    <a:pt x="10411867" y="4939754"/>
                  </a:lnTo>
                  <a:lnTo>
                    <a:pt x="10411867" y="4901654"/>
                  </a:lnTo>
                  <a:lnTo>
                    <a:pt x="10448925" y="4901654"/>
                  </a:lnTo>
                  <a:lnTo>
                    <a:pt x="10448925" y="4939754"/>
                  </a:lnTo>
                  <a:close/>
                </a:path>
                <a:path w="10448925" h="8180070">
                  <a:moveTo>
                    <a:pt x="10448925" y="4863554"/>
                  </a:moveTo>
                  <a:lnTo>
                    <a:pt x="10411867" y="4863554"/>
                  </a:lnTo>
                  <a:lnTo>
                    <a:pt x="10411867" y="4825454"/>
                  </a:lnTo>
                  <a:lnTo>
                    <a:pt x="10448925" y="4825454"/>
                  </a:lnTo>
                  <a:lnTo>
                    <a:pt x="10448925" y="4863554"/>
                  </a:lnTo>
                  <a:close/>
                </a:path>
                <a:path w="10448925" h="8180070">
                  <a:moveTo>
                    <a:pt x="10448925" y="4787354"/>
                  </a:moveTo>
                  <a:lnTo>
                    <a:pt x="10411867" y="4787354"/>
                  </a:lnTo>
                  <a:lnTo>
                    <a:pt x="10411867" y="4749254"/>
                  </a:lnTo>
                  <a:lnTo>
                    <a:pt x="10448925" y="4749254"/>
                  </a:lnTo>
                  <a:lnTo>
                    <a:pt x="10448925" y="4787354"/>
                  </a:lnTo>
                  <a:close/>
                </a:path>
                <a:path w="10448925" h="8180070">
                  <a:moveTo>
                    <a:pt x="10448925" y="4711154"/>
                  </a:moveTo>
                  <a:lnTo>
                    <a:pt x="10411867" y="4711154"/>
                  </a:lnTo>
                  <a:lnTo>
                    <a:pt x="10411867" y="4673054"/>
                  </a:lnTo>
                  <a:lnTo>
                    <a:pt x="10448925" y="4673054"/>
                  </a:lnTo>
                  <a:lnTo>
                    <a:pt x="10448925" y="4711154"/>
                  </a:lnTo>
                  <a:close/>
                </a:path>
                <a:path w="10448925" h="8180070">
                  <a:moveTo>
                    <a:pt x="10448925" y="4634954"/>
                  </a:moveTo>
                  <a:lnTo>
                    <a:pt x="10411867" y="4634954"/>
                  </a:lnTo>
                  <a:lnTo>
                    <a:pt x="10411867" y="4596854"/>
                  </a:lnTo>
                  <a:lnTo>
                    <a:pt x="10448925" y="4596854"/>
                  </a:lnTo>
                  <a:lnTo>
                    <a:pt x="10448925" y="4634954"/>
                  </a:lnTo>
                  <a:close/>
                </a:path>
                <a:path w="10448925" h="8180070">
                  <a:moveTo>
                    <a:pt x="10448925" y="4558754"/>
                  </a:moveTo>
                  <a:lnTo>
                    <a:pt x="10411867" y="4558754"/>
                  </a:lnTo>
                  <a:lnTo>
                    <a:pt x="10411867" y="4520654"/>
                  </a:lnTo>
                  <a:lnTo>
                    <a:pt x="10448925" y="4520654"/>
                  </a:lnTo>
                  <a:lnTo>
                    <a:pt x="10448925" y="4558754"/>
                  </a:lnTo>
                  <a:close/>
                </a:path>
                <a:path w="10448925" h="8180070">
                  <a:moveTo>
                    <a:pt x="10448925" y="4482554"/>
                  </a:moveTo>
                  <a:lnTo>
                    <a:pt x="10411867" y="4482554"/>
                  </a:lnTo>
                  <a:lnTo>
                    <a:pt x="10411867" y="4444454"/>
                  </a:lnTo>
                  <a:lnTo>
                    <a:pt x="10448925" y="4444454"/>
                  </a:lnTo>
                  <a:lnTo>
                    <a:pt x="10448925" y="4482554"/>
                  </a:lnTo>
                  <a:close/>
                </a:path>
                <a:path w="10448925" h="8180070">
                  <a:moveTo>
                    <a:pt x="10448925" y="4406354"/>
                  </a:moveTo>
                  <a:lnTo>
                    <a:pt x="10411867" y="4406354"/>
                  </a:lnTo>
                  <a:lnTo>
                    <a:pt x="10411867" y="4368254"/>
                  </a:lnTo>
                  <a:lnTo>
                    <a:pt x="10448925" y="4368254"/>
                  </a:lnTo>
                  <a:lnTo>
                    <a:pt x="10448925" y="4406354"/>
                  </a:lnTo>
                  <a:close/>
                </a:path>
                <a:path w="10448925" h="8180070">
                  <a:moveTo>
                    <a:pt x="10448925" y="4330154"/>
                  </a:moveTo>
                  <a:lnTo>
                    <a:pt x="10411867" y="4330154"/>
                  </a:lnTo>
                  <a:lnTo>
                    <a:pt x="10411867" y="4292054"/>
                  </a:lnTo>
                  <a:lnTo>
                    <a:pt x="10448925" y="4292054"/>
                  </a:lnTo>
                  <a:lnTo>
                    <a:pt x="10448925" y="4330154"/>
                  </a:lnTo>
                  <a:close/>
                </a:path>
                <a:path w="10448925" h="8180070">
                  <a:moveTo>
                    <a:pt x="10448925" y="4253954"/>
                  </a:moveTo>
                  <a:lnTo>
                    <a:pt x="10411867" y="4253954"/>
                  </a:lnTo>
                  <a:lnTo>
                    <a:pt x="10411867" y="4215854"/>
                  </a:lnTo>
                  <a:lnTo>
                    <a:pt x="10448925" y="4215854"/>
                  </a:lnTo>
                  <a:lnTo>
                    <a:pt x="10448925" y="4253954"/>
                  </a:lnTo>
                  <a:close/>
                </a:path>
                <a:path w="10448925" h="8180070">
                  <a:moveTo>
                    <a:pt x="10448925" y="4177754"/>
                  </a:moveTo>
                  <a:lnTo>
                    <a:pt x="10411867" y="4177754"/>
                  </a:lnTo>
                  <a:lnTo>
                    <a:pt x="10411867" y="4139654"/>
                  </a:lnTo>
                  <a:lnTo>
                    <a:pt x="10448925" y="4139654"/>
                  </a:lnTo>
                  <a:lnTo>
                    <a:pt x="10448925" y="4177754"/>
                  </a:lnTo>
                  <a:close/>
                </a:path>
                <a:path w="10448925" h="8180070">
                  <a:moveTo>
                    <a:pt x="10448925" y="4101554"/>
                  </a:moveTo>
                  <a:lnTo>
                    <a:pt x="10411867" y="4101554"/>
                  </a:lnTo>
                  <a:lnTo>
                    <a:pt x="10411867" y="4063454"/>
                  </a:lnTo>
                  <a:lnTo>
                    <a:pt x="10448925" y="4063454"/>
                  </a:lnTo>
                  <a:lnTo>
                    <a:pt x="10448925" y="4101554"/>
                  </a:lnTo>
                  <a:close/>
                </a:path>
                <a:path w="10448925" h="8180070">
                  <a:moveTo>
                    <a:pt x="10448925" y="4025353"/>
                  </a:moveTo>
                  <a:lnTo>
                    <a:pt x="10411867" y="4025353"/>
                  </a:lnTo>
                  <a:lnTo>
                    <a:pt x="10411867" y="3987254"/>
                  </a:lnTo>
                  <a:lnTo>
                    <a:pt x="10448925" y="3987254"/>
                  </a:lnTo>
                  <a:lnTo>
                    <a:pt x="10448925" y="4025353"/>
                  </a:lnTo>
                  <a:close/>
                </a:path>
                <a:path w="10448925" h="8180070">
                  <a:moveTo>
                    <a:pt x="10448925" y="3949154"/>
                  </a:moveTo>
                  <a:lnTo>
                    <a:pt x="10411867" y="3949154"/>
                  </a:lnTo>
                  <a:lnTo>
                    <a:pt x="10411867" y="3911054"/>
                  </a:lnTo>
                  <a:lnTo>
                    <a:pt x="10448925" y="3911054"/>
                  </a:lnTo>
                  <a:lnTo>
                    <a:pt x="10448925" y="3949154"/>
                  </a:lnTo>
                  <a:close/>
                </a:path>
                <a:path w="10448925" h="8180070">
                  <a:moveTo>
                    <a:pt x="10448925" y="3872954"/>
                  </a:moveTo>
                  <a:lnTo>
                    <a:pt x="10411867" y="3872954"/>
                  </a:lnTo>
                  <a:lnTo>
                    <a:pt x="10411867" y="3834854"/>
                  </a:lnTo>
                  <a:lnTo>
                    <a:pt x="10448925" y="3834854"/>
                  </a:lnTo>
                  <a:lnTo>
                    <a:pt x="10448925" y="3872954"/>
                  </a:lnTo>
                  <a:close/>
                </a:path>
                <a:path w="10448925" h="8180070">
                  <a:moveTo>
                    <a:pt x="10448925" y="3796754"/>
                  </a:moveTo>
                  <a:lnTo>
                    <a:pt x="10411867" y="3796754"/>
                  </a:lnTo>
                  <a:lnTo>
                    <a:pt x="10411867" y="3758653"/>
                  </a:lnTo>
                  <a:lnTo>
                    <a:pt x="10448925" y="3758653"/>
                  </a:lnTo>
                  <a:lnTo>
                    <a:pt x="10448925" y="3796754"/>
                  </a:lnTo>
                  <a:close/>
                </a:path>
                <a:path w="10448925" h="8180070">
                  <a:moveTo>
                    <a:pt x="10448925" y="3720554"/>
                  </a:moveTo>
                  <a:lnTo>
                    <a:pt x="10411867" y="3720554"/>
                  </a:lnTo>
                  <a:lnTo>
                    <a:pt x="10411867" y="3682454"/>
                  </a:lnTo>
                  <a:lnTo>
                    <a:pt x="10448925" y="3682454"/>
                  </a:lnTo>
                  <a:lnTo>
                    <a:pt x="10448925" y="3720554"/>
                  </a:lnTo>
                  <a:close/>
                </a:path>
                <a:path w="10448925" h="8180070">
                  <a:moveTo>
                    <a:pt x="10448925" y="3644354"/>
                  </a:moveTo>
                  <a:lnTo>
                    <a:pt x="10411867" y="3644354"/>
                  </a:lnTo>
                  <a:lnTo>
                    <a:pt x="10411867" y="3606254"/>
                  </a:lnTo>
                  <a:lnTo>
                    <a:pt x="10448925" y="3606254"/>
                  </a:lnTo>
                  <a:lnTo>
                    <a:pt x="10448925" y="3644354"/>
                  </a:lnTo>
                  <a:close/>
                </a:path>
                <a:path w="10448925" h="8180070">
                  <a:moveTo>
                    <a:pt x="10448925" y="3568154"/>
                  </a:moveTo>
                  <a:lnTo>
                    <a:pt x="10411867" y="3568154"/>
                  </a:lnTo>
                  <a:lnTo>
                    <a:pt x="10411867" y="3530053"/>
                  </a:lnTo>
                  <a:lnTo>
                    <a:pt x="10448925" y="3530053"/>
                  </a:lnTo>
                  <a:lnTo>
                    <a:pt x="10448925" y="3568154"/>
                  </a:lnTo>
                  <a:close/>
                </a:path>
                <a:path w="10448925" h="8180070">
                  <a:moveTo>
                    <a:pt x="10448925" y="3491953"/>
                  </a:moveTo>
                  <a:lnTo>
                    <a:pt x="10411867" y="3491953"/>
                  </a:lnTo>
                  <a:lnTo>
                    <a:pt x="10411867" y="3453854"/>
                  </a:lnTo>
                  <a:lnTo>
                    <a:pt x="10448925" y="3453854"/>
                  </a:lnTo>
                  <a:lnTo>
                    <a:pt x="10448925" y="3491953"/>
                  </a:lnTo>
                  <a:close/>
                </a:path>
                <a:path w="10448925" h="8180070">
                  <a:moveTo>
                    <a:pt x="10448925" y="3415754"/>
                  </a:moveTo>
                  <a:lnTo>
                    <a:pt x="10411867" y="3415754"/>
                  </a:lnTo>
                  <a:lnTo>
                    <a:pt x="10411867" y="3377654"/>
                  </a:lnTo>
                  <a:lnTo>
                    <a:pt x="10448925" y="3377654"/>
                  </a:lnTo>
                  <a:lnTo>
                    <a:pt x="10448925" y="3415754"/>
                  </a:lnTo>
                  <a:close/>
                </a:path>
                <a:path w="10448925" h="8180070">
                  <a:moveTo>
                    <a:pt x="10448925" y="3339554"/>
                  </a:moveTo>
                  <a:lnTo>
                    <a:pt x="10411867" y="3339554"/>
                  </a:lnTo>
                  <a:lnTo>
                    <a:pt x="10411867" y="3301454"/>
                  </a:lnTo>
                  <a:lnTo>
                    <a:pt x="10448925" y="3301454"/>
                  </a:lnTo>
                  <a:lnTo>
                    <a:pt x="10448925" y="3339554"/>
                  </a:lnTo>
                  <a:close/>
                </a:path>
                <a:path w="10448925" h="8180070">
                  <a:moveTo>
                    <a:pt x="10448925" y="3263354"/>
                  </a:moveTo>
                  <a:lnTo>
                    <a:pt x="10411867" y="3263354"/>
                  </a:lnTo>
                  <a:lnTo>
                    <a:pt x="10411867" y="3225254"/>
                  </a:lnTo>
                  <a:lnTo>
                    <a:pt x="10448925" y="3225254"/>
                  </a:lnTo>
                  <a:lnTo>
                    <a:pt x="10448925" y="3263354"/>
                  </a:lnTo>
                  <a:close/>
                </a:path>
                <a:path w="10448925" h="8180070">
                  <a:moveTo>
                    <a:pt x="10448925" y="3187154"/>
                  </a:moveTo>
                  <a:lnTo>
                    <a:pt x="10411867" y="3187154"/>
                  </a:lnTo>
                  <a:lnTo>
                    <a:pt x="10411867" y="3149054"/>
                  </a:lnTo>
                  <a:lnTo>
                    <a:pt x="10448925" y="3149054"/>
                  </a:lnTo>
                  <a:lnTo>
                    <a:pt x="10448925" y="3187154"/>
                  </a:lnTo>
                  <a:close/>
                </a:path>
                <a:path w="10448925" h="8180070">
                  <a:moveTo>
                    <a:pt x="10448925" y="3110954"/>
                  </a:moveTo>
                  <a:lnTo>
                    <a:pt x="10411867" y="3110954"/>
                  </a:lnTo>
                  <a:lnTo>
                    <a:pt x="10411867" y="3072854"/>
                  </a:lnTo>
                  <a:lnTo>
                    <a:pt x="10448925" y="3072854"/>
                  </a:lnTo>
                  <a:lnTo>
                    <a:pt x="10448925" y="3110954"/>
                  </a:lnTo>
                  <a:close/>
                </a:path>
                <a:path w="10448925" h="8180070">
                  <a:moveTo>
                    <a:pt x="10448925" y="3034754"/>
                  </a:moveTo>
                  <a:lnTo>
                    <a:pt x="10411867" y="3034754"/>
                  </a:lnTo>
                  <a:lnTo>
                    <a:pt x="10411867" y="2996654"/>
                  </a:lnTo>
                  <a:lnTo>
                    <a:pt x="10448925" y="2996654"/>
                  </a:lnTo>
                  <a:lnTo>
                    <a:pt x="10448925" y="3034754"/>
                  </a:lnTo>
                  <a:close/>
                </a:path>
                <a:path w="10448925" h="8180070">
                  <a:moveTo>
                    <a:pt x="10448925" y="2958554"/>
                  </a:moveTo>
                  <a:lnTo>
                    <a:pt x="10411867" y="2958554"/>
                  </a:lnTo>
                  <a:lnTo>
                    <a:pt x="10411867" y="2920454"/>
                  </a:lnTo>
                  <a:lnTo>
                    <a:pt x="10448925" y="2920454"/>
                  </a:lnTo>
                  <a:lnTo>
                    <a:pt x="10448925" y="2958554"/>
                  </a:lnTo>
                  <a:close/>
                </a:path>
                <a:path w="10448925" h="8180070">
                  <a:moveTo>
                    <a:pt x="10448925" y="2882354"/>
                  </a:moveTo>
                  <a:lnTo>
                    <a:pt x="10411867" y="2882354"/>
                  </a:lnTo>
                  <a:lnTo>
                    <a:pt x="10411867" y="2844254"/>
                  </a:lnTo>
                  <a:lnTo>
                    <a:pt x="10448925" y="2844254"/>
                  </a:lnTo>
                  <a:lnTo>
                    <a:pt x="10448925" y="2882354"/>
                  </a:lnTo>
                  <a:close/>
                </a:path>
                <a:path w="10448925" h="8180070">
                  <a:moveTo>
                    <a:pt x="10448925" y="2806154"/>
                  </a:moveTo>
                  <a:lnTo>
                    <a:pt x="10411867" y="2806154"/>
                  </a:lnTo>
                  <a:lnTo>
                    <a:pt x="10411867" y="2768054"/>
                  </a:lnTo>
                  <a:lnTo>
                    <a:pt x="10448925" y="2768054"/>
                  </a:lnTo>
                  <a:lnTo>
                    <a:pt x="10448925" y="2806154"/>
                  </a:lnTo>
                  <a:close/>
                </a:path>
                <a:path w="10448925" h="8180070">
                  <a:moveTo>
                    <a:pt x="10448925" y="2729954"/>
                  </a:moveTo>
                  <a:lnTo>
                    <a:pt x="10411867" y="2729954"/>
                  </a:lnTo>
                  <a:lnTo>
                    <a:pt x="10411867" y="2691854"/>
                  </a:lnTo>
                  <a:lnTo>
                    <a:pt x="10448925" y="2691854"/>
                  </a:lnTo>
                  <a:lnTo>
                    <a:pt x="10448925" y="2729954"/>
                  </a:lnTo>
                  <a:close/>
                </a:path>
                <a:path w="10448925" h="8180070">
                  <a:moveTo>
                    <a:pt x="10448925" y="2653754"/>
                  </a:moveTo>
                  <a:lnTo>
                    <a:pt x="10411867" y="2653754"/>
                  </a:lnTo>
                  <a:lnTo>
                    <a:pt x="10411867" y="2615654"/>
                  </a:lnTo>
                  <a:lnTo>
                    <a:pt x="10448925" y="2615654"/>
                  </a:lnTo>
                  <a:lnTo>
                    <a:pt x="10448925" y="2653754"/>
                  </a:lnTo>
                  <a:close/>
                </a:path>
                <a:path w="10448925" h="8180070">
                  <a:moveTo>
                    <a:pt x="10448925" y="2577554"/>
                  </a:moveTo>
                  <a:lnTo>
                    <a:pt x="10411867" y="2577554"/>
                  </a:lnTo>
                  <a:lnTo>
                    <a:pt x="10411867" y="2539454"/>
                  </a:lnTo>
                  <a:lnTo>
                    <a:pt x="10448925" y="2539454"/>
                  </a:lnTo>
                  <a:lnTo>
                    <a:pt x="10448925" y="2577554"/>
                  </a:lnTo>
                  <a:close/>
                </a:path>
                <a:path w="10448925" h="8180070">
                  <a:moveTo>
                    <a:pt x="10448925" y="2501354"/>
                  </a:moveTo>
                  <a:lnTo>
                    <a:pt x="10411867" y="2501354"/>
                  </a:lnTo>
                  <a:lnTo>
                    <a:pt x="10411867" y="2463254"/>
                  </a:lnTo>
                  <a:lnTo>
                    <a:pt x="10448925" y="2463254"/>
                  </a:lnTo>
                  <a:lnTo>
                    <a:pt x="10448925" y="2501354"/>
                  </a:lnTo>
                  <a:close/>
                </a:path>
                <a:path w="10448925" h="8180070">
                  <a:moveTo>
                    <a:pt x="10448925" y="2425154"/>
                  </a:moveTo>
                  <a:lnTo>
                    <a:pt x="10411867" y="2425154"/>
                  </a:lnTo>
                  <a:lnTo>
                    <a:pt x="10411867" y="2387054"/>
                  </a:lnTo>
                  <a:lnTo>
                    <a:pt x="10448925" y="2387054"/>
                  </a:lnTo>
                  <a:lnTo>
                    <a:pt x="10448925" y="2425154"/>
                  </a:lnTo>
                  <a:close/>
                </a:path>
                <a:path w="10448925" h="8180070">
                  <a:moveTo>
                    <a:pt x="10448925" y="2348954"/>
                  </a:moveTo>
                  <a:lnTo>
                    <a:pt x="10411867" y="2348954"/>
                  </a:lnTo>
                  <a:lnTo>
                    <a:pt x="10411867" y="2310854"/>
                  </a:lnTo>
                  <a:lnTo>
                    <a:pt x="10448925" y="2310854"/>
                  </a:lnTo>
                  <a:lnTo>
                    <a:pt x="10448925" y="2348954"/>
                  </a:lnTo>
                  <a:close/>
                </a:path>
                <a:path w="10448925" h="8180070">
                  <a:moveTo>
                    <a:pt x="10448925" y="2272754"/>
                  </a:moveTo>
                  <a:lnTo>
                    <a:pt x="10411867" y="2272754"/>
                  </a:lnTo>
                  <a:lnTo>
                    <a:pt x="10411867" y="2234654"/>
                  </a:lnTo>
                  <a:lnTo>
                    <a:pt x="10448925" y="2234654"/>
                  </a:lnTo>
                  <a:lnTo>
                    <a:pt x="10448925" y="2272754"/>
                  </a:lnTo>
                  <a:close/>
                </a:path>
                <a:path w="10448925" h="8180070">
                  <a:moveTo>
                    <a:pt x="10448925" y="2196554"/>
                  </a:moveTo>
                  <a:lnTo>
                    <a:pt x="10411867" y="2196554"/>
                  </a:lnTo>
                  <a:lnTo>
                    <a:pt x="10411867" y="2158454"/>
                  </a:lnTo>
                  <a:lnTo>
                    <a:pt x="10448925" y="2158454"/>
                  </a:lnTo>
                  <a:lnTo>
                    <a:pt x="10448925" y="2196554"/>
                  </a:lnTo>
                  <a:close/>
                </a:path>
                <a:path w="10448925" h="8180070">
                  <a:moveTo>
                    <a:pt x="10448925" y="2120354"/>
                  </a:moveTo>
                  <a:lnTo>
                    <a:pt x="10411867" y="2120354"/>
                  </a:lnTo>
                  <a:lnTo>
                    <a:pt x="10411867" y="2082254"/>
                  </a:lnTo>
                  <a:lnTo>
                    <a:pt x="10448925" y="2082254"/>
                  </a:lnTo>
                  <a:lnTo>
                    <a:pt x="10448925" y="2120354"/>
                  </a:lnTo>
                  <a:close/>
                </a:path>
                <a:path w="10448925" h="8180070">
                  <a:moveTo>
                    <a:pt x="10448925" y="2044154"/>
                  </a:moveTo>
                  <a:lnTo>
                    <a:pt x="10411867" y="2044154"/>
                  </a:lnTo>
                  <a:lnTo>
                    <a:pt x="10411867" y="2006054"/>
                  </a:lnTo>
                  <a:lnTo>
                    <a:pt x="10448925" y="2006054"/>
                  </a:lnTo>
                  <a:lnTo>
                    <a:pt x="10448925" y="2044154"/>
                  </a:lnTo>
                  <a:close/>
                </a:path>
                <a:path w="10448925" h="8180070">
                  <a:moveTo>
                    <a:pt x="10448925" y="1967954"/>
                  </a:moveTo>
                  <a:lnTo>
                    <a:pt x="10411867" y="1967954"/>
                  </a:lnTo>
                  <a:lnTo>
                    <a:pt x="10411867" y="1929854"/>
                  </a:lnTo>
                  <a:lnTo>
                    <a:pt x="10448925" y="1929854"/>
                  </a:lnTo>
                  <a:lnTo>
                    <a:pt x="10448925" y="1967954"/>
                  </a:lnTo>
                  <a:close/>
                </a:path>
                <a:path w="10448925" h="8180070">
                  <a:moveTo>
                    <a:pt x="10448925" y="1891754"/>
                  </a:moveTo>
                  <a:lnTo>
                    <a:pt x="10411867" y="1891754"/>
                  </a:lnTo>
                  <a:lnTo>
                    <a:pt x="10411867" y="1853654"/>
                  </a:lnTo>
                  <a:lnTo>
                    <a:pt x="10448925" y="1853654"/>
                  </a:lnTo>
                  <a:lnTo>
                    <a:pt x="10448925" y="1891754"/>
                  </a:lnTo>
                  <a:close/>
                </a:path>
                <a:path w="10448925" h="8180070">
                  <a:moveTo>
                    <a:pt x="10448925" y="1815554"/>
                  </a:moveTo>
                  <a:lnTo>
                    <a:pt x="10411867" y="1815554"/>
                  </a:lnTo>
                  <a:lnTo>
                    <a:pt x="10411867" y="1777454"/>
                  </a:lnTo>
                  <a:lnTo>
                    <a:pt x="10448925" y="1777454"/>
                  </a:lnTo>
                  <a:lnTo>
                    <a:pt x="10448925" y="1815554"/>
                  </a:lnTo>
                  <a:close/>
                </a:path>
                <a:path w="10448925" h="8180070">
                  <a:moveTo>
                    <a:pt x="10448925" y="1739354"/>
                  </a:moveTo>
                  <a:lnTo>
                    <a:pt x="10411867" y="1739354"/>
                  </a:lnTo>
                  <a:lnTo>
                    <a:pt x="10411867" y="1701254"/>
                  </a:lnTo>
                  <a:lnTo>
                    <a:pt x="10448925" y="1701254"/>
                  </a:lnTo>
                  <a:lnTo>
                    <a:pt x="10448925" y="1739354"/>
                  </a:lnTo>
                  <a:close/>
                </a:path>
                <a:path w="10448925" h="8180070">
                  <a:moveTo>
                    <a:pt x="10448925" y="1663154"/>
                  </a:moveTo>
                  <a:lnTo>
                    <a:pt x="10411867" y="1663154"/>
                  </a:lnTo>
                  <a:lnTo>
                    <a:pt x="10411867" y="1625054"/>
                  </a:lnTo>
                  <a:lnTo>
                    <a:pt x="10448925" y="1625054"/>
                  </a:lnTo>
                  <a:lnTo>
                    <a:pt x="10448925" y="1663154"/>
                  </a:lnTo>
                  <a:close/>
                </a:path>
                <a:path w="10448925" h="8180070">
                  <a:moveTo>
                    <a:pt x="10448925" y="1586954"/>
                  </a:moveTo>
                  <a:lnTo>
                    <a:pt x="10411867" y="1586954"/>
                  </a:lnTo>
                  <a:lnTo>
                    <a:pt x="10411867" y="1548854"/>
                  </a:lnTo>
                  <a:lnTo>
                    <a:pt x="10448925" y="1548854"/>
                  </a:lnTo>
                  <a:lnTo>
                    <a:pt x="10448925" y="1586954"/>
                  </a:lnTo>
                  <a:close/>
                </a:path>
                <a:path w="10448925" h="8180070">
                  <a:moveTo>
                    <a:pt x="10448925" y="1510754"/>
                  </a:moveTo>
                  <a:lnTo>
                    <a:pt x="10411867" y="1510754"/>
                  </a:lnTo>
                  <a:lnTo>
                    <a:pt x="10411867" y="1472654"/>
                  </a:lnTo>
                  <a:lnTo>
                    <a:pt x="10448925" y="1472654"/>
                  </a:lnTo>
                  <a:lnTo>
                    <a:pt x="10448925" y="1510754"/>
                  </a:lnTo>
                  <a:close/>
                </a:path>
                <a:path w="10448925" h="8180070">
                  <a:moveTo>
                    <a:pt x="10448925" y="1434554"/>
                  </a:moveTo>
                  <a:lnTo>
                    <a:pt x="10411867" y="1434554"/>
                  </a:lnTo>
                  <a:lnTo>
                    <a:pt x="10411867" y="1396454"/>
                  </a:lnTo>
                  <a:lnTo>
                    <a:pt x="10448925" y="1396454"/>
                  </a:lnTo>
                  <a:lnTo>
                    <a:pt x="10448925" y="1434554"/>
                  </a:lnTo>
                  <a:close/>
                </a:path>
                <a:path w="10448925" h="8180070">
                  <a:moveTo>
                    <a:pt x="10448925" y="1358354"/>
                  </a:moveTo>
                  <a:lnTo>
                    <a:pt x="10411867" y="1358354"/>
                  </a:lnTo>
                  <a:lnTo>
                    <a:pt x="10411867" y="1320254"/>
                  </a:lnTo>
                  <a:lnTo>
                    <a:pt x="10448925" y="1320254"/>
                  </a:lnTo>
                  <a:lnTo>
                    <a:pt x="10448925" y="1358354"/>
                  </a:lnTo>
                  <a:close/>
                </a:path>
                <a:path w="10448925" h="8180070">
                  <a:moveTo>
                    <a:pt x="10448925" y="1282154"/>
                  </a:moveTo>
                  <a:lnTo>
                    <a:pt x="10411867" y="1282154"/>
                  </a:lnTo>
                  <a:lnTo>
                    <a:pt x="10411867" y="1244054"/>
                  </a:lnTo>
                  <a:lnTo>
                    <a:pt x="10448925" y="1244054"/>
                  </a:lnTo>
                  <a:lnTo>
                    <a:pt x="10448925" y="1282154"/>
                  </a:lnTo>
                  <a:close/>
                </a:path>
                <a:path w="10448925" h="8180070">
                  <a:moveTo>
                    <a:pt x="10448925" y="1205954"/>
                  </a:moveTo>
                  <a:lnTo>
                    <a:pt x="10411867" y="1205954"/>
                  </a:lnTo>
                  <a:lnTo>
                    <a:pt x="10411867" y="1167854"/>
                  </a:lnTo>
                  <a:lnTo>
                    <a:pt x="10448925" y="1167854"/>
                  </a:lnTo>
                  <a:lnTo>
                    <a:pt x="10448925" y="1205954"/>
                  </a:lnTo>
                  <a:close/>
                </a:path>
                <a:path w="10448925" h="8180070">
                  <a:moveTo>
                    <a:pt x="10448925" y="1129754"/>
                  </a:moveTo>
                  <a:lnTo>
                    <a:pt x="10411867" y="1129754"/>
                  </a:lnTo>
                  <a:lnTo>
                    <a:pt x="10411867" y="1091654"/>
                  </a:lnTo>
                  <a:lnTo>
                    <a:pt x="10448925" y="1091654"/>
                  </a:lnTo>
                  <a:lnTo>
                    <a:pt x="10448925" y="1129754"/>
                  </a:lnTo>
                  <a:close/>
                </a:path>
                <a:path w="10448925" h="8180070">
                  <a:moveTo>
                    <a:pt x="10448925" y="1053554"/>
                  </a:moveTo>
                  <a:lnTo>
                    <a:pt x="10411867" y="1053554"/>
                  </a:lnTo>
                  <a:lnTo>
                    <a:pt x="10411867" y="1015454"/>
                  </a:lnTo>
                  <a:lnTo>
                    <a:pt x="10448925" y="1015454"/>
                  </a:lnTo>
                  <a:lnTo>
                    <a:pt x="10448925" y="1053554"/>
                  </a:lnTo>
                  <a:close/>
                </a:path>
                <a:path w="10448925" h="8180070">
                  <a:moveTo>
                    <a:pt x="10448925" y="977354"/>
                  </a:moveTo>
                  <a:lnTo>
                    <a:pt x="10411867" y="977354"/>
                  </a:lnTo>
                  <a:lnTo>
                    <a:pt x="10411867" y="939254"/>
                  </a:lnTo>
                  <a:lnTo>
                    <a:pt x="10448925" y="939254"/>
                  </a:lnTo>
                  <a:lnTo>
                    <a:pt x="10448925" y="977354"/>
                  </a:lnTo>
                  <a:close/>
                </a:path>
                <a:path w="10448925" h="8180070">
                  <a:moveTo>
                    <a:pt x="10448925" y="901154"/>
                  </a:moveTo>
                  <a:lnTo>
                    <a:pt x="10411867" y="901154"/>
                  </a:lnTo>
                  <a:lnTo>
                    <a:pt x="10411867" y="863054"/>
                  </a:lnTo>
                  <a:lnTo>
                    <a:pt x="10448925" y="863054"/>
                  </a:lnTo>
                  <a:lnTo>
                    <a:pt x="10448925" y="901154"/>
                  </a:lnTo>
                  <a:close/>
                </a:path>
                <a:path w="10448925" h="8180070">
                  <a:moveTo>
                    <a:pt x="10448925" y="824954"/>
                  </a:moveTo>
                  <a:lnTo>
                    <a:pt x="10411867" y="824954"/>
                  </a:lnTo>
                  <a:lnTo>
                    <a:pt x="10411867" y="786854"/>
                  </a:lnTo>
                  <a:lnTo>
                    <a:pt x="10448925" y="786854"/>
                  </a:lnTo>
                  <a:lnTo>
                    <a:pt x="10448925" y="824954"/>
                  </a:lnTo>
                  <a:close/>
                </a:path>
                <a:path w="10448925" h="8180070">
                  <a:moveTo>
                    <a:pt x="10448925" y="748754"/>
                  </a:moveTo>
                  <a:lnTo>
                    <a:pt x="10411867" y="748754"/>
                  </a:lnTo>
                  <a:lnTo>
                    <a:pt x="10411867" y="710654"/>
                  </a:lnTo>
                  <a:lnTo>
                    <a:pt x="10448925" y="710654"/>
                  </a:lnTo>
                  <a:lnTo>
                    <a:pt x="10448925" y="748754"/>
                  </a:lnTo>
                  <a:close/>
                </a:path>
                <a:path w="10448925" h="8180070">
                  <a:moveTo>
                    <a:pt x="10448925" y="672554"/>
                  </a:moveTo>
                  <a:lnTo>
                    <a:pt x="10411867" y="672554"/>
                  </a:lnTo>
                  <a:lnTo>
                    <a:pt x="10411867" y="634454"/>
                  </a:lnTo>
                  <a:lnTo>
                    <a:pt x="10448925" y="634454"/>
                  </a:lnTo>
                  <a:lnTo>
                    <a:pt x="10448925" y="672554"/>
                  </a:lnTo>
                  <a:close/>
                </a:path>
                <a:path w="10448925" h="8180070">
                  <a:moveTo>
                    <a:pt x="10448925" y="596354"/>
                  </a:moveTo>
                  <a:lnTo>
                    <a:pt x="10411867" y="596354"/>
                  </a:lnTo>
                  <a:lnTo>
                    <a:pt x="10411867" y="558254"/>
                  </a:lnTo>
                  <a:lnTo>
                    <a:pt x="10448925" y="558254"/>
                  </a:lnTo>
                  <a:lnTo>
                    <a:pt x="10448925" y="596354"/>
                  </a:lnTo>
                  <a:close/>
                </a:path>
                <a:path w="10448925" h="8180070">
                  <a:moveTo>
                    <a:pt x="10448925" y="520154"/>
                  </a:moveTo>
                  <a:lnTo>
                    <a:pt x="10411867" y="520154"/>
                  </a:lnTo>
                  <a:lnTo>
                    <a:pt x="10411867" y="482054"/>
                  </a:lnTo>
                  <a:lnTo>
                    <a:pt x="10448925" y="482054"/>
                  </a:lnTo>
                  <a:lnTo>
                    <a:pt x="10448925" y="520154"/>
                  </a:lnTo>
                  <a:close/>
                </a:path>
                <a:path w="10448925" h="8180070">
                  <a:moveTo>
                    <a:pt x="10448925" y="443954"/>
                  </a:moveTo>
                  <a:lnTo>
                    <a:pt x="10411867" y="443954"/>
                  </a:lnTo>
                  <a:lnTo>
                    <a:pt x="10411867" y="405854"/>
                  </a:lnTo>
                  <a:lnTo>
                    <a:pt x="10448925" y="405854"/>
                  </a:lnTo>
                  <a:lnTo>
                    <a:pt x="10448925" y="443954"/>
                  </a:lnTo>
                  <a:close/>
                </a:path>
                <a:path w="10448925" h="8180070">
                  <a:moveTo>
                    <a:pt x="10448925" y="367754"/>
                  </a:moveTo>
                  <a:lnTo>
                    <a:pt x="10411867" y="367754"/>
                  </a:lnTo>
                  <a:lnTo>
                    <a:pt x="10411867" y="329654"/>
                  </a:lnTo>
                  <a:lnTo>
                    <a:pt x="10448925" y="329654"/>
                  </a:lnTo>
                  <a:lnTo>
                    <a:pt x="10448925" y="367754"/>
                  </a:lnTo>
                  <a:close/>
                </a:path>
                <a:path w="10448925" h="8180070">
                  <a:moveTo>
                    <a:pt x="10448925" y="291554"/>
                  </a:moveTo>
                  <a:lnTo>
                    <a:pt x="10411867" y="291554"/>
                  </a:lnTo>
                  <a:lnTo>
                    <a:pt x="10411867" y="253454"/>
                  </a:lnTo>
                  <a:lnTo>
                    <a:pt x="10448925" y="253454"/>
                  </a:lnTo>
                  <a:lnTo>
                    <a:pt x="10448925" y="291554"/>
                  </a:lnTo>
                  <a:close/>
                </a:path>
                <a:path w="10448925" h="8180070">
                  <a:moveTo>
                    <a:pt x="10448925" y="215354"/>
                  </a:moveTo>
                  <a:lnTo>
                    <a:pt x="10411867" y="215354"/>
                  </a:lnTo>
                  <a:lnTo>
                    <a:pt x="10411867" y="177254"/>
                  </a:lnTo>
                  <a:lnTo>
                    <a:pt x="10448925" y="177254"/>
                  </a:lnTo>
                  <a:lnTo>
                    <a:pt x="10448925" y="215354"/>
                  </a:lnTo>
                  <a:close/>
                </a:path>
                <a:path w="10448925" h="8180070">
                  <a:moveTo>
                    <a:pt x="10448925" y="139154"/>
                  </a:moveTo>
                  <a:lnTo>
                    <a:pt x="10411867" y="139154"/>
                  </a:lnTo>
                  <a:lnTo>
                    <a:pt x="10411867" y="101054"/>
                  </a:lnTo>
                  <a:lnTo>
                    <a:pt x="10448925" y="101054"/>
                  </a:lnTo>
                  <a:lnTo>
                    <a:pt x="10448925" y="139154"/>
                  </a:lnTo>
                  <a:close/>
                </a:path>
                <a:path w="10448925" h="8180070">
                  <a:moveTo>
                    <a:pt x="10411867" y="38099"/>
                  </a:moveTo>
                  <a:lnTo>
                    <a:pt x="10398621" y="38099"/>
                  </a:lnTo>
                  <a:lnTo>
                    <a:pt x="10398621" y="0"/>
                  </a:lnTo>
                  <a:lnTo>
                    <a:pt x="10436721" y="0"/>
                  </a:lnTo>
                  <a:lnTo>
                    <a:pt x="10436721" y="24854"/>
                  </a:lnTo>
                  <a:lnTo>
                    <a:pt x="10411867" y="24854"/>
                  </a:lnTo>
                  <a:lnTo>
                    <a:pt x="10411867" y="38099"/>
                  </a:lnTo>
                  <a:close/>
                </a:path>
                <a:path w="10448925" h="8180070">
                  <a:moveTo>
                    <a:pt x="10448925" y="62954"/>
                  </a:moveTo>
                  <a:lnTo>
                    <a:pt x="10411867" y="62954"/>
                  </a:lnTo>
                  <a:lnTo>
                    <a:pt x="10411867" y="24854"/>
                  </a:lnTo>
                  <a:lnTo>
                    <a:pt x="10436721" y="24854"/>
                  </a:lnTo>
                  <a:lnTo>
                    <a:pt x="10436721" y="38099"/>
                  </a:lnTo>
                  <a:lnTo>
                    <a:pt x="10448925" y="38099"/>
                  </a:lnTo>
                  <a:lnTo>
                    <a:pt x="10448925" y="62954"/>
                  </a:lnTo>
                  <a:close/>
                </a:path>
                <a:path w="10448925" h="8180070">
                  <a:moveTo>
                    <a:pt x="10448925" y="38099"/>
                  </a:moveTo>
                  <a:lnTo>
                    <a:pt x="10436721" y="38099"/>
                  </a:lnTo>
                  <a:lnTo>
                    <a:pt x="10436721" y="24854"/>
                  </a:lnTo>
                  <a:lnTo>
                    <a:pt x="10448925" y="24854"/>
                  </a:lnTo>
                  <a:lnTo>
                    <a:pt x="10448925" y="38099"/>
                  </a:lnTo>
                  <a:close/>
                </a:path>
                <a:path w="10448925" h="8180070">
                  <a:moveTo>
                    <a:pt x="10360521" y="38099"/>
                  </a:moveTo>
                  <a:lnTo>
                    <a:pt x="10322421" y="38099"/>
                  </a:lnTo>
                  <a:lnTo>
                    <a:pt x="10322421" y="0"/>
                  </a:lnTo>
                  <a:lnTo>
                    <a:pt x="10360521" y="0"/>
                  </a:lnTo>
                  <a:lnTo>
                    <a:pt x="10360521" y="38099"/>
                  </a:lnTo>
                  <a:close/>
                </a:path>
                <a:path w="10448925" h="8180070">
                  <a:moveTo>
                    <a:pt x="10284321" y="38099"/>
                  </a:moveTo>
                  <a:lnTo>
                    <a:pt x="10246221" y="38099"/>
                  </a:lnTo>
                  <a:lnTo>
                    <a:pt x="10246221" y="0"/>
                  </a:lnTo>
                  <a:lnTo>
                    <a:pt x="10284321" y="0"/>
                  </a:lnTo>
                  <a:lnTo>
                    <a:pt x="10284321" y="38099"/>
                  </a:lnTo>
                  <a:close/>
                </a:path>
                <a:path w="10448925" h="8180070">
                  <a:moveTo>
                    <a:pt x="10208121" y="38099"/>
                  </a:moveTo>
                  <a:lnTo>
                    <a:pt x="10170021" y="38099"/>
                  </a:lnTo>
                  <a:lnTo>
                    <a:pt x="10170021" y="0"/>
                  </a:lnTo>
                  <a:lnTo>
                    <a:pt x="10208121" y="0"/>
                  </a:lnTo>
                  <a:lnTo>
                    <a:pt x="10208121" y="38099"/>
                  </a:lnTo>
                  <a:close/>
                </a:path>
                <a:path w="10448925" h="8180070">
                  <a:moveTo>
                    <a:pt x="10131921" y="38099"/>
                  </a:moveTo>
                  <a:lnTo>
                    <a:pt x="10093821" y="38099"/>
                  </a:lnTo>
                  <a:lnTo>
                    <a:pt x="10093821" y="0"/>
                  </a:lnTo>
                  <a:lnTo>
                    <a:pt x="10131921" y="0"/>
                  </a:lnTo>
                  <a:lnTo>
                    <a:pt x="10131921" y="38099"/>
                  </a:lnTo>
                  <a:close/>
                </a:path>
                <a:path w="10448925" h="8180070">
                  <a:moveTo>
                    <a:pt x="10055721" y="38099"/>
                  </a:moveTo>
                  <a:lnTo>
                    <a:pt x="10017621" y="38099"/>
                  </a:lnTo>
                  <a:lnTo>
                    <a:pt x="10017621" y="0"/>
                  </a:lnTo>
                  <a:lnTo>
                    <a:pt x="10055721" y="0"/>
                  </a:lnTo>
                  <a:lnTo>
                    <a:pt x="10055721" y="38099"/>
                  </a:lnTo>
                  <a:close/>
                </a:path>
                <a:path w="10448925" h="8180070">
                  <a:moveTo>
                    <a:pt x="9979521" y="38099"/>
                  </a:moveTo>
                  <a:lnTo>
                    <a:pt x="9941421" y="38099"/>
                  </a:lnTo>
                  <a:lnTo>
                    <a:pt x="9941421" y="0"/>
                  </a:lnTo>
                  <a:lnTo>
                    <a:pt x="9979521" y="0"/>
                  </a:lnTo>
                  <a:lnTo>
                    <a:pt x="9979521" y="38099"/>
                  </a:lnTo>
                  <a:close/>
                </a:path>
                <a:path w="10448925" h="8180070">
                  <a:moveTo>
                    <a:pt x="9903321" y="38099"/>
                  </a:moveTo>
                  <a:lnTo>
                    <a:pt x="9865221" y="38099"/>
                  </a:lnTo>
                  <a:lnTo>
                    <a:pt x="9865221" y="0"/>
                  </a:lnTo>
                  <a:lnTo>
                    <a:pt x="9903321" y="0"/>
                  </a:lnTo>
                  <a:lnTo>
                    <a:pt x="9903321" y="38099"/>
                  </a:lnTo>
                  <a:close/>
                </a:path>
                <a:path w="10448925" h="8180070">
                  <a:moveTo>
                    <a:pt x="9827121" y="38099"/>
                  </a:moveTo>
                  <a:lnTo>
                    <a:pt x="9789021" y="38099"/>
                  </a:lnTo>
                  <a:lnTo>
                    <a:pt x="9789021" y="0"/>
                  </a:lnTo>
                  <a:lnTo>
                    <a:pt x="9827121" y="0"/>
                  </a:lnTo>
                  <a:lnTo>
                    <a:pt x="9827121" y="38099"/>
                  </a:lnTo>
                  <a:close/>
                </a:path>
                <a:path w="10448925" h="8180070">
                  <a:moveTo>
                    <a:pt x="9750921" y="38099"/>
                  </a:moveTo>
                  <a:lnTo>
                    <a:pt x="9712821" y="38099"/>
                  </a:lnTo>
                  <a:lnTo>
                    <a:pt x="9712821" y="0"/>
                  </a:lnTo>
                  <a:lnTo>
                    <a:pt x="9750921" y="0"/>
                  </a:lnTo>
                  <a:lnTo>
                    <a:pt x="9750921" y="38099"/>
                  </a:lnTo>
                  <a:close/>
                </a:path>
                <a:path w="10448925" h="8180070">
                  <a:moveTo>
                    <a:pt x="9674721" y="38099"/>
                  </a:moveTo>
                  <a:lnTo>
                    <a:pt x="9636621" y="38099"/>
                  </a:lnTo>
                  <a:lnTo>
                    <a:pt x="9636621" y="0"/>
                  </a:lnTo>
                  <a:lnTo>
                    <a:pt x="9674721" y="0"/>
                  </a:lnTo>
                  <a:lnTo>
                    <a:pt x="9674721" y="38099"/>
                  </a:lnTo>
                  <a:close/>
                </a:path>
                <a:path w="10448925" h="8180070">
                  <a:moveTo>
                    <a:pt x="9598521" y="38099"/>
                  </a:moveTo>
                  <a:lnTo>
                    <a:pt x="9560421" y="38099"/>
                  </a:lnTo>
                  <a:lnTo>
                    <a:pt x="9560421" y="0"/>
                  </a:lnTo>
                  <a:lnTo>
                    <a:pt x="9598521" y="0"/>
                  </a:lnTo>
                  <a:lnTo>
                    <a:pt x="9598521" y="38099"/>
                  </a:lnTo>
                  <a:close/>
                </a:path>
                <a:path w="10448925" h="8180070">
                  <a:moveTo>
                    <a:pt x="9522321" y="38099"/>
                  </a:moveTo>
                  <a:lnTo>
                    <a:pt x="9484221" y="38099"/>
                  </a:lnTo>
                  <a:lnTo>
                    <a:pt x="9484221" y="0"/>
                  </a:lnTo>
                  <a:lnTo>
                    <a:pt x="9522321" y="0"/>
                  </a:lnTo>
                  <a:lnTo>
                    <a:pt x="9522321" y="38099"/>
                  </a:lnTo>
                  <a:close/>
                </a:path>
                <a:path w="10448925" h="8180070">
                  <a:moveTo>
                    <a:pt x="9446121" y="38099"/>
                  </a:moveTo>
                  <a:lnTo>
                    <a:pt x="9408021" y="38099"/>
                  </a:lnTo>
                  <a:lnTo>
                    <a:pt x="9408021" y="0"/>
                  </a:lnTo>
                  <a:lnTo>
                    <a:pt x="9446121" y="0"/>
                  </a:lnTo>
                  <a:lnTo>
                    <a:pt x="9446121" y="38099"/>
                  </a:lnTo>
                  <a:close/>
                </a:path>
                <a:path w="10448925" h="8180070">
                  <a:moveTo>
                    <a:pt x="9369921" y="38099"/>
                  </a:moveTo>
                  <a:lnTo>
                    <a:pt x="9331821" y="38099"/>
                  </a:lnTo>
                  <a:lnTo>
                    <a:pt x="9331821" y="0"/>
                  </a:lnTo>
                  <a:lnTo>
                    <a:pt x="9369921" y="0"/>
                  </a:lnTo>
                  <a:lnTo>
                    <a:pt x="9369921" y="38099"/>
                  </a:lnTo>
                  <a:close/>
                </a:path>
                <a:path w="10448925" h="8180070">
                  <a:moveTo>
                    <a:pt x="9293721" y="38099"/>
                  </a:moveTo>
                  <a:lnTo>
                    <a:pt x="9255621" y="38099"/>
                  </a:lnTo>
                  <a:lnTo>
                    <a:pt x="9255621" y="0"/>
                  </a:lnTo>
                  <a:lnTo>
                    <a:pt x="9293721" y="0"/>
                  </a:lnTo>
                  <a:lnTo>
                    <a:pt x="9293721" y="38099"/>
                  </a:lnTo>
                  <a:close/>
                </a:path>
                <a:path w="10448925" h="8180070">
                  <a:moveTo>
                    <a:pt x="9217521" y="38099"/>
                  </a:moveTo>
                  <a:lnTo>
                    <a:pt x="9179421" y="38099"/>
                  </a:lnTo>
                  <a:lnTo>
                    <a:pt x="9179421" y="0"/>
                  </a:lnTo>
                  <a:lnTo>
                    <a:pt x="9217521" y="0"/>
                  </a:lnTo>
                  <a:lnTo>
                    <a:pt x="9217521" y="38099"/>
                  </a:lnTo>
                  <a:close/>
                </a:path>
                <a:path w="10448925" h="8180070">
                  <a:moveTo>
                    <a:pt x="9141321" y="38099"/>
                  </a:moveTo>
                  <a:lnTo>
                    <a:pt x="9103221" y="38099"/>
                  </a:lnTo>
                  <a:lnTo>
                    <a:pt x="9103221" y="0"/>
                  </a:lnTo>
                  <a:lnTo>
                    <a:pt x="9141321" y="0"/>
                  </a:lnTo>
                  <a:lnTo>
                    <a:pt x="9141321" y="38099"/>
                  </a:lnTo>
                  <a:close/>
                </a:path>
                <a:path w="10448925" h="8180070">
                  <a:moveTo>
                    <a:pt x="9065121" y="38099"/>
                  </a:moveTo>
                  <a:lnTo>
                    <a:pt x="9027021" y="38099"/>
                  </a:lnTo>
                  <a:lnTo>
                    <a:pt x="9027021" y="0"/>
                  </a:lnTo>
                  <a:lnTo>
                    <a:pt x="9065121" y="0"/>
                  </a:lnTo>
                  <a:lnTo>
                    <a:pt x="9065121" y="38099"/>
                  </a:lnTo>
                  <a:close/>
                </a:path>
                <a:path w="10448925" h="8180070">
                  <a:moveTo>
                    <a:pt x="8988921" y="38099"/>
                  </a:moveTo>
                  <a:lnTo>
                    <a:pt x="8950821" y="38099"/>
                  </a:lnTo>
                  <a:lnTo>
                    <a:pt x="8950821" y="0"/>
                  </a:lnTo>
                  <a:lnTo>
                    <a:pt x="8988921" y="0"/>
                  </a:lnTo>
                  <a:lnTo>
                    <a:pt x="8988921" y="38099"/>
                  </a:lnTo>
                  <a:close/>
                </a:path>
                <a:path w="10448925" h="8180070">
                  <a:moveTo>
                    <a:pt x="8912721" y="38099"/>
                  </a:moveTo>
                  <a:lnTo>
                    <a:pt x="8874621" y="38099"/>
                  </a:lnTo>
                  <a:lnTo>
                    <a:pt x="8874621" y="0"/>
                  </a:lnTo>
                  <a:lnTo>
                    <a:pt x="8912721" y="0"/>
                  </a:lnTo>
                  <a:lnTo>
                    <a:pt x="8912721" y="38099"/>
                  </a:lnTo>
                  <a:close/>
                </a:path>
                <a:path w="10448925" h="8180070">
                  <a:moveTo>
                    <a:pt x="8836521" y="38099"/>
                  </a:moveTo>
                  <a:lnTo>
                    <a:pt x="8798421" y="38099"/>
                  </a:lnTo>
                  <a:lnTo>
                    <a:pt x="8798421" y="0"/>
                  </a:lnTo>
                  <a:lnTo>
                    <a:pt x="8836521" y="0"/>
                  </a:lnTo>
                  <a:lnTo>
                    <a:pt x="8836521" y="38099"/>
                  </a:lnTo>
                  <a:close/>
                </a:path>
                <a:path w="10448925" h="8180070">
                  <a:moveTo>
                    <a:pt x="8760321" y="38099"/>
                  </a:moveTo>
                  <a:lnTo>
                    <a:pt x="8722221" y="38099"/>
                  </a:lnTo>
                  <a:lnTo>
                    <a:pt x="8722221" y="0"/>
                  </a:lnTo>
                  <a:lnTo>
                    <a:pt x="8760321" y="0"/>
                  </a:lnTo>
                  <a:lnTo>
                    <a:pt x="8760321" y="38099"/>
                  </a:lnTo>
                  <a:close/>
                </a:path>
                <a:path w="10448925" h="8180070">
                  <a:moveTo>
                    <a:pt x="8684121" y="38099"/>
                  </a:moveTo>
                  <a:lnTo>
                    <a:pt x="8646021" y="38099"/>
                  </a:lnTo>
                  <a:lnTo>
                    <a:pt x="8646021" y="0"/>
                  </a:lnTo>
                  <a:lnTo>
                    <a:pt x="8684121" y="0"/>
                  </a:lnTo>
                  <a:lnTo>
                    <a:pt x="8684121" y="38099"/>
                  </a:lnTo>
                  <a:close/>
                </a:path>
                <a:path w="10448925" h="8180070">
                  <a:moveTo>
                    <a:pt x="8607921" y="38099"/>
                  </a:moveTo>
                  <a:lnTo>
                    <a:pt x="8569821" y="38099"/>
                  </a:lnTo>
                  <a:lnTo>
                    <a:pt x="8569821" y="0"/>
                  </a:lnTo>
                  <a:lnTo>
                    <a:pt x="8607921" y="0"/>
                  </a:lnTo>
                  <a:lnTo>
                    <a:pt x="8607921" y="38099"/>
                  </a:lnTo>
                  <a:close/>
                </a:path>
                <a:path w="10448925" h="8180070">
                  <a:moveTo>
                    <a:pt x="8531721" y="38099"/>
                  </a:moveTo>
                  <a:lnTo>
                    <a:pt x="8493621" y="38099"/>
                  </a:lnTo>
                  <a:lnTo>
                    <a:pt x="8493621" y="0"/>
                  </a:lnTo>
                  <a:lnTo>
                    <a:pt x="8531721" y="0"/>
                  </a:lnTo>
                  <a:lnTo>
                    <a:pt x="8531721" y="38099"/>
                  </a:lnTo>
                  <a:close/>
                </a:path>
                <a:path w="10448925" h="8180070">
                  <a:moveTo>
                    <a:pt x="8455521" y="38099"/>
                  </a:moveTo>
                  <a:lnTo>
                    <a:pt x="8417421" y="38099"/>
                  </a:lnTo>
                  <a:lnTo>
                    <a:pt x="8417421" y="0"/>
                  </a:lnTo>
                  <a:lnTo>
                    <a:pt x="8455521" y="0"/>
                  </a:lnTo>
                  <a:lnTo>
                    <a:pt x="8455521" y="38099"/>
                  </a:lnTo>
                  <a:close/>
                </a:path>
                <a:path w="10448925" h="8180070">
                  <a:moveTo>
                    <a:pt x="8379321" y="38099"/>
                  </a:moveTo>
                  <a:lnTo>
                    <a:pt x="8341221" y="38099"/>
                  </a:lnTo>
                  <a:lnTo>
                    <a:pt x="8341221" y="0"/>
                  </a:lnTo>
                  <a:lnTo>
                    <a:pt x="8379321" y="0"/>
                  </a:lnTo>
                  <a:lnTo>
                    <a:pt x="8379321" y="38099"/>
                  </a:lnTo>
                  <a:close/>
                </a:path>
                <a:path w="10448925" h="8180070">
                  <a:moveTo>
                    <a:pt x="8303121" y="38099"/>
                  </a:moveTo>
                  <a:lnTo>
                    <a:pt x="8265021" y="38099"/>
                  </a:lnTo>
                  <a:lnTo>
                    <a:pt x="8265021" y="0"/>
                  </a:lnTo>
                  <a:lnTo>
                    <a:pt x="8303121" y="0"/>
                  </a:lnTo>
                  <a:lnTo>
                    <a:pt x="8303121" y="38099"/>
                  </a:lnTo>
                  <a:close/>
                </a:path>
                <a:path w="10448925" h="8180070">
                  <a:moveTo>
                    <a:pt x="8226921" y="38099"/>
                  </a:moveTo>
                  <a:lnTo>
                    <a:pt x="8188821" y="38099"/>
                  </a:lnTo>
                  <a:lnTo>
                    <a:pt x="8188821" y="0"/>
                  </a:lnTo>
                  <a:lnTo>
                    <a:pt x="8226921" y="0"/>
                  </a:lnTo>
                  <a:lnTo>
                    <a:pt x="8226921" y="38099"/>
                  </a:lnTo>
                  <a:close/>
                </a:path>
                <a:path w="10448925" h="8180070">
                  <a:moveTo>
                    <a:pt x="8150721" y="38099"/>
                  </a:moveTo>
                  <a:lnTo>
                    <a:pt x="8112621" y="38099"/>
                  </a:lnTo>
                  <a:lnTo>
                    <a:pt x="8112621" y="0"/>
                  </a:lnTo>
                  <a:lnTo>
                    <a:pt x="8150721" y="0"/>
                  </a:lnTo>
                  <a:lnTo>
                    <a:pt x="8150721" y="38099"/>
                  </a:lnTo>
                  <a:close/>
                </a:path>
                <a:path w="10448925" h="8180070">
                  <a:moveTo>
                    <a:pt x="8074521" y="38099"/>
                  </a:moveTo>
                  <a:lnTo>
                    <a:pt x="8036421" y="38099"/>
                  </a:lnTo>
                  <a:lnTo>
                    <a:pt x="8036421" y="0"/>
                  </a:lnTo>
                  <a:lnTo>
                    <a:pt x="8074521" y="0"/>
                  </a:lnTo>
                  <a:lnTo>
                    <a:pt x="8074521" y="38099"/>
                  </a:lnTo>
                  <a:close/>
                </a:path>
                <a:path w="10448925" h="8180070">
                  <a:moveTo>
                    <a:pt x="7998321" y="38099"/>
                  </a:moveTo>
                  <a:lnTo>
                    <a:pt x="7960221" y="38099"/>
                  </a:lnTo>
                  <a:lnTo>
                    <a:pt x="7960221" y="0"/>
                  </a:lnTo>
                  <a:lnTo>
                    <a:pt x="7998321" y="0"/>
                  </a:lnTo>
                  <a:lnTo>
                    <a:pt x="7998321" y="38099"/>
                  </a:lnTo>
                  <a:close/>
                </a:path>
                <a:path w="10448925" h="8180070">
                  <a:moveTo>
                    <a:pt x="7922121" y="38099"/>
                  </a:moveTo>
                  <a:lnTo>
                    <a:pt x="7884021" y="38099"/>
                  </a:lnTo>
                  <a:lnTo>
                    <a:pt x="7884021" y="0"/>
                  </a:lnTo>
                  <a:lnTo>
                    <a:pt x="7922121" y="0"/>
                  </a:lnTo>
                  <a:lnTo>
                    <a:pt x="7922121" y="38099"/>
                  </a:lnTo>
                  <a:close/>
                </a:path>
                <a:path w="10448925" h="8180070">
                  <a:moveTo>
                    <a:pt x="7845921" y="38099"/>
                  </a:moveTo>
                  <a:lnTo>
                    <a:pt x="7807821" y="38099"/>
                  </a:lnTo>
                  <a:lnTo>
                    <a:pt x="7807821" y="0"/>
                  </a:lnTo>
                  <a:lnTo>
                    <a:pt x="7845921" y="0"/>
                  </a:lnTo>
                  <a:lnTo>
                    <a:pt x="7845921" y="38099"/>
                  </a:lnTo>
                  <a:close/>
                </a:path>
                <a:path w="10448925" h="8180070">
                  <a:moveTo>
                    <a:pt x="7769721" y="38099"/>
                  </a:moveTo>
                  <a:lnTo>
                    <a:pt x="7731621" y="38099"/>
                  </a:lnTo>
                  <a:lnTo>
                    <a:pt x="7731621" y="0"/>
                  </a:lnTo>
                  <a:lnTo>
                    <a:pt x="7769721" y="0"/>
                  </a:lnTo>
                  <a:lnTo>
                    <a:pt x="7769721" y="38099"/>
                  </a:lnTo>
                  <a:close/>
                </a:path>
                <a:path w="10448925" h="8180070">
                  <a:moveTo>
                    <a:pt x="7693521" y="38099"/>
                  </a:moveTo>
                  <a:lnTo>
                    <a:pt x="7655421" y="38099"/>
                  </a:lnTo>
                  <a:lnTo>
                    <a:pt x="7655421" y="0"/>
                  </a:lnTo>
                  <a:lnTo>
                    <a:pt x="7693521" y="0"/>
                  </a:lnTo>
                  <a:lnTo>
                    <a:pt x="7693521" y="38099"/>
                  </a:lnTo>
                  <a:close/>
                </a:path>
                <a:path w="10448925" h="8180070">
                  <a:moveTo>
                    <a:pt x="7617321" y="38099"/>
                  </a:moveTo>
                  <a:lnTo>
                    <a:pt x="7579221" y="38099"/>
                  </a:lnTo>
                  <a:lnTo>
                    <a:pt x="7579221" y="0"/>
                  </a:lnTo>
                  <a:lnTo>
                    <a:pt x="7617321" y="0"/>
                  </a:lnTo>
                  <a:lnTo>
                    <a:pt x="7617321" y="38099"/>
                  </a:lnTo>
                  <a:close/>
                </a:path>
                <a:path w="10448925" h="8180070">
                  <a:moveTo>
                    <a:pt x="7541121" y="38099"/>
                  </a:moveTo>
                  <a:lnTo>
                    <a:pt x="7503021" y="38099"/>
                  </a:lnTo>
                  <a:lnTo>
                    <a:pt x="7503021" y="0"/>
                  </a:lnTo>
                  <a:lnTo>
                    <a:pt x="7541121" y="0"/>
                  </a:lnTo>
                  <a:lnTo>
                    <a:pt x="7541121" y="38099"/>
                  </a:lnTo>
                  <a:close/>
                </a:path>
                <a:path w="10448925" h="8180070">
                  <a:moveTo>
                    <a:pt x="7464921" y="38099"/>
                  </a:moveTo>
                  <a:lnTo>
                    <a:pt x="7426821" y="38099"/>
                  </a:lnTo>
                  <a:lnTo>
                    <a:pt x="7426821" y="0"/>
                  </a:lnTo>
                  <a:lnTo>
                    <a:pt x="7464921" y="0"/>
                  </a:lnTo>
                  <a:lnTo>
                    <a:pt x="7464921" y="38099"/>
                  </a:lnTo>
                  <a:close/>
                </a:path>
                <a:path w="10448925" h="8180070">
                  <a:moveTo>
                    <a:pt x="7388721" y="38099"/>
                  </a:moveTo>
                  <a:lnTo>
                    <a:pt x="7350621" y="38099"/>
                  </a:lnTo>
                  <a:lnTo>
                    <a:pt x="7350621" y="0"/>
                  </a:lnTo>
                  <a:lnTo>
                    <a:pt x="7388721" y="0"/>
                  </a:lnTo>
                  <a:lnTo>
                    <a:pt x="7388721" y="38099"/>
                  </a:lnTo>
                  <a:close/>
                </a:path>
                <a:path w="10448925" h="8180070">
                  <a:moveTo>
                    <a:pt x="7312521" y="38099"/>
                  </a:moveTo>
                  <a:lnTo>
                    <a:pt x="7274421" y="38099"/>
                  </a:lnTo>
                  <a:lnTo>
                    <a:pt x="7274421" y="0"/>
                  </a:lnTo>
                  <a:lnTo>
                    <a:pt x="7312521" y="0"/>
                  </a:lnTo>
                  <a:lnTo>
                    <a:pt x="7312521" y="38099"/>
                  </a:lnTo>
                  <a:close/>
                </a:path>
                <a:path w="10448925" h="8180070">
                  <a:moveTo>
                    <a:pt x="7236321" y="38099"/>
                  </a:moveTo>
                  <a:lnTo>
                    <a:pt x="7198221" y="38099"/>
                  </a:lnTo>
                  <a:lnTo>
                    <a:pt x="7198221" y="0"/>
                  </a:lnTo>
                  <a:lnTo>
                    <a:pt x="7236321" y="0"/>
                  </a:lnTo>
                  <a:lnTo>
                    <a:pt x="7236321" y="38099"/>
                  </a:lnTo>
                  <a:close/>
                </a:path>
                <a:path w="10448925" h="8180070">
                  <a:moveTo>
                    <a:pt x="7160121" y="38099"/>
                  </a:moveTo>
                  <a:lnTo>
                    <a:pt x="7122021" y="38099"/>
                  </a:lnTo>
                  <a:lnTo>
                    <a:pt x="7122021" y="0"/>
                  </a:lnTo>
                  <a:lnTo>
                    <a:pt x="7160121" y="0"/>
                  </a:lnTo>
                  <a:lnTo>
                    <a:pt x="7160121" y="38099"/>
                  </a:lnTo>
                  <a:close/>
                </a:path>
                <a:path w="10448925" h="8180070">
                  <a:moveTo>
                    <a:pt x="7083921" y="38099"/>
                  </a:moveTo>
                  <a:lnTo>
                    <a:pt x="7045821" y="38099"/>
                  </a:lnTo>
                  <a:lnTo>
                    <a:pt x="7045821" y="0"/>
                  </a:lnTo>
                  <a:lnTo>
                    <a:pt x="7083921" y="0"/>
                  </a:lnTo>
                  <a:lnTo>
                    <a:pt x="7083921" y="38099"/>
                  </a:lnTo>
                  <a:close/>
                </a:path>
                <a:path w="10448925" h="8180070">
                  <a:moveTo>
                    <a:pt x="7007721" y="38099"/>
                  </a:moveTo>
                  <a:lnTo>
                    <a:pt x="6969621" y="38099"/>
                  </a:lnTo>
                  <a:lnTo>
                    <a:pt x="6969621" y="0"/>
                  </a:lnTo>
                  <a:lnTo>
                    <a:pt x="7007721" y="0"/>
                  </a:lnTo>
                  <a:lnTo>
                    <a:pt x="7007721" y="38099"/>
                  </a:lnTo>
                  <a:close/>
                </a:path>
                <a:path w="10448925" h="8180070">
                  <a:moveTo>
                    <a:pt x="6931521" y="38099"/>
                  </a:moveTo>
                  <a:lnTo>
                    <a:pt x="6893421" y="38099"/>
                  </a:lnTo>
                  <a:lnTo>
                    <a:pt x="6893421" y="0"/>
                  </a:lnTo>
                  <a:lnTo>
                    <a:pt x="6931521" y="0"/>
                  </a:lnTo>
                  <a:lnTo>
                    <a:pt x="6931521" y="38099"/>
                  </a:lnTo>
                  <a:close/>
                </a:path>
                <a:path w="10448925" h="8180070">
                  <a:moveTo>
                    <a:pt x="6855321" y="38099"/>
                  </a:moveTo>
                  <a:lnTo>
                    <a:pt x="6817221" y="38099"/>
                  </a:lnTo>
                  <a:lnTo>
                    <a:pt x="6817221" y="0"/>
                  </a:lnTo>
                  <a:lnTo>
                    <a:pt x="6855321" y="0"/>
                  </a:lnTo>
                  <a:lnTo>
                    <a:pt x="6855321" y="38099"/>
                  </a:lnTo>
                  <a:close/>
                </a:path>
                <a:path w="10448925" h="8180070">
                  <a:moveTo>
                    <a:pt x="6779121" y="38099"/>
                  </a:moveTo>
                  <a:lnTo>
                    <a:pt x="6741021" y="38099"/>
                  </a:lnTo>
                  <a:lnTo>
                    <a:pt x="6741021" y="0"/>
                  </a:lnTo>
                  <a:lnTo>
                    <a:pt x="6779121" y="0"/>
                  </a:lnTo>
                  <a:lnTo>
                    <a:pt x="6779121" y="38099"/>
                  </a:lnTo>
                  <a:close/>
                </a:path>
                <a:path w="10448925" h="8180070">
                  <a:moveTo>
                    <a:pt x="6702921" y="38099"/>
                  </a:moveTo>
                  <a:lnTo>
                    <a:pt x="6664821" y="38099"/>
                  </a:lnTo>
                  <a:lnTo>
                    <a:pt x="6664821" y="0"/>
                  </a:lnTo>
                  <a:lnTo>
                    <a:pt x="6702921" y="0"/>
                  </a:lnTo>
                  <a:lnTo>
                    <a:pt x="6702921" y="38099"/>
                  </a:lnTo>
                  <a:close/>
                </a:path>
                <a:path w="10448925" h="8180070">
                  <a:moveTo>
                    <a:pt x="6626721" y="38099"/>
                  </a:moveTo>
                  <a:lnTo>
                    <a:pt x="6588621" y="38099"/>
                  </a:lnTo>
                  <a:lnTo>
                    <a:pt x="6588621" y="0"/>
                  </a:lnTo>
                  <a:lnTo>
                    <a:pt x="6626721" y="0"/>
                  </a:lnTo>
                  <a:lnTo>
                    <a:pt x="6626721" y="38099"/>
                  </a:lnTo>
                  <a:close/>
                </a:path>
                <a:path w="10448925" h="8180070">
                  <a:moveTo>
                    <a:pt x="6550521" y="38099"/>
                  </a:moveTo>
                  <a:lnTo>
                    <a:pt x="6512421" y="38099"/>
                  </a:lnTo>
                  <a:lnTo>
                    <a:pt x="6512421" y="0"/>
                  </a:lnTo>
                  <a:lnTo>
                    <a:pt x="6550521" y="0"/>
                  </a:lnTo>
                  <a:lnTo>
                    <a:pt x="6550521" y="38099"/>
                  </a:lnTo>
                  <a:close/>
                </a:path>
                <a:path w="10448925" h="8180070">
                  <a:moveTo>
                    <a:pt x="6474321" y="38099"/>
                  </a:moveTo>
                  <a:lnTo>
                    <a:pt x="6436221" y="38099"/>
                  </a:lnTo>
                  <a:lnTo>
                    <a:pt x="6436221" y="0"/>
                  </a:lnTo>
                  <a:lnTo>
                    <a:pt x="6474321" y="0"/>
                  </a:lnTo>
                  <a:lnTo>
                    <a:pt x="6474321" y="38099"/>
                  </a:lnTo>
                  <a:close/>
                </a:path>
                <a:path w="10448925" h="8180070">
                  <a:moveTo>
                    <a:pt x="6398121" y="38099"/>
                  </a:moveTo>
                  <a:lnTo>
                    <a:pt x="6360021" y="38099"/>
                  </a:lnTo>
                  <a:lnTo>
                    <a:pt x="6360021" y="0"/>
                  </a:lnTo>
                  <a:lnTo>
                    <a:pt x="6398121" y="0"/>
                  </a:lnTo>
                  <a:lnTo>
                    <a:pt x="6398121" y="38099"/>
                  </a:lnTo>
                  <a:close/>
                </a:path>
                <a:path w="10448925" h="8180070">
                  <a:moveTo>
                    <a:pt x="6321921" y="38099"/>
                  </a:moveTo>
                  <a:lnTo>
                    <a:pt x="6283821" y="38099"/>
                  </a:lnTo>
                  <a:lnTo>
                    <a:pt x="6283821" y="0"/>
                  </a:lnTo>
                  <a:lnTo>
                    <a:pt x="6321921" y="0"/>
                  </a:lnTo>
                  <a:lnTo>
                    <a:pt x="6321921" y="38099"/>
                  </a:lnTo>
                  <a:close/>
                </a:path>
                <a:path w="10448925" h="8180070">
                  <a:moveTo>
                    <a:pt x="6245721" y="38099"/>
                  </a:moveTo>
                  <a:lnTo>
                    <a:pt x="6207621" y="38099"/>
                  </a:lnTo>
                  <a:lnTo>
                    <a:pt x="6207621" y="0"/>
                  </a:lnTo>
                  <a:lnTo>
                    <a:pt x="6245721" y="0"/>
                  </a:lnTo>
                  <a:lnTo>
                    <a:pt x="6245721" y="38099"/>
                  </a:lnTo>
                  <a:close/>
                </a:path>
                <a:path w="10448925" h="8180070">
                  <a:moveTo>
                    <a:pt x="6169521" y="38099"/>
                  </a:moveTo>
                  <a:lnTo>
                    <a:pt x="6131421" y="38099"/>
                  </a:lnTo>
                  <a:lnTo>
                    <a:pt x="6131421" y="0"/>
                  </a:lnTo>
                  <a:lnTo>
                    <a:pt x="6169521" y="0"/>
                  </a:lnTo>
                  <a:lnTo>
                    <a:pt x="6169521" y="38099"/>
                  </a:lnTo>
                  <a:close/>
                </a:path>
                <a:path w="10448925" h="8180070">
                  <a:moveTo>
                    <a:pt x="6093321" y="38099"/>
                  </a:moveTo>
                  <a:lnTo>
                    <a:pt x="6055221" y="38099"/>
                  </a:lnTo>
                  <a:lnTo>
                    <a:pt x="6055221" y="0"/>
                  </a:lnTo>
                  <a:lnTo>
                    <a:pt x="6093321" y="0"/>
                  </a:lnTo>
                  <a:lnTo>
                    <a:pt x="6093321" y="38099"/>
                  </a:lnTo>
                  <a:close/>
                </a:path>
                <a:path w="10448925" h="8180070">
                  <a:moveTo>
                    <a:pt x="6017121" y="38099"/>
                  </a:moveTo>
                  <a:lnTo>
                    <a:pt x="5979021" y="38099"/>
                  </a:lnTo>
                  <a:lnTo>
                    <a:pt x="5979021" y="0"/>
                  </a:lnTo>
                  <a:lnTo>
                    <a:pt x="6017121" y="0"/>
                  </a:lnTo>
                  <a:lnTo>
                    <a:pt x="6017121" y="38099"/>
                  </a:lnTo>
                  <a:close/>
                </a:path>
                <a:path w="10448925" h="8180070">
                  <a:moveTo>
                    <a:pt x="5940921" y="38099"/>
                  </a:moveTo>
                  <a:lnTo>
                    <a:pt x="5902821" y="38099"/>
                  </a:lnTo>
                  <a:lnTo>
                    <a:pt x="5902821" y="0"/>
                  </a:lnTo>
                  <a:lnTo>
                    <a:pt x="5940921" y="0"/>
                  </a:lnTo>
                  <a:lnTo>
                    <a:pt x="5940921" y="38099"/>
                  </a:lnTo>
                  <a:close/>
                </a:path>
                <a:path w="10448925" h="8180070">
                  <a:moveTo>
                    <a:pt x="5864721" y="38099"/>
                  </a:moveTo>
                  <a:lnTo>
                    <a:pt x="5826621" y="38099"/>
                  </a:lnTo>
                  <a:lnTo>
                    <a:pt x="5826621" y="0"/>
                  </a:lnTo>
                  <a:lnTo>
                    <a:pt x="5864721" y="0"/>
                  </a:lnTo>
                  <a:lnTo>
                    <a:pt x="5864721" y="38099"/>
                  </a:lnTo>
                  <a:close/>
                </a:path>
                <a:path w="10448925" h="8180070">
                  <a:moveTo>
                    <a:pt x="5788521" y="38099"/>
                  </a:moveTo>
                  <a:lnTo>
                    <a:pt x="5750421" y="38099"/>
                  </a:lnTo>
                  <a:lnTo>
                    <a:pt x="5750421" y="0"/>
                  </a:lnTo>
                  <a:lnTo>
                    <a:pt x="5788521" y="0"/>
                  </a:lnTo>
                  <a:lnTo>
                    <a:pt x="5788521" y="38099"/>
                  </a:lnTo>
                  <a:close/>
                </a:path>
                <a:path w="10448925" h="8180070">
                  <a:moveTo>
                    <a:pt x="5712321" y="38099"/>
                  </a:moveTo>
                  <a:lnTo>
                    <a:pt x="5674221" y="38099"/>
                  </a:lnTo>
                  <a:lnTo>
                    <a:pt x="5674221" y="0"/>
                  </a:lnTo>
                  <a:lnTo>
                    <a:pt x="5712321" y="0"/>
                  </a:lnTo>
                  <a:lnTo>
                    <a:pt x="5712321" y="38099"/>
                  </a:lnTo>
                  <a:close/>
                </a:path>
                <a:path w="10448925" h="8180070">
                  <a:moveTo>
                    <a:pt x="5636121" y="38099"/>
                  </a:moveTo>
                  <a:lnTo>
                    <a:pt x="5598021" y="38099"/>
                  </a:lnTo>
                  <a:lnTo>
                    <a:pt x="5598021" y="0"/>
                  </a:lnTo>
                  <a:lnTo>
                    <a:pt x="5636121" y="0"/>
                  </a:lnTo>
                  <a:lnTo>
                    <a:pt x="5636121" y="38099"/>
                  </a:lnTo>
                  <a:close/>
                </a:path>
                <a:path w="10448925" h="8180070">
                  <a:moveTo>
                    <a:pt x="5559921" y="38099"/>
                  </a:moveTo>
                  <a:lnTo>
                    <a:pt x="5521821" y="38099"/>
                  </a:lnTo>
                  <a:lnTo>
                    <a:pt x="5521821" y="0"/>
                  </a:lnTo>
                  <a:lnTo>
                    <a:pt x="5559921" y="0"/>
                  </a:lnTo>
                  <a:lnTo>
                    <a:pt x="5559921" y="38099"/>
                  </a:lnTo>
                  <a:close/>
                </a:path>
                <a:path w="10448925" h="8180070">
                  <a:moveTo>
                    <a:pt x="5483721" y="38099"/>
                  </a:moveTo>
                  <a:lnTo>
                    <a:pt x="5445621" y="38099"/>
                  </a:lnTo>
                  <a:lnTo>
                    <a:pt x="5445621" y="0"/>
                  </a:lnTo>
                  <a:lnTo>
                    <a:pt x="5483721" y="0"/>
                  </a:lnTo>
                  <a:lnTo>
                    <a:pt x="5483721" y="38099"/>
                  </a:lnTo>
                  <a:close/>
                </a:path>
                <a:path w="10448925" h="8180070">
                  <a:moveTo>
                    <a:pt x="5407521" y="38099"/>
                  </a:moveTo>
                  <a:lnTo>
                    <a:pt x="5369421" y="38099"/>
                  </a:lnTo>
                  <a:lnTo>
                    <a:pt x="5369421" y="0"/>
                  </a:lnTo>
                  <a:lnTo>
                    <a:pt x="5407521" y="0"/>
                  </a:lnTo>
                  <a:lnTo>
                    <a:pt x="5407521" y="38099"/>
                  </a:lnTo>
                  <a:close/>
                </a:path>
                <a:path w="10448925" h="8180070">
                  <a:moveTo>
                    <a:pt x="5331321" y="38099"/>
                  </a:moveTo>
                  <a:lnTo>
                    <a:pt x="5293221" y="38099"/>
                  </a:lnTo>
                  <a:lnTo>
                    <a:pt x="5293221" y="0"/>
                  </a:lnTo>
                  <a:lnTo>
                    <a:pt x="5331321" y="0"/>
                  </a:lnTo>
                  <a:lnTo>
                    <a:pt x="5331321" y="38099"/>
                  </a:lnTo>
                  <a:close/>
                </a:path>
                <a:path w="10448925" h="8180070">
                  <a:moveTo>
                    <a:pt x="5255121" y="38099"/>
                  </a:moveTo>
                  <a:lnTo>
                    <a:pt x="5217021" y="38099"/>
                  </a:lnTo>
                  <a:lnTo>
                    <a:pt x="5217021" y="0"/>
                  </a:lnTo>
                  <a:lnTo>
                    <a:pt x="5255121" y="0"/>
                  </a:lnTo>
                  <a:lnTo>
                    <a:pt x="5255121" y="38099"/>
                  </a:lnTo>
                  <a:close/>
                </a:path>
                <a:path w="10448925" h="8180070">
                  <a:moveTo>
                    <a:pt x="5178921" y="38099"/>
                  </a:moveTo>
                  <a:lnTo>
                    <a:pt x="5140821" y="38099"/>
                  </a:lnTo>
                  <a:lnTo>
                    <a:pt x="5140821" y="0"/>
                  </a:lnTo>
                  <a:lnTo>
                    <a:pt x="5178921" y="0"/>
                  </a:lnTo>
                  <a:lnTo>
                    <a:pt x="5178921" y="38099"/>
                  </a:lnTo>
                  <a:close/>
                </a:path>
                <a:path w="10448925" h="8180070">
                  <a:moveTo>
                    <a:pt x="5102721" y="38099"/>
                  </a:moveTo>
                  <a:lnTo>
                    <a:pt x="5064620" y="38099"/>
                  </a:lnTo>
                  <a:lnTo>
                    <a:pt x="5064620" y="0"/>
                  </a:lnTo>
                  <a:lnTo>
                    <a:pt x="5102721" y="0"/>
                  </a:lnTo>
                  <a:lnTo>
                    <a:pt x="5102721" y="38099"/>
                  </a:lnTo>
                  <a:close/>
                </a:path>
                <a:path w="10448925" h="8180070">
                  <a:moveTo>
                    <a:pt x="5026521" y="38099"/>
                  </a:moveTo>
                  <a:lnTo>
                    <a:pt x="4988421" y="38099"/>
                  </a:lnTo>
                  <a:lnTo>
                    <a:pt x="4988421" y="0"/>
                  </a:lnTo>
                  <a:lnTo>
                    <a:pt x="5026521" y="0"/>
                  </a:lnTo>
                  <a:lnTo>
                    <a:pt x="5026521" y="38099"/>
                  </a:lnTo>
                  <a:close/>
                </a:path>
                <a:path w="10448925" h="8180070">
                  <a:moveTo>
                    <a:pt x="4950321" y="38099"/>
                  </a:moveTo>
                  <a:lnTo>
                    <a:pt x="4912221" y="38099"/>
                  </a:lnTo>
                  <a:lnTo>
                    <a:pt x="4912221" y="0"/>
                  </a:lnTo>
                  <a:lnTo>
                    <a:pt x="4950321" y="0"/>
                  </a:lnTo>
                  <a:lnTo>
                    <a:pt x="4950321" y="38099"/>
                  </a:lnTo>
                  <a:close/>
                </a:path>
                <a:path w="10448925" h="8180070">
                  <a:moveTo>
                    <a:pt x="4874120" y="38099"/>
                  </a:moveTo>
                  <a:lnTo>
                    <a:pt x="4836021" y="38099"/>
                  </a:lnTo>
                  <a:lnTo>
                    <a:pt x="4836021" y="0"/>
                  </a:lnTo>
                  <a:lnTo>
                    <a:pt x="4874120" y="0"/>
                  </a:lnTo>
                  <a:lnTo>
                    <a:pt x="4874120" y="38099"/>
                  </a:lnTo>
                  <a:close/>
                </a:path>
                <a:path w="10448925" h="8180070">
                  <a:moveTo>
                    <a:pt x="4797921" y="38099"/>
                  </a:moveTo>
                  <a:lnTo>
                    <a:pt x="4759821" y="38099"/>
                  </a:lnTo>
                  <a:lnTo>
                    <a:pt x="4759821" y="0"/>
                  </a:lnTo>
                  <a:lnTo>
                    <a:pt x="4797921" y="0"/>
                  </a:lnTo>
                  <a:lnTo>
                    <a:pt x="4797921" y="38099"/>
                  </a:lnTo>
                  <a:close/>
                </a:path>
                <a:path w="10448925" h="8180070">
                  <a:moveTo>
                    <a:pt x="4721721" y="38099"/>
                  </a:moveTo>
                  <a:lnTo>
                    <a:pt x="4683620" y="38099"/>
                  </a:lnTo>
                  <a:lnTo>
                    <a:pt x="4683620" y="0"/>
                  </a:lnTo>
                  <a:lnTo>
                    <a:pt x="4721721" y="0"/>
                  </a:lnTo>
                  <a:lnTo>
                    <a:pt x="4721721" y="38099"/>
                  </a:lnTo>
                  <a:close/>
                </a:path>
                <a:path w="10448925" h="8180070">
                  <a:moveTo>
                    <a:pt x="4645521" y="38099"/>
                  </a:moveTo>
                  <a:lnTo>
                    <a:pt x="4607421" y="38099"/>
                  </a:lnTo>
                  <a:lnTo>
                    <a:pt x="4607421" y="0"/>
                  </a:lnTo>
                  <a:lnTo>
                    <a:pt x="4645521" y="0"/>
                  </a:lnTo>
                  <a:lnTo>
                    <a:pt x="4645521" y="38099"/>
                  </a:lnTo>
                  <a:close/>
                </a:path>
                <a:path w="10448925" h="8180070">
                  <a:moveTo>
                    <a:pt x="4569321" y="38099"/>
                  </a:moveTo>
                  <a:lnTo>
                    <a:pt x="4531221" y="38099"/>
                  </a:lnTo>
                  <a:lnTo>
                    <a:pt x="4531221" y="0"/>
                  </a:lnTo>
                  <a:lnTo>
                    <a:pt x="4569321" y="0"/>
                  </a:lnTo>
                  <a:lnTo>
                    <a:pt x="4569321" y="38099"/>
                  </a:lnTo>
                  <a:close/>
                </a:path>
                <a:path w="10448925" h="8180070">
                  <a:moveTo>
                    <a:pt x="4493120" y="38099"/>
                  </a:moveTo>
                  <a:lnTo>
                    <a:pt x="4455021" y="38099"/>
                  </a:lnTo>
                  <a:lnTo>
                    <a:pt x="4455021" y="0"/>
                  </a:lnTo>
                  <a:lnTo>
                    <a:pt x="4493120" y="0"/>
                  </a:lnTo>
                  <a:lnTo>
                    <a:pt x="4493120" y="38099"/>
                  </a:lnTo>
                  <a:close/>
                </a:path>
                <a:path w="10448925" h="8180070">
                  <a:moveTo>
                    <a:pt x="4416921" y="38099"/>
                  </a:moveTo>
                  <a:lnTo>
                    <a:pt x="4378821" y="38099"/>
                  </a:lnTo>
                  <a:lnTo>
                    <a:pt x="4378821" y="0"/>
                  </a:lnTo>
                  <a:lnTo>
                    <a:pt x="4416921" y="0"/>
                  </a:lnTo>
                  <a:lnTo>
                    <a:pt x="4416921" y="38099"/>
                  </a:lnTo>
                  <a:close/>
                </a:path>
                <a:path w="10448925" h="8180070">
                  <a:moveTo>
                    <a:pt x="4340721" y="38099"/>
                  </a:moveTo>
                  <a:lnTo>
                    <a:pt x="4302620" y="38099"/>
                  </a:lnTo>
                  <a:lnTo>
                    <a:pt x="4302620" y="0"/>
                  </a:lnTo>
                  <a:lnTo>
                    <a:pt x="4340721" y="0"/>
                  </a:lnTo>
                  <a:lnTo>
                    <a:pt x="4340721" y="38099"/>
                  </a:lnTo>
                  <a:close/>
                </a:path>
                <a:path w="10448925" h="8180070">
                  <a:moveTo>
                    <a:pt x="4264521" y="38099"/>
                  </a:moveTo>
                  <a:lnTo>
                    <a:pt x="4226421" y="38099"/>
                  </a:lnTo>
                  <a:lnTo>
                    <a:pt x="4226421" y="0"/>
                  </a:lnTo>
                  <a:lnTo>
                    <a:pt x="4264521" y="0"/>
                  </a:lnTo>
                  <a:lnTo>
                    <a:pt x="4264521" y="38099"/>
                  </a:lnTo>
                  <a:close/>
                </a:path>
                <a:path w="10448925" h="8180070">
                  <a:moveTo>
                    <a:pt x="4188321" y="38099"/>
                  </a:moveTo>
                  <a:lnTo>
                    <a:pt x="4150221" y="38099"/>
                  </a:lnTo>
                  <a:lnTo>
                    <a:pt x="4150221" y="0"/>
                  </a:lnTo>
                  <a:lnTo>
                    <a:pt x="4188321" y="0"/>
                  </a:lnTo>
                  <a:lnTo>
                    <a:pt x="4188321" y="38099"/>
                  </a:lnTo>
                  <a:close/>
                </a:path>
                <a:path w="10448925" h="8180070">
                  <a:moveTo>
                    <a:pt x="4112120" y="38099"/>
                  </a:moveTo>
                  <a:lnTo>
                    <a:pt x="4074021" y="38099"/>
                  </a:lnTo>
                  <a:lnTo>
                    <a:pt x="4074021" y="0"/>
                  </a:lnTo>
                  <a:lnTo>
                    <a:pt x="4112120" y="0"/>
                  </a:lnTo>
                  <a:lnTo>
                    <a:pt x="4112120" y="38099"/>
                  </a:lnTo>
                  <a:close/>
                </a:path>
                <a:path w="10448925" h="8180070">
                  <a:moveTo>
                    <a:pt x="4035921" y="38099"/>
                  </a:moveTo>
                  <a:lnTo>
                    <a:pt x="3997821" y="38099"/>
                  </a:lnTo>
                  <a:lnTo>
                    <a:pt x="3997821" y="0"/>
                  </a:lnTo>
                  <a:lnTo>
                    <a:pt x="4035921" y="0"/>
                  </a:lnTo>
                  <a:lnTo>
                    <a:pt x="4035921" y="38099"/>
                  </a:lnTo>
                  <a:close/>
                </a:path>
                <a:path w="10448925" h="8180070">
                  <a:moveTo>
                    <a:pt x="3959721" y="38099"/>
                  </a:moveTo>
                  <a:lnTo>
                    <a:pt x="3921620" y="38099"/>
                  </a:lnTo>
                  <a:lnTo>
                    <a:pt x="3921620" y="0"/>
                  </a:lnTo>
                  <a:lnTo>
                    <a:pt x="3959721" y="0"/>
                  </a:lnTo>
                  <a:lnTo>
                    <a:pt x="3959721" y="38099"/>
                  </a:lnTo>
                  <a:close/>
                </a:path>
                <a:path w="10448925" h="8180070">
                  <a:moveTo>
                    <a:pt x="3883521" y="38099"/>
                  </a:moveTo>
                  <a:lnTo>
                    <a:pt x="3845421" y="38099"/>
                  </a:lnTo>
                  <a:lnTo>
                    <a:pt x="3845421" y="0"/>
                  </a:lnTo>
                  <a:lnTo>
                    <a:pt x="3883521" y="0"/>
                  </a:lnTo>
                  <a:lnTo>
                    <a:pt x="3883521" y="38099"/>
                  </a:lnTo>
                  <a:close/>
                </a:path>
                <a:path w="10448925" h="8180070">
                  <a:moveTo>
                    <a:pt x="3807321" y="38099"/>
                  </a:moveTo>
                  <a:lnTo>
                    <a:pt x="3769221" y="38099"/>
                  </a:lnTo>
                  <a:lnTo>
                    <a:pt x="3769221" y="0"/>
                  </a:lnTo>
                  <a:lnTo>
                    <a:pt x="3807321" y="0"/>
                  </a:lnTo>
                  <a:lnTo>
                    <a:pt x="3807321" y="38099"/>
                  </a:lnTo>
                  <a:close/>
                </a:path>
                <a:path w="10448925" h="8180070">
                  <a:moveTo>
                    <a:pt x="3731120" y="38099"/>
                  </a:moveTo>
                  <a:lnTo>
                    <a:pt x="3693021" y="38099"/>
                  </a:lnTo>
                  <a:lnTo>
                    <a:pt x="3693021" y="0"/>
                  </a:lnTo>
                  <a:lnTo>
                    <a:pt x="3731120" y="0"/>
                  </a:lnTo>
                  <a:lnTo>
                    <a:pt x="3731120" y="38099"/>
                  </a:lnTo>
                  <a:close/>
                </a:path>
                <a:path w="10448925" h="8180070">
                  <a:moveTo>
                    <a:pt x="3654921" y="38099"/>
                  </a:moveTo>
                  <a:lnTo>
                    <a:pt x="3616821" y="38099"/>
                  </a:lnTo>
                  <a:lnTo>
                    <a:pt x="3616821" y="0"/>
                  </a:lnTo>
                  <a:lnTo>
                    <a:pt x="3654921" y="0"/>
                  </a:lnTo>
                  <a:lnTo>
                    <a:pt x="3654921" y="38099"/>
                  </a:lnTo>
                  <a:close/>
                </a:path>
                <a:path w="10448925" h="8180070">
                  <a:moveTo>
                    <a:pt x="3578721" y="38099"/>
                  </a:moveTo>
                  <a:lnTo>
                    <a:pt x="3540620" y="38099"/>
                  </a:lnTo>
                  <a:lnTo>
                    <a:pt x="3540620" y="0"/>
                  </a:lnTo>
                  <a:lnTo>
                    <a:pt x="3578721" y="0"/>
                  </a:lnTo>
                  <a:lnTo>
                    <a:pt x="3578721" y="38099"/>
                  </a:lnTo>
                  <a:close/>
                </a:path>
                <a:path w="10448925" h="8180070">
                  <a:moveTo>
                    <a:pt x="3502521" y="38099"/>
                  </a:moveTo>
                  <a:lnTo>
                    <a:pt x="3464421" y="38099"/>
                  </a:lnTo>
                  <a:lnTo>
                    <a:pt x="3464421" y="0"/>
                  </a:lnTo>
                  <a:lnTo>
                    <a:pt x="3502521" y="0"/>
                  </a:lnTo>
                  <a:lnTo>
                    <a:pt x="3502521" y="38099"/>
                  </a:lnTo>
                  <a:close/>
                </a:path>
                <a:path w="10448925" h="8180070">
                  <a:moveTo>
                    <a:pt x="3426321" y="38099"/>
                  </a:moveTo>
                  <a:lnTo>
                    <a:pt x="3388221" y="38099"/>
                  </a:lnTo>
                  <a:lnTo>
                    <a:pt x="3388221" y="0"/>
                  </a:lnTo>
                  <a:lnTo>
                    <a:pt x="3426321" y="0"/>
                  </a:lnTo>
                  <a:lnTo>
                    <a:pt x="3426321" y="38099"/>
                  </a:lnTo>
                  <a:close/>
                </a:path>
                <a:path w="10448925" h="8180070">
                  <a:moveTo>
                    <a:pt x="3350120" y="38099"/>
                  </a:moveTo>
                  <a:lnTo>
                    <a:pt x="3312021" y="38099"/>
                  </a:lnTo>
                  <a:lnTo>
                    <a:pt x="3312021" y="0"/>
                  </a:lnTo>
                  <a:lnTo>
                    <a:pt x="3350120" y="0"/>
                  </a:lnTo>
                  <a:lnTo>
                    <a:pt x="3350120" y="38099"/>
                  </a:lnTo>
                  <a:close/>
                </a:path>
                <a:path w="10448925" h="8180070">
                  <a:moveTo>
                    <a:pt x="3273921" y="38099"/>
                  </a:moveTo>
                  <a:lnTo>
                    <a:pt x="3235821" y="38099"/>
                  </a:lnTo>
                  <a:lnTo>
                    <a:pt x="3235821" y="0"/>
                  </a:lnTo>
                  <a:lnTo>
                    <a:pt x="3273921" y="0"/>
                  </a:lnTo>
                  <a:lnTo>
                    <a:pt x="3273921" y="38099"/>
                  </a:lnTo>
                  <a:close/>
                </a:path>
                <a:path w="10448925" h="8180070">
                  <a:moveTo>
                    <a:pt x="3197721" y="38099"/>
                  </a:moveTo>
                  <a:lnTo>
                    <a:pt x="3159620" y="38099"/>
                  </a:lnTo>
                  <a:lnTo>
                    <a:pt x="3159620" y="0"/>
                  </a:lnTo>
                  <a:lnTo>
                    <a:pt x="3197721" y="0"/>
                  </a:lnTo>
                  <a:lnTo>
                    <a:pt x="3197721" y="38099"/>
                  </a:lnTo>
                  <a:close/>
                </a:path>
                <a:path w="10448925" h="8180070">
                  <a:moveTo>
                    <a:pt x="3121521" y="38099"/>
                  </a:moveTo>
                  <a:lnTo>
                    <a:pt x="3083421" y="38099"/>
                  </a:lnTo>
                  <a:lnTo>
                    <a:pt x="3083421" y="0"/>
                  </a:lnTo>
                  <a:lnTo>
                    <a:pt x="3121521" y="0"/>
                  </a:lnTo>
                  <a:lnTo>
                    <a:pt x="3121521" y="38099"/>
                  </a:lnTo>
                  <a:close/>
                </a:path>
                <a:path w="10448925" h="8180070">
                  <a:moveTo>
                    <a:pt x="3045321" y="38099"/>
                  </a:moveTo>
                  <a:lnTo>
                    <a:pt x="3007221" y="38099"/>
                  </a:lnTo>
                  <a:lnTo>
                    <a:pt x="3007221" y="0"/>
                  </a:lnTo>
                  <a:lnTo>
                    <a:pt x="3045321" y="0"/>
                  </a:lnTo>
                  <a:lnTo>
                    <a:pt x="3045321" y="38099"/>
                  </a:lnTo>
                  <a:close/>
                </a:path>
                <a:path w="10448925" h="8180070">
                  <a:moveTo>
                    <a:pt x="2969120" y="38099"/>
                  </a:moveTo>
                  <a:lnTo>
                    <a:pt x="2931021" y="38099"/>
                  </a:lnTo>
                  <a:lnTo>
                    <a:pt x="2931021" y="0"/>
                  </a:lnTo>
                  <a:lnTo>
                    <a:pt x="2969120" y="0"/>
                  </a:lnTo>
                  <a:lnTo>
                    <a:pt x="2969120" y="38099"/>
                  </a:lnTo>
                  <a:close/>
                </a:path>
                <a:path w="10448925" h="8180070">
                  <a:moveTo>
                    <a:pt x="2892921" y="38099"/>
                  </a:moveTo>
                  <a:lnTo>
                    <a:pt x="2854821" y="38099"/>
                  </a:lnTo>
                  <a:lnTo>
                    <a:pt x="2854821" y="0"/>
                  </a:lnTo>
                  <a:lnTo>
                    <a:pt x="2892921" y="0"/>
                  </a:lnTo>
                  <a:lnTo>
                    <a:pt x="2892921" y="38099"/>
                  </a:lnTo>
                  <a:close/>
                </a:path>
                <a:path w="10448925" h="8180070">
                  <a:moveTo>
                    <a:pt x="2816721" y="38099"/>
                  </a:moveTo>
                  <a:lnTo>
                    <a:pt x="2778620" y="38099"/>
                  </a:lnTo>
                  <a:lnTo>
                    <a:pt x="2778620" y="0"/>
                  </a:lnTo>
                  <a:lnTo>
                    <a:pt x="2816721" y="0"/>
                  </a:lnTo>
                  <a:lnTo>
                    <a:pt x="2816721" y="38099"/>
                  </a:lnTo>
                  <a:close/>
                </a:path>
                <a:path w="10448925" h="8180070">
                  <a:moveTo>
                    <a:pt x="2740521" y="38099"/>
                  </a:moveTo>
                  <a:lnTo>
                    <a:pt x="2702421" y="38099"/>
                  </a:lnTo>
                  <a:lnTo>
                    <a:pt x="2702421" y="0"/>
                  </a:lnTo>
                  <a:lnTo>
                    <a:pt x="2740521" y="0"/>
                  </a:lnTo>
                  <a:lnTo>
                    <a:pt x="2740521" y="38099"/>
                  </a:lnTo>
                  <a:close/>
                </a:path>
                <a:path w="10448925" h="8180070">
                  <a:moveTo>
                    <a:pt x="2664321" y="38099"/>
                  </a:moveTo>
                  <a:lnTo>
                    <a:pt x="2626221" y="38099"/>
                  </a:lnTo>
                  <a:lnTo>
                    <a:pt x="2626221" y="0"/>
                  </a:lnTo>
                  <a:lnTo>
                    <a:pt x="2664321" y="0"/>
                  </a:lnTo>
                  <a:lnTo>
                    <a:pt x="2664321" y="38099"/>
                  </a:lnTo>
                  <a:close/>
                </a:path>
                <a:path w="10448925" h="8180070">
                  <a:moveTo>
                    <a:pt x="2588120" y="38099"/>
                  </a:moveTo>
                  <a:lnTo>
                    <a:pt x="2550021" y="38099"/>
                  </a:lnTo>
                  <a:lnTo>
                    <a:pt x="2550021" y="0"/>
                  </a:lnTo>
                  <a:lnTo>
                    <a:pt x="2588120" y="0"/>
                  </a:lnTo>
                  <a:lnTo>
                    <a:pt x="2588120" y="38099"/>
                  </a:lnTo>
                  <a:close/>
                </a:path>
                <a:path w="10448925" h="8180070">
                  <a:moveTo>
                    <a:pt x="2511921" y="38099"/>
                  </a:moveTo>
                  <a:lnTo>
                    <a:pt x="2473821" y="38099"/>
                  </a:lnTo>
                  <a:lnTo>
                    <a:pt x="2473821" y="0"/>
                  </a:lnTo>
                  <a:lnTo>
                    <a:pt x="2511921" y="0"/>
                  </a:lnTo>
                  <a:lnTo>
                    <a:pt x="2511921" y="38099"/>
                  </a:lnTo>
                  <a:close/>
                </a:path>
                <a:path w="10448925" h="8180070">
                  <a:moveTo>
                    <a:pt x="2435721" y="38099"/>
                  </a:moveTo>
                  <a:lnTo>
                    <a:pt x="2397620" y="38099"/>
                  </a:lnTo>
                  <a:lnTo>
                    <a:pt x="2397620" y="0"/>
                  </a:lnTo>
                  <a:lnTo>
                    <a:pt x="2435721" y="0"/>
                  </a:lnTo>
                  <a:lnTo>
                    <a:pt x="2435721" y="38099"/>
                  </a:lnTo>
                  <a:close/>
                </a:path>
                <a:path w="10448925" h="8180070">
                  <a:moveTo>
                    <a:pt x="2359521" y="38099"/>
                  </a:moveTo>
                  <a:lnTo>
                    <a:pt x="2321421" y="38099"/>
                  </a:lnTo>
                  <a:lnTo>
                    <a:pt x="2321421" y="0"/>
                  </a:lnTo>
                  <a:lnTo>
                    <a:pt x="2359521" y="0"/>
                  </a:lnTo>
                  <a:lnTo>
                    <a:pt x="2359521" y="38099"/>
                  </a:lnTo>
                  <a:close/>
                </a:path>
                <a:path w="10448925" h="8180070">
                  <a:moveTo>
                    <a:pt x="2283321" y="38099"/>
                  </a:moveTo>
                  <a:lnTo>
                    <a:pt x="2245221" y="38099"/>
                  </a:lnTo>
                  <a:lnTo>
                    <a:pt x="2245221" y="0"/>
                  </a:lnTo>
                  <a:lnTo>
                    <a:pt x="2283321" y="0"/>
                  </a:lnTo>
                  <a:lnTo>
                    <a:pt x="2283321" y="38099"/>
                  </a:lnTo>
                  <a:close/>
                </a:path>
                <a:path w="10448925" h="8180070">
                  <a:moveTo>
                    <a:pt x="2207120" y="38099"/>
                  </a:moveTo>
                  <a:lnTo>
                    <a:pt x="2169021" y="38099"/>
                  </a:lnTo>
                  <a:lnTo>
                    <a:pt x="2169021" y="0"/>
                  </a:lnTo>
                  <a:lnTo>
                    <a:pt x="2207120" y="0"/>
                  </a:lnTo>
                  <a:lnTo>
                    <a:pt x="2207120" y="38099"/>
                  </a:lnTo>
                  <a:close/>
                </a:path>
                <a:path w="10448925" h="8180070">
                  <a:moveTo>
                    <a:pt x="2130921" y="38099"/>
                  </a:moveTo>
                  <a:lnTo>
                    <a:pt x="2092821" y="38099"/>
                  </a:lnTo>
                  <a:lnTo>
                    <a:pt x="2092821" y="0"/>
                  </a:lnTo>
                  <a:lnTo>
                    <a:pt x="2130921" y="0"/>
                  </a:lnTo>
                  <a:lnTo>
                    <a:pt x="2130921" y="38099"/>
                  </a:lnTo>
                  <a:close/>
                </a:path>
                <a:path w="10448925" h="8180070">
                  <a:moveTo>
                    <a:pt x="2054721" y="38099"/>
                  </a:moveTo>
                  <a:lnTo>
                    <a:pt x="2016620" y="38099"/>
                  </a:lnTo>
                  <a:lnTo>
                    <a:pt x="2016620" y="0"/>
                  </a:lnTo>
                  <a:lnTo>
                    <a:pt x="2054721" y="0"/>
                  </a:lnTo>
                  <a:lnTo>
                    <a:pt x="2054721" y="38099"/>
                  </a:lnTo>
                  <a:close/>
                </a:path>
                <a:path w="10448925" h="8180070">
                  <a:moveTo>
                    <a:pt x="1978521" y="38099"/>
                  </a:moveTo>
                  <a:lnTo>
                    <a:pt x="1940421" y="38099"/>
                  </a:lnTo>
                  <a:lnTo>
                    <a:pt x="1940421" y="0"/>
                  </a:lnTo>
                  <a:lnTo>
                    <a:pt x="1978521" y="0"/>
                  </a:lnTo>
                  <a:lnTo>
                    <a:pt x="1978521" y="38099"/>
                  </a:lnTo>
                  <a:close/>
                </a:path>
                <a:path w="10448925" h="8180070">
                  <a:moveTo>
                    <a:pt x="1902321" y="38099"/>
                  </a:moveTo>
                  <a:lnTo>
                    <a:pt x="1864221" y="38099"/>
                  </a:lnTo>
                  <a:lnTo>
                    <a:pt x="1864221" y="0"/>
                  </a:lnTo>
                  <a:lnTo>
                    <a:pt x="1902321" y="0"/>
                  </a:lnTo>
                  <a:lnTo>
                    <a:pt x="1902321" y="38099"/>
                  </a:lnTo>
                  <a:close/>
                </a:path>
                <a:path w="10448925" h="8180070">
                  <a:moveTo>
                    <a:pt x="1826120" y="38099"/>
                  </a:moveTo>
                  <a:lnTo>
                    <a:pt x="1788021" y="38099"/>
                  </a:lnTo>
                  <a:lnTo>
                    <a:pt x="1788021" y="0"/>
                  </a:lnTo>
                  <a:lnTo>
                    <a:pt x="1826120" y="0"/>
                  </a:lnTo>
                  <a:lnTo>
                    <a:pt x="1826120" y="38099"/>
                  </a:lnTo>
                  <a:close/>
                </a:path>
                <a:path w="10448925" h="8180070">
                  <a:moveTo>
                    <a:pt x="1749921" y="38099"/>
                  </a:moveTo>
                  <a:lnTo>
                    <a:pt x="1711821" y="38099"/>
                  </a:lnTo>
                  <a:lnTo>
                    <a:pt x="1711821" y="0"/>
                  </a:lnTo>
                  <a:lnTo>
                    <a:pt x="1749921" y="0"/>
                  </a:lnTo>
                  <a:lnTo>
                    <a:pt x="1749921" y="38099"/>
                  </a:lnTo>
                  <a:close/>
                </a:path>
                <a:path w="10448925" h="8180070">
                  <a:moveTo>
                    <a:pt x="1673721" y="38099"/>
                  </a:moveTo>
                  <a:lnTo>
                    <a:pt x="1635620" y="38099"/>
                  </a:lnTo>
                  <a:lnTo>
                    <a:pt x="1635620" y="0"/>
                  </a:lnTo>
                  <a:lnTo>
                    <a:pt x="1673721" y="0"/>
                  </a:lnTo>
                  <a:lnTo>
                    <a:pt x="1673721" y="38099"/>
                  </a:lnTo>
                  <a:close/>
                </a:path>
                <a:path w="10448925" h="8180070">
                  <a:moveTo>
                    <a:pt x="1597521" y="38099"/>
                  </a:moveTo>
                  <a:lnTo>
                    <a:pt x="1559421" y="38099"/>
                  </a:lnTo>
                  <a:lnTo>
                    <a:pt x="1559421" y="0"/>
                  </a:lnTo>
                  <a:lnTo>
                    <a:pt x="1597521" y="0"/>
                  </a:lnTo>
                  <a:lnTo>
                    <a:pt x="1597521" y="38099"/>
                  </a:lnTo>
                  <a:close/>
                </a:path>
                <a:path w="10448925" h="8180070">
                  <a:moveTo>
                    <a:pt x="1521321" y="38099"/>
                  </a:moveTo>
                  <a:lnTo>
                    <a:pt x="1483221" y="38099"/>
                  </a:lnTo>
                  <a:lnTo>
                    <a:pt x="1483221" y="0"/>
                  </a:lnTo>
                  <a:lnTo>
                    <a:pt x="1521321" y="0"/>
                  </a:lnTo>
                  <a:lnTo>
                    <a:pt x="1521321" y="38099"/>
                  </a:lnTo>
                  <a:close/>
                </a:path>
                <a:path w="10448925" h="8180070">
                  <a:moveTo>
                    <a:pt x="1445120" y="38099"/>
                  </a:moveTo>
                  <a:lnTo>
                    <a:pt x="1407021" y="38099"/>
                  </a:lnTo>
                  <a:lnTo>
                    <a:pt x="1407021" y="0"/>
                  </a:lnTo>
                  <a:lnTo>
                    <a:pt x="1445120" y="0"/>
                  </a:lnTo>
                  <a:lnTo>
                    <a:pt x="1445120" y="38099"/>
                  </a:lnTo>
                  <a:close/>
                </a:path>
                <a:path w="10448925" h="8180070">
                  <a:moveTo>
                    <a:pt x="1368921" y="38099"/>
                  </a:moveTo>
                  <a:lnTo>
                    <a:pt x="1330821" y="38099"/>
                  </a:lnTo>
                  <a:lnTo>
                    <a:pt x="1330821" y="0"/>
                  </a:lnTo>
                  <a:lnTo>
                    <a:pt x="1368921" y="0"/>
                  </a:lnTo>
                  <a:lnTo>
                    <a:pt x="1368921" y="38099"/>
                  </a:lnTo>
                  <a:close/>
                </a:path>
                <a:path w="10448925" h="8180070">
                  <a:moveTo>
                    <a:pt x="1292721" y="38099"/>
                  </a:moveTo>
                  <a:lnTo>
                    <a:pt x="1254620" y="38099"/>
                  </a:lnTo>
                  <a:lnTo>
                    <a:pt x="1254620" y="0"/>
                  </a:lnTo>
                  <a:lnTo>
                    <a:pt x="1292721" y="0"/>
                  </a:lnTo>
                  <a:lnTo>
                    <a:pt x="1292721" y="38099"/>
                  </a:lnTo>
                  <a:close/>
                </a:path>
                <a:path w="10448925" h="8180070">
                  <a:moveTo>
                    <a:pt x="1216521" y="38099"/>
                  </a:moveTo>
                  <a:lnTo>
                    <a:pt x="1178421" y="38099"/>
                  </a:lnTo>
                  <a:lnTo>
                    <a:pt x="1178421" y="0"/>
                  </a:lnTo>
                  <a:lnTo>
                    <a:pt x="1216521" y="0"/>
                  </a:lnTo>
                  <a:lnTo>
                    <a:pt x="1216521" y="38099"/>
                  </a:lnTo>
                  <a:close/>
                </a:path>
                <a:path w="10448925" h="8180070">
                  <a:moveTo>
                    <a:pt x="1140321" y="38099"/>
                  </a:moveTo>
                  <a:lnTo>
                    <a:pt x="1102221" y="38099"/>
                  </a:lnTo>
                  <a:lnTo>
                    <a:pt x="1102221" y="0"/>
                  </a:lnTo>
                  <a:lnTo>
                    <a:pt x="1140321" y="0"/>
                  </a:lnTo>
                  <a:lnTo>
                    <a:pt x="1140321" y="38099"/>
                  </a:lnTo>
                  <a:close/>
                </a:path>
                <a:path w="10448925" h="8180070">
                  <a:moveTo>
                    <a:pt x="1064120" y="38099"/>
                  </a:moveTo>
                  <a:lnTo>
                    <a:pt x="1026021" y="38099"/>
                  </a:lnTo>
                  <a:lnTo>
                    <a:pt x="1026021" y="0"/>
                  </a:lnTo>
                  <a:lnTo>
                    <a:pt x="1064120" y="0"/>
                  </a:lnTo>
                  <a:lnTo>
                    <a:pt x="1064120" y="38099"/>
                  </a:lnTo>
                  <a:close/>
                </a:path>
                <a:path w="10448925" h="8180070">
                  <a:moveTo>
                    <a:pt x="987921" y="38099"/>
                  </a:moveTo>
                  <a:lnTo>
                    <a:pt x="949821" y="38099"/>
                  </a:lnTo>
                  <a:lnTo>
                    <a:pt x="949821" y="0"/>
                  </a:lnTo>
                  <a:lnTo>
                    <a:pt x="987921" y="0"/>
                  </a:lnTo>
                  <a:lnTo>
                    <a:pt x="987921" y="38099"/>
                  </a:lnTo>
                  <a:close/>
                </a:path>
                <a:path w="10448925" h="8180070">
                  <a:moveTo>
                    <a:pt x="911721" y="38099"/>
                  </a:moveTo>
                  <a:lnTo>
                    <a:pt x="873620" y="38099"/>
                  </a:lnTo>
                  <a:lnTo>
                    <a:pt x="873620" y="0"/>
                  </a:lnTo>
                  <a:lnTo>
                    <a:pt x="911721" y="0"/>
                  </a:lnTo>
                  <a:lnTo>
                    <a:pt x="911721" y="38099"/>
                  </a:lnTo>
                  <a:close/>
                </a:path>
                <a:path w="10448925" h="8180070">
                  <a:moveTo>
                    <a:pt x="835521" y="38099"/>
                  </a:moveTo>
                  <a:lnTo>
                    <a:pt x="797421" y="38099"/>
                  </a:lnTo>
                  <a:lnTo>
                    <a:pt x="797421" y="0"/>
                  </a:lnTo>
                  <a:lnTo>
                    <a:pt x="835521" y="0"/>
                  </a:lnTo>
                  <a:lnTo>
                    <a:pt x="835521" y="38099"/>
                  </a:lnTo>
                  <a:close/>
                </a:path>
                <a:path w="10448925" h="8180070">
                  <a:moveTo>
                    <a:pt x="759321" y="38099"/>
                  </a:moveTo>
                  <a:lnTo>
                    <a:pt x="721221" y="38099"/>
                  </a:lnTo>
                  <a:lnTo>
                    <a:pt x="721221" y="0"/>
                  </a:lnTo>
                  <a:lnTo>
                    <a:pt x="759321" y="0"/>
                  </a:lnTo>
                  <a:lnTo>
                    <a:pt x="759321" y="38099"/>
                  </a:lnTo>
                  <a:close/>
                </a:path>
                <a:path w="10448925" h="8180070">
                  <a:moveTo>
                    <a:pt x="683121" y="38099"/>
                  </a:moveTo>
                  <a:lnTo>
                    <a:pt x="645021" y="38099"/>
                  </a:lnTo>
                  <a:lnTo>
                    <a:pt x="645021" y="0"/>
                  </a:lnTo>
                  <a:lnTo>
                    <a:pt x="683121" y="0"/>
                  </a:lnTo>
                  <a:lnTo>
                    <a:pt x="683121" y="38099"/>
                  </a:lnTo>
                  <a:close/>
                </a:path>
                <a:path w="10448925" h="8180070">
                  <a:moveTo>
                    <a:pt x="606921" y="38099"/>
                  </a:moveTo>
                  <a:lnTo>
                    <a:pt x="568821" y="38099"/>
                  </a:lnTo>
                  <a:lnTo>
                    <a:pt x="568821" y="0"/>
                  </a:lnTo>
                  <a:lnTo>
                    <a:pt x="606921" y="0"/>
                  </a:lnTo>
                  <a:lnTo>
                    <a:pt x="606921" y="38099"/>
                  </a:lnTo>
                  <a:close/>
                </a:path>
                <a:path w="10448925" h="8180070">
                  <a:moveTo>
                    <a:pt x="530721" y="38099"/>
                  </a:moveTo>
                  <a:lnTo>
                    <a:pt x="492621" y="38099"/>
                  </a:lnTo>
                  <a:lnTo>
                    <a:pt x="492621" y="0"/>
                  </a:lnTo>
                  <a:lnTo>
                    <a:pt x="530721" y="0"/>
                  </a:lnTo>
                  <a:lnTo>
                    <a:pt x="530721" y="38099"/>
                  </a:lnTo>
                  <a:close/>
                </a:path>
                <a:path w="10448925" h="8180070">
                  <a:moveTo>
                    <a:pt x="454521" y="38099"/>
                  </a:moveTo>
                  <a:lnTo>
                    <a:pt x="416421" y="38099"/>
                  </a:lnTo>
                  <a:lnTo>
                    <a:pt x="416421" y="0"/>
                  </a:lnTo>
                  <a:lnTo>
                    <a:pt x="454521" y="0"/>
                  </a:lnTo>
                  <a:lnTo>
                    <a:pt x="454521" y="38099"/>
                  </a:lnTo>
                  <a:close/>
                </a:path>
                <a:path w="10448925" h="8180070">
                  <a:moveTo>
                    <a:pt x="378321" y="38099"/>
                  </a:moveTo>
                  <a:lnTo>
                    <a:pt x="340221" y="38099"/>
                  </a:lnTo>
                  <a:lnTo>
                    <a:pt x="340221" y="0"/>
                  </a:lnTo>
                  <a:lnTo>
                    <a:pt x="378321" y="0"/>
                  </a:lnTo>
                  <a:lnTo>
                    <a:pt x="378321" y="38099"/>
                  </a:lnTo>
                  <a:close/>
                </a:path>
                <a:path w="10448925" h="8180070">
                  <a:moveTo>
                    <a:pt x="302121" y="38099"/>
                  </a:moveTo>
                  <a:lnTo>
                    <a:pt x="264021" y="38099"/>
                  </a:lnTo>
                  <a:lnTo>
                    <a:pt x="264021" y="0"/>
                  </a:lnTo>
                  <a:lnTo>
                    <a:pt x="302121" y="0"/>
                  </a:lnTo>
                  <a:lnTo>
                    <a:pt x="302121" y="38099"/>
                  </a:lnTo>
                  <a:close/>
                </a:path>
                <a:path w="10448925" h="8180070">
                  <a:moveTo>
                    <a:pt x="225921" y="38099"/>
                  </a:moveTo>
                  <a:lnTo>
                    <a:pt x="187821" y="38099"/>
                  </a:lnTo>
                  <a:lnTo>
                    <a:pt x="187821" y="0"/>
                  </a:lnTo>
                  <a:lnTo>
                    <a:pt x="225921" y="0"/>
                  </a:lnTo>
                  <a:lnTo>
                    <a:pt x="225921" y="38099"/>
                  </a:lnTo>
                  <a:close/>
                </a:path>
                <a:path w="10448925" h="8180070">
                  <a:moveTo>
                    <a:pt x="149721" y="38099"/>
                  </a:moveTo>
                  <a:lnTo>
                    <a:pt x="111621" y="38099"/>
                  </a:lnTo>
                  <a:lnTo>
                    <a:pt x="111621" y="0"/>
                  </a:lnTo>
                  <a:lnTo>
                    <a:pt x="149721" y="0"/>
                  </a:lnTo>
                  <a:lnTo>
                    <a:pt x="149721" y="38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2276016" y="2118728"/>
            <a:ext cx="5046980" cy="3390900"/>
            <a:chOff x="12276016" y="2118728"/>
            <a:chExt cx="5046980" cy="3390900"/>
          </a:xfrm>
        </p:grpSpPr>
        <p:sp>
          <p:nvSpPr>
            <p:cNvPr id="6" name="object 6"/>
            <p:cNvSpPr/>
            <p:nvPr/>
          </p:nvSpPr>
          <p:spPr>
            <a:xfrm>
              <a:off x="12276016" y="2118728"/>
              <a:ext cx="5046980" cy="3390900"/>
            </a:xfrm>
            <a:custGeom>
              <a:avLst/>
              <a:gdLst/>
              <a:ahLst/>
              <a:cxnLst/>
              <a:rect l="l" t="t" r="r" b="b"/>
              <a:pathLst>
                <a:path w="5046980" h="3390900">
                  <a:moveTo>
                    <a:pt x="5046463" y="3390899"/>
                  </a:moveTo>
                  <a:lnTo>
                    <a:pt x="0" y="3390899"/>
                  </a:lnTo>
                  <a:lnTo>
                    <a:pt x="0" y="0"/>
                  </a:lnTo>
                  <a:lnTo>
                    <a:pt x="264521" y="0"/>
                  </a:lnTo>
                  <a:lnTo>
                    <a:pt x="264317" y="12699"/>
                  </a:lnTo>
                  <a:lnTo>
                    <a:pt x="264287" y="25399"/>
                  </a:lnTo>
                  <a:lnTo>
                    <a:pt x="262392" y="25399"/>
                  </a:lnTo>
                  <a:lnTo>
                    <a:pt x="262155" y="38099"/>
                  </a:lnTo>
                  <a:lnTo>
                    <a:pt x="261352" y="50799"/>
                  </a:lnTo>
                  <a:lnTo>
                    <a:pt x="260348" y="63499"/>
                  </a:lnTo>
                  <a:lnTo>
                    <a:pt x="259390" y="63499"/>
                  </a:lnTo>
                  <a:lnTo>
                    <a:pt x="258720" y="76199"/>
                  </a:lnTo>
                  <a:lnTo>
                    <a:pt x="257883" y="88899"/>
                  </a:lnTo>
                  <a:lnTo>
                    <a:pt x="257535" y="88899"/>
                  </a:lnTo>
                  <a:lnTo>
                    <a:pt x="257720" y="101599"/>
                  </a:lnTo>
                  <a:lnTo>
                    <a:pt x="258483" y="101599"/>
                  </a:lnTo>
                  <a:lnTo>
                    <a:pt x="256896" y="114299"/>
                  </a:lnTo>
                  <a:lnTo>
                    <a:pt x="255743" y="114299"/>
                  </a:lnTo>
                  <a:lnTo>
                    <a:pt x="255101" y="126999"/>
                  </a:lnTo>
                  <a:lnTo>
                    <a:pt x="255047" y="139699"/>
                  </a:lnTo>
                  <a:lnTo>
                    <a:pt x="255284" y="139699"/>
                  </a:lnTo>
                  <a:lnTo>
                    <a:pt x="241319" y="152399"/>
                  </a:lnTo>
                  <a:lnTo>
                    <a:pt x="232939" y="177799"/>
                  </a:lnTo>
                  <a:lnTo>
                    <a:pt x="230313" y="203199"/>
                  </a:lnTo>
                  <a:lnTo>
                    <a:pt x="233606" y="228599"/>
                  </a:lnTo>
                  <a:lnTo>
                    <a:pt x="239736" y="241299"/>
                  </a:lnTo>
                  <a:lnTo>
                    <a:pt x="249065" y="266699"/>
                  </a:lnTo>
                  <a:lnTo>
                    <a:pt x="261059" y="266699"/>
                  </a:lnTo>
                  <a:lnTo>
                    <a:pt x="275186" y="279399"/>
                  </a:lnTo>
                  <a:lnTo>
                    <a:pt x="292307" y="292099"/>
                  </a:lnTo>
                  <a:lnTo>
                    <a:pt x="5046463" y="292099"/>
                  </a:lnTo>
                  <a:lnTo>
                    <a:pt x="5046463" y="3390899"/>
                  </a:lnTo>
                  <a:close/>
                </a:path>
                <a:path w="5046980" h="3390900">
                  <a:moveTo>
                    <a:pt x="5046463" y="292099"/>
                  </a:moveTo>
                  <a:lnTo>
                    <a:pt x="344249" y="292099"/>
                  </a:lnTo>
                  <a:lnTo>
                    <a:pt x="387399" y="266699"/>
                  </a:lnTo>
                  <a:lnTo>
                    <a:pt x="419442" y="228599"/>
                  </a:lnTo>
                  <a:lnTo>
                    <a:pt x="438204" y="190499"/>
                  </a:lnTo>
                  <a:lnTo>
                    <a:pt x="441506" y="139699"/>
                  </a:lnTo>
                  <a:lnTo>
                    <a:pt x="438750" y="114299"/>
                  </a:lnTo>
                  <a:lnTo>
                    <a:pt x="430829" y="88899"/>
                  </a:lnTo>
                  <a:lnTo>
                    <a:pt x="417734" y="63499"/>
                  </a:lnTo>
                  <a:lnTo>
                    <a:pt x="399452" y="50799"/>
                  </a:lnTo>
                  <a:lnTo>
                    <a:pt x="399887" y="38099"/>
                  </a:lnTo>
                  <a:lnTo>
                    <a:pt x="400000" y="25399"/>
                  </a:lnTo>
                  <a:lnTo>
                    <a:pt x="399868" y="12699"/>
                  </a:lnTo>
                  <a:lnTo>
                    <a:pt x="399570" y="0"/>
                  </a:lnTo>
                  <a:lnTo>
                    <a:pt x="778765" y="0"/>
                  </a:lnTo>
                  <a:lnTo>
                    <a:pt x="771959" y="12699"/>
                  </a:lnTo>
                  <a:lnTo>
                    <a:pt x="765986" y="25399"/>
                  </a:lnTo>
                  <a:lnTo>
                    <a:pt x="760924" y="50799"/>
                  </a:lnTo>
                  <a:lnTo>
                    <a:pt x="756850" y="63499"/>
                  </a:lnTo>
                  <a:lnTo>
                    <a:pt x="756157" y="88899"/>
                  </a:lnTo>
                  <a:lnTo>
                    <a:pt x="762329" y="114299"/>
                  </a:lnTo>
                  <a:lnTo>
                    <a:pt x="774408" y="126999"/>
                  </a:lnTo>
                  <a:lnTo>
                    <a:pt x="791440" y="139699"/>
                  </a:lnTo>
                  <a:lnTo>
                    <a:pt x="786450" y="152399"/>
                  </a:lnTo>
                  <a:lnTo>
                    <a:pt x="782793" y="152399"/>
                  </a:lnTo>
                  <a:lnTo>
                    <a:pt x="780646" y="165099"/>
                  </a:lnTo>
                  <a:lnTo>
                    <a:pt x="780187" y="177799"/>
                  </a:lnTo>
                  <a:lnTo>
                    <a:pt x="786025" y="203199"/>
                  </a:lnTo>
                  <a:lnTo>
                    <a:pt x="800147" y="228599"/>
                  </a:lnTo>
                  <a:lnTo>
                    <a:pt x="820934" y="241299"/>
                  </a:lnTo>
                  <a:lnTo>
                    <a:pt x="854808" y="241299"/>
                  </a:lnTo>
                  <a:lnTo>
                    <a:pt x="862858" y="253999"/>
                  </a:lnTo>
                  <a:lnTo>
                    <a:pt x="2696896" y="253999"/>
                  </a:lnTo>
                  <a:lnTo>
                    <a:pt x="2736412" y="279399"/>
                  </a:lnTo>
                  <a:lnTo>
                    <a:pt x="5046463" y="279399"/>
                  </a:lnTo>
                  <a:lnTo>
                    <a:pt x="5046463" y="292099"/>
                  </a:lnTo>
                  <a:close/>
                </a:path>
                <a:path w="5046980" h="3390900">
                  <a:moveTo>
                    <a:pt x="1441676" y="101599"/>
                  </a:moveTo>
                  <a:lnTo>
                    <a:pt x="1012253" y="101599"/>
                  </a:lnTo>
                  <a:lnTo>
                    <a:pt x="1010447" y="76199"/>
                  </a:lnTo>
                  <a:lnTo>
                    <a:pt x="1005975" y="63499"/>
                  </a:lnTo>
                  <a:lnTo>
                    <a:pt x="998660" y="50799"/>
                  </a:lnTo>
                  <a:lnTo>
                    <a:pt x="988324" y="38099"/>
                  </a:lnTo>
                  <a:lnTo>
                    <a:pt x="979928" y="25399"/>
                  </a:lnTo>
                  <a:lnTo>
                    <a:pt x="970821" y="25399"/>
                  </a:lnTo>
                  <a:lnTo>
                    <a:pt x="961137" y="12699"/>
                  </a:lnTo>
                  <a:lnTo>
                    <a:pt x="953022" y="12699"/>
                  </a:lnTo>
                  <a:lnTo>
                    <a:pt x="954918" y="0"/>
                  </a:lnTo>
                  <a:lnTo>
                    <a:pt x="1438359" y="0"/>
                  </a:lnTo>
                  <a:lnTo>
                    <a:pt x="1440321" y="12699"/>
                  </a:lnTo>
                  <a:lnTo>
                    <a:pt x="1443216" y="25399"/>
                  </a:lnTo>
                  <a:lnTo>
                    <a:pt x="1446289" y="50799"/>
                  </a:lnTo>
                  <a:lnTo>
                    <a:pt x="1448784" y="63499"/>
                  </a:lnTo>
                  <a:lnTo>
                    <a:pt x="1449376" y="76199"/>
                  </a:lnTo>
                  <a:lnTo>
                    <a:pt x="1450324" y="88899"/>
                  </a:lnTo>
                  <a:lnTo>
                    <a:pt x="1443453" y="88899"/>
                  </a:lnTo>
                  <a:lnTo>
                    <a:pt x="1441676" y="101599"/>
                  </a:lnTo>
                  <a:close/>
                </a:path>
                <a:path w="5046980" h="3390900">
                  <a:moveTo>
                    <a:pt x="2187985" y="12699"/>
                  </a:moveTo>
                  <a:lnTo>
                    <a:pt x="1577819" y="12699"/>
                  </a:lnTo>
                  <a:lnTo>
                    <a:pt x="1579022" y="0"/>
                  </a:lnTo>
                  <a:lnTo>
                    <a:pt x="2187985" y="0"/>
                  </a:lnTo>
                  <a:lnTo>
                    <a:pt x="2187985" y="12699"/>
                  </a:lnTo>
                  <a:close/>
                </a:path>
                <a:path w="5046980" h="3390900">
                  <a:moveTo>
                    <a:pt x="2704119" y="114299"/>
                  </a:moveTo>
                  <a:lnTo>
                    <a:pt x="2346723" y="114299"/>
                  </a:lnTo>
                  <a:lnTo>
                    <a:pt x="2348026" y="101599"/>
                  </a:lnTo>
                  <a:lnTo>
                    <a:pt x="2351699" y="101599"/>
                  </a:lnTo>
                  <a:lnTo>
                    <a:pt x="2353120" y="88899"/>
                  </a:lnTo>
                  <a:lnTo>
                    <a:pt x="2360820" y="88899"/>
                  </a:lnTo>
                  <a:lnTo>
                    <a:pt x="2363189" y="76199"/>
                  </a:lnTo>
                  <a:lnTo>
                    <a:pt x="2376259" y="63499"/>
                  </a:lnTo>
                  <a:lnTo>
                    <a:pt x="2381743" y="38099"/>
                  </a:lnTo>
                  <a:lnTo>
                    <a:pt x="2378899" y="12699"/>
                  </a:lnTo>
                  <a:lnTo>
                    <a:pt x="2366980" y="0"/>
                  </a:lnTo>
                  <a:lnTo>
                    <a:pt x="2790349" y="0"/>
                  </a:lnTo>
                  <a:lnTo>
                    <a:pt x="2783684" y="12699"/>
                  </a:lnTo>
                  <a:lnTo>
                    <a:pt x="2777307" y="25399"/>
                  </a:lnTo>
                  <a:lnTo>
                    <a:pt x="2771408" y="25399"/>
                  </a:lnTo>
                  <a:lnTo>
                    <a:pt x="2768921" y="38099"/>
                  </a:lnTo>
                  <a:lnTo>
                    <a:pt x="2766551" y="38099"/>
                  </a:lnTo>
                  <a:lnTo>
                    <a:pt x="2764300" y="50799"/>
                  </a:lnTo>
                  <a:lnTo>
                    <a:pt x="2734352" y="76199"/>
                  </a:lnTo>
                  <a:lnTo>
                    <a:pt x="2710312" y="101599"/>
                  </a:lnTo>
                  <a:lnTo>
                    <a:pt x="2704119" y="114299"/>
                  </a:lnTo>
                  <a:close/>
                </a:path>
                <a:path w="5046980" h="3390900">
                  <a:moveTo>
                    <a:pt x="5046463" y="279399"/>
                  </a:moveTo>
                  <a:lnTo>
                    <a:pt x="2775273" y="279399"/>
                  </a:lnTo>
                  <a:lnTo>
                    <a:pt x="2811224" y="253999"/>
                  </a:lnTo>
                  <a:lnTo>
                    <a:pt x="2842011" y="228599"/>
                  </a:lnTo>
                  <a:lnTo>
                    <a:pt x="2847005" y="215899"/>
                  </a:lnTo>
                  <a:lnTo>
                    <a:pt x="2851577" y="215899"/>
                  </a:lnTo>
                  <a:lnTo>
                    <a:pt x="2855838" y="203199"/>
                  </a:lnTo>
                  <a:lnTo>
                    <a:pt x="2859899" y="190499"/>
                  </a:lnTo>
                  <a:lnTo>
                    <a:pt x="2869938" y="190499"/>
                  </a:lnTo>
                  <a:lnTo>
                    <a:pt x="2874758" y="177799"/>
                  </a:lnTo>
                  <a:lnTo>
                    <a:pt x="2879445" y="177799"/>
                  </a:lnTo>
                  <a:lnTo>
                    <a:pt x="2889921" y="165099"/>
                  </a:lnTo>
                  <a:lnTo>
                    <a:pt x="2909364" y="165099"/>
                  </a:lnTo>
                  <a:lnTo>
                    <a:pt x="2917708" y="152399"/>
                  </a:lnTo>
                  <a:lnTo>
                    <a:pt x="2943725" y="126999"/>
                  </a:lnTo>
                  <a:lnTo>
                    <a:pt x="2963079" y="76199"/>
                  </a:lnTo>
                  <a:lnTo>
                    <a:pt x="2973548" y="38099"/>
                  </a:lnTo>
                  <a:lnTo>
                    <a:pt x="2972911" y="0"/>
                  </a:lnTo>
                  <a:lnTo>
                    <a:pt x="3465712" y="0"/>
                  </a:lnTo>
                  <a:lnTo>
                    <a:pt x="3465949" y="12699"/>
                  </a:lnTo>
                  <a:lnTo>
                    <a:pt x="3466186" y="12699"/>
                  </a:lnTo>
                  <a:lnTo>
                    <a:pt x="3465458" y="25399"/>
                  </a:lnTo>
                  <a:lnTo>
                    <a:pt x="3465608" y="38099"/>
                  </a:lnTo>
                  <a:lnTo>
                    <a:pt x="3466669" y="50799"/>
                  </a:lnTo>
                  <a:lnTo>
                    <a:pt x="3468673" y="63499"/>
                  </a:lnTo>
                  <a:lnTo>
                    <a:pt x="3464408" y="63499"/>
                  </a:lnTo>
                  <a:lnTo>
                    <a:pt x="3460262" y="76199"/>
                  </a:lnTo>
                  <a:lnTo>
                    <a:pt x="3456353" y="76199"/>
                  </a:lnTo>
                  <a:lnTo>
                    <a:pt x="3433140" y="101599"/>
                  </a:lnTo>
                  <a:lnTo>
                    <a:pt x="3415647" y="126999"/>
                  </a:lnTo>
                  <a:lnTo>
                    <a:pt x="3406127" y="165099"/>
                  </a:lnTo>
                  <a:lnTo>
                    <a:pt x="3406836" y="203199"/>
                  </a:lnTo>
                  <a:lnTo>
                    <a:pt x="3416730" y="228599"/>
                  </a:lnTo>
                  <a:lnTo>
                    <a:pt x="3434897" y="241299"/>
                  </a:lnTo>
                  <a:lnTo>
                    <a:pt x="3457929" y="253999"/>
                  </a:lnTo>
                  <a:lnTo>
                    <a:pt x="5046463" y="253999"/>
                  </a:lnTo>
                  <a:lnTo>
                    <a:pt x="5046463" y="279399"/>
                  </a:lnTo>
                  <a:close/>
                </a:path>
                <a:path w="5046980" h="3390900">
                  <a:moveTo>
                    <a:pt x="5046463" y="253999"/>
                  </a:moveTo>
                  <a:lnTo>
                    <a:pt x="3510281" y="253999"/>
                  </a:lnTo>
                  <a:lnTo>
                    <a:pt x="3537336" y="241299"/>
                  </a:lnTo>
                  <a:lnTo>
                    <a:pt x="3561927" y="228599"/>
                  </a:lnTo>
                  <a:lnTo>
                    <a:pt x="3582396" y="203199"/>
                  </a:lnTo>
                  <a:lnTo>
                    <a:pt x="3600271" y="190499"/>
                  </a:lnTo>
                  <a:lnTo>
                    <a:pt x="3615847" y="165099"/>
                  </a:lnTo>
                  <a:lnTo>
                    <a:pt x="3628558" y="139699"/>
                  </a:lnTo>
                  <a:lnTo>
                    <a:pt x="3637836" y="114299"/>
                  </a:lnTo>
                  <a:lnTo>
                    <a:pt x="3639946" y="101599"/>
                  </a:lnTo>
                  <a:lnTo>
                    <a:pt x="3639613" y="88899"/>
                  </a:lnTo>
                  <a:lnTo>
                    <a:pt x="3636970" y="76199"/>
                  </a:lnTo>
                  <a:lnTo>
                    <a:pt x="3632150" y="63499"/>
                  </a:lnTo>
                  <a:lnTo>
                    <a:pt x="3630762" y="50799"/>
                  </a:lnTo>
                  <a:lnTo>
                    <a:pt x="3628419" y="50799"/>
                  </a:lnTo>
                  <a:lnTo>
                    <a:pt x="3625187" y="38099"/>
                  </a:lnTo>
                  <a:lnTo>
                    <a:pt x="3621133" y="25399"/>
                  </a:lnTo>
                  <a:lnTo>
                    <a:pt x="3620954" y="25399"/>
                  </a:lnTo>
                  <a:lnTo>
                    <a:pt x="3620230" y="12699"/>
                  </a:lnTo>
                  <a:lnTo>
                    <a:pt x="3618951" y="0"/>
                  </a:lnTo>
                  <a:lnTo>
                    <a:pt x="3975641" y="0"/>
                  </a:lnTo>
                  <a:lnTo>
                    <a:pt x="3976222" y="12699"/>
                  </a:lnTo>
                  <a:lnTo>
                    <a:pt x="3977336" y="12699"/>
                  </a:lnTo>
                  <a:lnTo>
                    <a:pt x="3979006" y="25399"/>
                  </a:lnTo>
                  <a:lnTo>
                    <a:pt x="3988411" y="50799"/>
                  </a:lnTo>
                  <a:lnTo>
                    <a:pt x="4000137" y="76199"/>
                  </a:lnTo>
                  <a:lnTo>
                    <a:pt x="4013706" y="88899"/>
                  </a:lnTo>
                  <a:lnTo>
                    <a:pt x="4028641" y="114299"/>
                  </a:lnTo>
                  <a:lnTo>
                    <a:pt x="4032432" y="126999"/>
                  </a:lnTo>
                  <a:lnTo>
                    <a:pt x="4036667" y="126999"/>
                  </a:lnTo>
                  <a:lnTo>
                    <a:pt x="4041302" y="139699"/>
                  </a:lnTo>
                  <a:lnTo>
                    <a:pt x="4046292" y="139699"/>
                  </a:lnTo>
                  <a:lnTo>
                    <a:pt x="4044454" y="152399"/>
                  </a:lnTo>
                  <a:lnTo>
                    <a:pt x="4044382" y="165099"/>
                  </a:lnTo>
                  <a:lnTo>
                    <a:pt x="4046242" y="165099"/>
                  </a:lnTo>
                  <a:lnTo>
                    <a:pt x="4050201" y="177799"/>
                  </a:lnTo>
                  <a:lnTo>
                    <a:pt x="4061605" y="203199"/>
                  </a:lnTo>
                  <a:lnTo>
                    <a:pt x="4077995" y="215899"/>
                  </a:lnTo>
                  <a:lnTo>
                    <a:pt x="4097961" y="228599"/>
                  </a:lnTo>
                  <a:lnTo>
                    <a:pt x="4675443" y="228599"/>
                  </a:lnTo>
                  <a:lnTo>
                    <a:pt x="4697830" y="241299"/>
                  </a:lnTo>
                  <a:lnTo>
                    <a:pt x="5046463" y="241299"/>
                  </a:lnTo>
                  <a:lnTo>
                    <a:pt x="5046463" y="253999"/>
                  </a:lnTo>
                  <a:close/>
                </a:path>
                <a:path w="5046980" h="3390900">
                  <a:moveTo>
                    <a:pt x="4656532" y="228599"/>
                  </a:moveTo>
                  <a:lnTo>
                    <a:pt x="4147358" y="228599"/>
                  </a:lnTo>
                  <a:lnTo>
                    <a:pt x="4172068" y="215899"/>
                  </a:lnTo>
                  <a:lnTo>
                    <a:pt x="4194691" y="203199"/>
                  </a:lnTo>
                  <a:lnTo>
                    <a:pt x="4215692" y="177799"/>
                  </a:lnTo>
                  <a:lnTo>
                    <a:pt x="4222187" y="177799"/>
                  </a:lnTo>
                  <a:lnTo>
                    <a:pt x="4228382" y="165099"/>
                  </a:lnTo>
                  <a:lnTo>
                    <a:pt x="4234333" y="165099"/>
                  </a:lnTo>
                  <a:lnTo>
                    <a:pt x="4240095" y="152399"/>
                  </a:lnTo>
                  <a:lnTo>
                    <a:pt x="4252667" y="139699"/>
                  </a:lnTo>
                  <a:lnTo>
                    <a:pt x="4254941" y="139699"/>
                  </a:lnTo>
                  <a:lnTo>
                    <a:pt x="4259448" y="126999"/>
                  </a:lnTo>
                  <a:lnTo>
                    <a:pt x="4263845" y="126999"/>
                  </a:lnTo>
                  <a:lnTo>
                    <a:pt x="4268052" y="114299"/>
                  </a:lnTo>
                  <a:lnTo>
                    <a:pt x="4275176" y="101599"/>
                  </a:lnTo>
                  <a:lnTo>
                    <a:pt x="4278136" y="88899"/>
                  </a:lnTo>
                  <a:lnTo>
                    <a:pt x="4277298" y="76199"/>
                  </a:lnTo>
                  <a:lnTo>
                    <a:pt x="4273027" y="50799"/>
                  </a:lnTo>
                  <a:lnTo>
                    <a:pt x="4277677" y="50799"/>
                  </a:lnTo>
                  <a:lnTo>
                    <a:pt x="4281171" y="38099"/>
                  </a:lnTo>
                  <a:lnTo>
                    <a:pt x="4292279" y="12699"/>
                  </a:lnTo>
                  <a:lnTo>
                    <a:pt x="4296497" y="12699"/>
                  </a:lnTo>
                  <a:lnTo>
                    <a:pt x="4300649" y="0"/>
                  </a:lnTo>
                  <a:lnTo>
                    <a:pt x="4652441" y="0"/>
                  </a:lnTo>
                  <a:lnTo>
                    <a:pt x="4650594" y="12699"/>
                  </a:lnTo>
                  <a:lnTo>
                    <a:pt x="4647010" y="25399"/>
                  </a:lnTo>
                  <a:lnTo>
                    <a:pt x="4599877" y="25399"/>
                  </a:lnTo>
                  <a:lnTo>
                    <a:pt x="4579659" y="38099"/>
                  </a:lnTo>
                  <a:lnTo>
                    <a:pt x="4563495" y="63499"/>
                  </a:lnTo>
                  <a:lnTo>
                    <a:pt x="4552982" y="88899"/>
                  </a:lnTo>
                  <a:lnTo>
                    <a:pt x="4554907" y="126999"/>
                  </a:lnTo>
                  <a:lnTo>
                    <a:pt x="4568826" y="152399"/>
                  </a:lnTo>
                  <a:lnTo>
                    <a:pt x="4594295" y="177799"/>
                  </a:lnTo>
                  <a:lnTo>
                    <a:pt x="4603178" y="190499"/>
                  </a:lnTo>
                  <a:lnTo>
                    <a:pt x="4629715" y="190499"/>
                  </a:lnTo>
                  <a:lnTo>
                    <a:pt x="4641241" y="215899"/>
                  </a:lnTo>
                  <a:lnTo>
                    <a:pt x="4656532" y="228599"/>
                  </a:lnTo>
                  <a:close/>
                </a:path>
                <a:path w="5046980" h="3390900">
                  <a:moveTo>
                    <a:pt x="5046463" y="241299"/>
                  </a:moveTo>
                  <a:lnTo>
                    <a:pt x="4697830" y="241299"/>
                  </a:lnTo>
                  <a:lnTo>
                    <a:pt x="4746461" y="228599"/>
                  </a:lnTo>
                  <a:lnTo>
                    <a:pt x="4792792" y="203199"/>
                  </a:lnTo>
                  <a:lnTo>
                    <a:pt x="4832482" y="152399"/>
                  </a:lnTo>
                  <a:lnTo>
                    <a:pt x="4861426" y="114299"/>
                  </a:lnTo>
                  <a:lnTo>
                    <a:pt x="4861782" y="114299"/>
                  </a:lnTo>
                  <a:lnTo>
                    <a:pt x="4875904" y="88899"/>
                  </a:lnTo>
                  <a:lnTo>
                    <a:pt x="4883460" y="63499"/>
                  </a:lnTo>
                  <a:lnTo>
                    <a:pt x="4883641" y="38099"/>
                  </a:lnTo>
                  <a:lnTo>
                    <a:pt x="4875405" y="25399"/>
                  </a:lnTo>
                  <a:lnTo>
                    <a:pt x="4875641" y="25399"/>
                  </a:lnTo>
                  <a:lnTo>
                    <a:pt x="4879040" y="12699"/>
                  </a:lnTo>
                  <a:lnTo>
                    <a:pt x="4882483" y="12699"/>
                  </a:lnTo>
                  <a:lnTo>
                    <a:pt x="4885970" y="0"/>
                  </a:lnTo>
                  <a:lnTo>
                    <a:pt x="5046463" y="0"/>
                  </a:lnTo>
                  <a:lnTo>
                    <a:pt x="5046463" y="241299"/>
                  </a:lnTo>
                  <a:close/>
                </a:path>
                <a:path w="5046980" h="3390900">
                  <a:moveTo>
                    <a:pt x="2161599" y="241299"/>
                  </a:moveTo>
                  <a:lnTo>
                    <a:pt x="1510266" y="241299"/>
                  </a:lnTo>
                  <a:lnTo>
                    <a:pt x="1546411" y="228599"/>
                  </a:lnTo>
                  <a:lnTo>
                    <a:pt x="1579092" y="215899"/>
                  </a:lnTo>
                  <a:lnTo>
                    <a:pt x="1606353" y="190499"/>
                  </a:lnTo>
                  <a:lnTo>
                    <a:pt x="1626240" y="152399"/>
                  </a:lnTo>
                  <a:lnTo>
                    <a:pt x="1635180" y="139699"/>
                  </a:lnTo>
                  <a:lnTo>
                    <a:pt x="1640277" y="114299"/>
                  </a:lnTo>
                  <a:lnTo>
                    <a:pt x="1640400" y="88899"/>
                  </a:lnTo>
                  <a:lnTo>
                    <a:pt x="1634414" y="63499"/>
                  </a:lnTo>
                  <a:lnTo>
                    <a:pt x="1623783" y="50799"/>
                  </a:lnTo>
                  <a:lnTo>
                    <a:pt x="1609255" y="38099"/>
                  </a:lnTo>
                  <a:lnTo>
                    <a:pt x="1591817" y="25399"/>
                  </a:lnTo>
                  <a:lnTo>
                    <a:pt x="1572458" y="25399"/>
                  </a:lnTo>
                  <a:lnTo>
                    <a:pt x="1575594" y="12699"/>
                  </a:lnTo>
                  <a:lnTo>
                    <a:pt x="2188186" y="12699"/>
                  </a:lnTo>
                  <a:lnTo>
                    <a:pt x="2188710" y="25399"/>
                  </a:lnTo>
                  <a:lnTo>
                    <a:pt x="2189700" y="38099"/>
                  </a:lnTo>
                  <a:lnTo>
                    <a:pt x="2191301" y="50799"/>
                  </a:lnTo>
                  <a:lnTo>
                    <a:pt x="2187866" y="50799"/>
                  </a:lnTo>
                  <a:lnTo>
                    <a:pt x="2184549" y="63499"/>
                  </a:lnTo>
                  <a:lnTo>
                    <a:pt x="2181351" y="63499"/>
                  </a:lnTo>
                  <a:lnTo>
                    <a:pt x="2160483" y="76199"/>
                  </a:lnTo>
                  <a:lnTo>
                    <a:pt x="2143325" y="88899"/>
                  </a:lnTo>
                  <a:lnTo>
                    <a:pt x="2131941" y="101599"/>
                  </a:lnTo>
                  <a:lnTo>
                    <a:pt x="2128398" y="126999"/>
                  </a:lnTo>
                  <a:lnTo>
                    <a:pt x="2129098" y="139699"/>
                  </a:lnTo>
                  <a:lnTo>
                    <a:pt x="2130620" y="139699"/>
                  </a:lnTo>
                  <a:lnTo>
                    <a:pt x="2132896" y="152399"/>
                  </a:lnTo>
                  <a:lnTo>
                    <a:pt x="2135862" y="152399"/>
                  </a:lnTo>
                  <a:lnTo>
                    <a:pt x="2134283" y="190499"/>
                  </a:lnTo>
                  <a:lnTo>
                    <a:pt x="2143399" y="215899"/>
                  </a:lnTo>
                  <a:lnTo>
                    <a:pt x="2161599" y="241299"/>
                  </a:lnTo>
                  <a:close/>
                </a:path>
                <a:path w="5046980" h="3390900">
                  <a:moveTo>
                    <a:pt x="1419067" y="139699"/>
                  </a:moveTo>
                  <a:lnTo>
                    <a:pt x="1008344" y="139699"/>
                  </a:lnTo>
                  <a:lnTo>
                    <a:pt x="1009173" y="126999"/>
                  </a:lnTo>
                  <a:lnTo>
                    <a:pt x="1010604" y="126999"/>
                  </a:lnTo>
                  <a:lnTo>
                    <a:pt x="1011646" y="114299"/>
                  </a:lnTo>
                  <a:lnTo>
                    <a:pt x="1012222" y="101599"/>
                  </a:lnTo>
                  <a:lnTo>
                    <a:pt x="1438241" y="101599"/>
                  </a:lnTo>
                  <a:lnTo>
                    <a:pt x="1431183" y="114299"/>
                  </a:lnTo>
                  <a:lnTo>
                    <a:pt x="1424781" y="126999"/>
                  </a:lnTo>
                  <a:lnTo>
                    <a:pt x="1419067" y="139699"/>
                  </a:lnTo>
                  <a:close/>
                </a:path>
                <a:path w="5046980" h="3390900">
                  <a:moveTo>
                    <a:pt x="2696896" y="253999"/>
                  </a:moveTo>
                  <a:lnTo>
                    <a:pt x="2225300" y="253999"/>
                  </a:lnTo>
                  <a:lnTo>
                    <a:pt x="2241648" y="241299"/>
                  </a:lnTo>
                  <a:lnTo>
                    <a:pt x="2255863" y="228599"/>
                  </a:lnTo>
                  <a:lnTo>
                    <a:pt x="2272322" y="215899"/>
                  </a:lnTo>
                  <a:lnTo>
                    <a:pt x="2287315" y="203199"/>
                  </a:lnTo>
                  <a:lnTo>
                    <a:pt x="2300975" y="190499"/>
                  </a:lnTo>
                  <a:lnTo>
                    <a:pt x="2313435" y="165099"/>
                  </a:lnTo>
                  <a:lnTo>
                    <a:pt x="2318292" y="165099"/>
                  </a:lnTo>
                  <a:lnTo>
                    <a:pt x="2320543" y="152399"/>
                  </a:lnTo>
                  <a:lnTo>
                    <a:pt x="2331053" y="152399"/>
                  </a:lnTo>
                  <a:lnTo>
                    <a:pt x="2339319" y="139699"/>
                  </a:lnTo>
                  <a:lnTo>
                    <a:pt x="2344831" y="114299"/>
                  </a:lnTo>
                  <a:lnTo>
                    <a:pt x="2347079" y="101599"/>
                  </a:lnTo>
                  <a:lnTo>
                    <a:pt x="2346723" y="114299"/>
                  </a:lnTo>
                  <a:lnTo>
                    <a:pt x="2704119" y="114299"/>
                  </a:lnTo>
                  <a:lnTo>
                    <a:pt x="2691735" y="139699"/>
                  </a:lnTo>
                  <a:lnTo>
                    <a:pt x="2678179" y="177799"/>
                  </a:lnTo>
                  <a:lnTo>
                    <a:pt x="2675506" y="203199"/>
                  </a:lnTo>
                  <a:lnTo>
                    <a:pt x="2677764" y="215899"/>
                  </a:lnTo>
                  <a:lnTo>
                    <a:pt x="2684909" y="241299"/>
                  </a:lnTo>
                  <a:lnTo>
                    <a:pt x="2696896" y="253999"/>
                  </a:lnTo>
                  <a:close/>
                </a:path>
                <a:path w="5046980" h="3390900">
                  <a:moveTo>
                    <a:pt x="2187274" y="253999"/>
                  </a:moveTo>
                  <a:lnTo>
                    <a:pt x="885973" y="253999"/>
                  </a:lnTo>
                  <a:lnTo>
                    <a:pt x="912751" y="241299"/>
                  </a:lnTo>
                  <a:lnTo>
                    <a:pt x="936008" y="228599"/>
                  </a:lnTo>
                  <a:lnTo>
                    <a:pt x="955956" y="215899"/>
                  </a:lnTo>
                  <a:lnTo>
                    <a:pt x="972805" y="190499"/>
                  </a:lnTo>
                  <a:lnTo>
                    <a:pt x="977037" y="190499"/>
                  </a:lnTo>
                  <a:lnTo>
                    <a:pt x="981068" y="177799"/>
                  </a:lnTo>
                  <a:lnTo>
                    <a:pt x="984966" y="177799"/>
                  </a:lnTo>
                  <a:lnTo>
                    <a:pt x="988798" y="165099"/>
                  </a:lnTo>
                  <a:lnTo>
                    <a:pt x="995861" y="165099"/>
                  </a:lnTo>
                  <a:lnTo>
                    <a:pt x="998443" y="152399"/>
                  </a:lnTo>
                  <a:lnTo>
                    <a:pt x="1001473" y="152399"/>
                  </a:lnTo>
                  <a:lnTo>
                    <a:pt x="1005856" y="139699"/>
                  </a:lnTo>
                  <a:lnTo>
                    <a:pt x="1414075" y="139699"/>
                  </a:lnTo>
                  <a:lnTo>
                    <a:pt x="1410604" y="165099"/>
                  </a:lnTo>
                  <a:lnTo>
                    <a:pt x="1415363" y="190499"/>
                  </a:lnTo>
                  <a:lnTo>
                    <a:pt x="1426053" y="203199"/>
                  </a:lnTo>
                  <a:lnTo>
                    <a:pt x="1440373" y="228599"/>
                  </a:lnTo>
                  <a:lnTo>
                    <a:pt x="1460823" y="228599"/>
                  </a:lnTo>
                  <a:lnTo>
                    <a:pt x="1471675" y="241299"/>
                  </a:lnTo>
                  <a:lnTo>
                    <a:pt x="2161599" y="241299"/>
                  </a:lnTo>
                  <a:lnTo>
                    <a:pt x="2187274" y="253999"/>
                  </a:lnTo>
                  <a:close/>
                </a:path>
              </a:pathLst>
            </a:custGeom>
            <a:solidFill>
              <a:srgbClr val="77C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453697" y="2764586"/>
              <a:ext cx="4691380" cy="2571115"/>
            </a:xfrm>
            <a:custGeom>
              <a:avLst/>
              <a:gdLst/>
              <a:ahLst/>
              <a:cxnLst/>
              <a:rect l="l" t="t" r="r" b="b"/>
              <a:pathLst>
                <a:path w="4691380" h="2571115">
                  <a:moveTo>
                    <a:pt x="4691088" y="2535085"/>
                  </a:moveTo>
                  <a:lnTo>
                    <a:pt x="0" y="2535085"/>
                  </a:lnTo>
                  <a:lnTo>
                    <a:pt x="0" y="2570619"/>
                  </a:lnTo>
                  <a:lnTo>
                    <a:pt x="4691088" y="2570619"/>
                  </a:lnTo>
                  <a:lnTo>
                    <a:pt x="4691088" y="2535085"/>
                  </a:lnTo>
                  <a:close/>
                </a:path>
                <a:path w="4691380" h="2571115">
                  <a:moveTo>
                    <a:pt x="4691088" y="2112645"/>
                  </a:moveTo>
                  <a:lnTo>
                    <a:pt x="0" y="2112645"/>
                  </a:lnTo>
                  <a:lnTo>
                    <a:pt x="0" y="2148179"/>
                  </a:lnTo>
                  <a:lnTo>
                    <a:pt x="4691088" y="2148179"/>
                  </a:lnTo>
                  <a:lnTo>
                    <a:pt x="4691088" y="2112645"/>
                  </a:lnTo>
                  <a:close/>
                </a:path>
                <a:path w="4691380" h="2571115">
                  <a:moveTo>
                    <a:pt x="4691088" y="1690090"/>
                  </a:moveTo>
                  <a:lnTo>
                    <a:pt x="0" y="1690090"/>
                  </a:lnTo>
                  <a:lnTo>
                    <a:pt x="0" y="1725625"/>
                  </a:lnTo>
                  <a:lnTo>
                    <a:pt x="4691088" y="1725625"/>
                  </a:lnTo>
                  <a:lnTo>
                    <a:pt x="4691088" y="1690090"/>
                  </a:lnTo>
                  <a:close/>
                </a:path>
                <a:path w="4691380" h="2571115">
                  <a:moveTo>
                    <a:pt x="4691088" y="1267536"/>
                  </a:moveTo>
                  <a:lnTo>
                    <a:pt x="0" y="1267536"/>
                  </a:lnTo>
                  <a:lnTo>
                    <a:pt x="0" y="1303083"/>
                  </a:lnTo>
                  <a:lnTo>
                    <a:pt x="4691088" y="1303083"/>
                  </a:lnTo>
                  <a:lnTo>
                    <a:pt x="4691088" y="1267536"/>
                  </a:lnTo>
                  <a:close/>
                </a:path>
                <a:path w="4691380" h="2571115">
                  <a:moveTo>
                    <a:pt x="4691088" y="845108"/>
                  </a:moveTo>
                  <a:lnTo>
                    <a:pt x="0" y="845108"/>
                  </a:lnTo>
                  <a:lnTo>
                    <a:pt x="0" y="880643"/>
                  </a:lnTo>
                  <a:lnTo>
                    <a:pt x="4691088" y="880643"/>
                  </a:lnTo>
                  <a:lnTo>
                    <a:pt x="4691088" y="845108"/>
                  </a:lnTo>
                  <a:close/>
                </a:path>
                <a:path w="4691380" h="2571115">
                  <a:moveTo>
                    <a:pt x="4691088" y="422554"/>
                  </a:moveTo>
                  <a:lnTo>
                    <a:pt x="0" y="422554"/>
                  </a:lnTo>
                  <a:lnTo>
                    <a:pt x="0" y="458089"/>
                  </a:lnTo>
                  <a:lnTo>
                    <a:pt x="4691088" y="458089"/>
                  </a:lnTo>
                  <a:lnTo>
                    <a:pt x="4691088" y="422554"/>
                  </a:lnTo>
                  <a:close/>
                </a:path>
                <a:path w="4691380" h="2571115">
                  <a:moveTo>
                    <a:pt x="4691088" y="0"/>
                  </a:moveTo>
                  <a:lnTo>
                    <a:pt x="0" y="0"/>
                  </a:lnTo>
                  <a:lnTo>
                    <a:pt x="0" y="35534"/>
                  </a:lnTo>
                  <a:lnTo>
                    <a:pt x="4691088" y="35534"/>
                  </a:lnTo>
                  <a:lnTo>
                    <a:pt x="4691088" y="0"/>
                  </a:lnTo>
                  <a:close/>
                </a:path>
              </a:pathLst>
            </a:custGeom>
            <a:solidFill>
              <a:srgbClr val="52BEAA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263197" y="5789255"/>
            <a:ext cx="5444490" cy="1389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800"/>
              </a:lnSpc>
              <a:spcBef>
                <a:spcPts val="100"/>
              </a:spcBef>
            </a:pPr>
            <a:r>
              <a:rPr lang="en-US" sz="2750" dirty="0">
                <a:latin typeface="Verdana"/>
                <a:cs typeface="Verdana"/>
              </a:rPr>
              <a:t>Application is tested several times for debugging and proper functioning.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589979" y="3575409"/>
            <a:ext cx="4291965" cy="15265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700"/>
              </a:lnSpc>
              <a:spcBef>
                <a:spcPts val="100"/>
              </a:spcBef>
            </a:pPr>
            <a:r>
              <a:rPr lang="en-IN" sz="2900" spc="-45" dirty="0">
                <a:solidFill>
                  <a:srgbClr val="FFFFFF"/>
                </a:solidFill>
                <a:latin typeface="Verdana"/>
                <a:cs typeface="Verdana"/>
              </a:rPr>
              <a:t>Testing the application</a:t>
            </a:r>
          </a:p>
          <a:p>
            <a:pPr marL="12700" marR="5080" algn="ctr">
              <a:lnSpc>
                <a:spcPct val="115700"/>
              </a:lnSpc>
              <a:spcBef>
                <a:spcPts val="100"/>
              </a:spcBef>
            </a:pPr>
            <a:r>
              <a:rPr lang="en-IN" sz="2900" spc="-45" dirty="0">
                <a:solidFill>
                  <a:srgbClr val="FFFFFF"/>
                </a:solidFill>
                <a:latin typeface="Verdana"/>
                <a:cs typeface="Verdana"/>
              </a:rPr>
              <a:t>For improving performance.</a:t>
            </a:r>
            <a:endParaRPr sz="29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495197" y="2640877"/>
            <a:ext cx="6019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75" dirty="0">
                <a:solidFill>
                  <a:srgbClr val="FFFFFF"/>
                </a:solidFill>
                <a:latin typeface="Trebuchet MS"/>
                <a:cs typeface="Trebuchet MS"/>
              </a:rPr>
              <a:t>04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7E30B70C-E6A6-920F-7B30-5BD76890C2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30188" y="574675"/>
            <a:ext cx="3951756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9000" b="0" i="0">
                <a:solidFill>
                  <a:srgbClr val="0A4E7C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pc="-650" dirty="0"/>
              <a:t>Timeline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585</Words>
  <Application>Microsoft Office PowerPoint</Application>
  <PresentationFormat>Custom</PresentationFormat>
  <Paragraphs>100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 Black</vt:lpstr>
      <vt:lpstr>Artifakt Element Black</vt:lpstr>
      <vt:lpstr>Calibri</vt:lpstr>
      <vt:lpstr>Comic Sans MS</vt:lpstr>
      <vt:lpstr>Trebuchet MS</vt:lpstr>
      <vt:lpstr>Verdana</vt:lpstr>
      <vt:lpstr>Wingdings</vt:lpstr>
      <vt:lpstr>Office Theme</vt:lpstr>
      <vt:lpstr>RPPOOP PROJECT</vt:lpstr>
      <vt:lpstr>INTRODUCTION TO PROJECT</vt:lpstr>
      <vt:lpstr>The idea for the project.</vt:lpstr>
      <vt:lpstr>OBJECTIVES</vt:lpstr>
      <vt:lpstr>METHODOLOGY: PROCEDURES AND TOOLS</vt:lpstr>
      <vt:lpstr>Timeline</vt:lpstr>
      <vt:lpstr>Timeline</vt:lpstr>
      <vt:lpstr>PowerPoint Presentation</vt:lpstr>
      <vt:lpstr>Timeline</vt:lpstr>
      <vt:lpstr>Timeline</vt:lpstr>
      <vt:lpstr>About the web</vt:lpstr>
      <vt:lpstr>Further Scope</vt:lpstr>
      <vt:lpstr>CONCLUSION</vt:lpstr>
      <vt:lpstr>We learned about solving real world problems using progrmming solutions and how to implement them.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Green Organic Group Project Presentation</dc:title>
  <dc:creator>Malhar Badve</dc:creator>
  <cp:keywords>DAGCZFrTXrY,BAFbOkUrvpg</cp:keywords>
  <cp:lastModifiedBy>aaryan patil</cp:lastModifiedBy>
  <cp:revision>4</cp:revision>
  <dcterms:created xsi:type="dcterms:W3CDTF">2024-05-09T17:18:57Z</dcterms:created>
  <dcterms:modified xsi:type="dcterms:W3CDTF">2024-05-10T08:16:01Z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2024-04-14T00:00:00Z</vt:filetime>
  </property>
  <property fmtid="{D5CDD505-2E9C-101B-9397-08002B2CF9AE}" pid="3" name="Creator">
    <vt:lpwstr>Canva</vt:lpwstr>
  </property>
  <property fmtid="{D5CDD505-2E9C-101B-9397-08002B2CF9AE}" pid="4" name="LastSaved">
    <vt:filetime>2024-05-09T00:00:00Z</vt:filetime>
  </property>
  <property fmtid="{D5CDD505-2E9C-101B-9397-08002B2CF9AE}" pid="5" name="Producer">
    <vt:lpwstr>Canva</vt:lpwstr>
  </property>
</Properties>
</file>