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76" d="100"/>
          <a:sy n="76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 cap="none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all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Safety Meter-An Ultimate Crime Management System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Ajinkya Peshave </a:t>
            </a:r>
          </a:p>
          <a:p>
            <a:r>
              <a:t>NUID - 001626381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Need of the Solution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09600" y="2628900"/>
            <a:ext cx="11988800" cy="6096000"/>
          </a:xfrm>
          <a:prstGeom prst="rect">
            <a:avLst/>
          </a:prstGeom>
        </p:spPr>
        <p:txBody>
          <a:bodyPr anchor="t"/>
          <a:lstStyle/>
          <a:p>
            <a:r>
              <a:t>Increasing Crime Rate</a:t>
            </a:r>
          </a:p>
          <a:p>
            <a:pPr lvl="1">
              <a:buClrTx/>
              <a:buSzPct val="75000"/>
              <a:buFontTx/>
              <a:buChar char="•"/>
            </a:pPr>
            <a:r>
              <a:t>Number of people below poverty line</a:t>
            </a:r>
          </a:p>
          <a:p>
            <a:pPr lvl="1">
              <a:buClrTx/>
              <a:buSzPct val="75000"/>
              <a:buFontTx/>
              <a:buChar char="•"/>
            </a:pPr>
            <a:r>
              <a:t>Number of people carrying FireArms</a:t>
            </a:r>
          </a:p>
          <a:p>
            <a:r>
              <a:t>Inefficient Past Solutions</a:t>
            </a:r>
          </a:p>
          <a:p>
            <a:pPr lvl="1">
              <a:buClrTx/>
              <a:buSzPct val="75000"/>
              <a:buFontTx/>
              <a:buChar char="•"/>
            </a:pPr>
            <a:r>
              <a:t>FireArms License Agency</a:t>
            </a:r>
          </a:p>
        </p:txBody>
      </p:sp>
      <p:sp>
        <p:nvSpPr>
          <p:cNvPr id="138" name="Shape 138"/>
          <p:cNvSpPr/>
          <p:nvPr/>
        </p:nvSpPr>
        <p:spPr>
          <a:xfrm>
            <a:off x="1806451" y="4711700"/>
            <a:ext cx="9214099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600" b="1" i="1"/>
            </a:pPr>
            <a:r>
              <a:t>Nobody can hurt me without my permission</a:t>
            </a:r>
          </a:p>
          <a:p>
            <a:pPr algn="r">
              <a:spcBef>
                <a:spcPts val="1200"/>
              </a:spcBef>
              <a:defRPr sz="3000" i="1"/>
            </a:pPr>
            <a:r>
              <a:t>-Mahatma Gandhi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38" grpId="1" build="p" bldLvl="5" animBg="1" advAuto="0"/>
      <p:bldP spid="138" grpId="2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508000" y="2324100"/>
            <a:ext cx="11988800" cy="6400800"/>
          </a:xfrm>
          <a:prstGeom prst="rect">
            <a:avLst/>
          </a:prstGeom>
        </p:spPr>
        <p:txBody>
          <a:bodyPr anchor="t"/>
          <a:lstStyle/>
          <a:p>
            <a:r>
              <a:t>Creates portal for obtaining FireArms License</a:t>
            </a:r>
          </a:p>
          <a:p>
            <a:r>
              <a:t>Analyzes criminal activities, poverty in Neighborhood</a:t>
            </a:r>
          </a:p>
          <a:p>
            <a:r>
              <a:t>Helps to reduce crime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jectDi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4253" y="-86203"/>
            <a:ext cx="13633306" cy="9926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Literature survey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Poverty VS Crime</a:t>
            </a:r>
          </a:p>
          <a:p>
            <a:r>
              <a:t>Number of People carrying FireArms</a:t>
            </a:r>
          </a:p>
          <a:p>
            <a:r>
              <a:t>Total crime incidents in neighborhood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uses cases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Obtain firearms license</a:t>
            </a:r>
          </a:p>
          <a:p>
            <a:r>
              <a:t>Design patrolling schedule</a:t>
            </a:r>
          </a:p>
          <a:p>
            <a:r>
              <a:t>Add emergency notification</a:t>
            </a:r>
          </a:p>
          <a:p>
            <a:r>
              <a:t>Report crime</a:t>
            </a:r>
          </a:p>
          <a:p>
            <a:r>
              <a:t>Revoke firearms license</a:t>
            </a:r>
          </a:p>
          <a:p>
            <a:r>
              <a:t>Find criminal records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>
            <a:hlinkClick r:id="" action="ppaction://hlinkshowjump?jump=endshow"/>
          </p:cNvPr>
          <p:cNvSpPr/>
          <p:nvPr/>
        </p:nvSpPr>
        <p:spPr>
          <a:xfrm>
            <a:off x="5380431" y="4279900"/>
            <a:ext cx="22439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72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r>
              <a:rPr dirty="0"/>
              <a:t>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American Typewriter</vt:lpstr>
      <vt:lpstr>Bodoni SvtyTwo ITC TT-Book</vt:lpstr>
      <vt:lpstr>Helvetica</vt:lpstr>
      <vt:lpstr>Helvetica Neue</vt:lpstr>
      <vt:lpstr>Palatino</vt:lpstr>
      <vt:lpstr>Zapf Dingbats</vt:lpstr>
      <vt:lpstr>New_Template4</vt:lpstr>
      <vt:lpstr>Safety Meter-An Ultimate Crime Management System</vt:lpstr>
      <vt:lpstr>Need of the Solution</vt:lpstr>
      <vt:lpstr>Objectives</vt:lpstr>
      <vt:lpstr>PowerPoint Presentation</vt:lpstr>
      <vt:lpstr>Literature survey</vt:lpstr>
      <vt:lpstr>Some uses cases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Meter-An Ultimate Crime Management System</dc:title>
  <cp:lastModifiedBy>Ajinkya Abhay Peshave</cp:lastModifiedBy>
  <cp:revision>1</cp:revision>
  <dcterms:modified xsi:type="dcterms:W3CDTF">2015-12-10T20:32:09Z</dcterms:modified>
</cp:coreProperties>
</file>