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6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12813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nOr94JZFu4&amp;feature=youtu.b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IBXtNCBfgg&amp;feature=youtu.b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Infographics Toolkit Prototype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7772400" cy="204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Group SAS2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Ankita Pise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Jesseca Taylor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Nitish Pandey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Sharan Gopalan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Yashwanth Nallabothu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Low-Fidelity Prototype 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34761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Link to demo video</a:t>
            </a:r>
            <a:endParaRPr lang="en-IN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Fidelity Prototype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1275606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Link to demo video</a:t>
            </a:r>
            <a:endParaRPr lang="en-IN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Evaluation Results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3 participants, varying in experience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Task-based evaluation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Between tasks</a:t>
            </a:r>
          </a:p>
          <a:p>
            <a:pPr marL="1371600" lvl="2" indent="-381000" rtl="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Single Ease Use (SEQ) question</a:t>
            </a:r>
          </a:p>
          <a:p>
            <a:pPr marL="1371600" lvl="2" indent="-381000" rtl="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Explanation of SEQ rating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240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Post-scenario</a:t>
            </a:r>
          </a:p>
          <a:p>
            <a:pPr marL="1371600" lvl="2" indent="-38100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System Usability Scale (SUS)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Evaluation Results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55875" y="1228900"/>
            <a:ext cx="3102000" cy="15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500" y="1190625"/>
            <a:ext cx="45910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85600" y="1288350"/>
            <a:ext cx="3399300" cy="7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Positives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26150" y="1863150"/>
            <a:ext cx="3508199" cy="22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“Background was simple enough from add background button as well as text from add text button.  Selecting certain columns from dataset was simple using dual box with add/remove arrows.”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Evaluation Results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55875" y="1228900"/>
            <a:ext cx="3102000" cy="15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5600" y="1288350"/>
            <a:ext cx="3399300" cy="7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Needs Improvement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75" y="1143425"/>
            <a:ext cx="45910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56825" y="1892875"/>
            <a:ext cx="3637199" cy="7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Restricted functionality with Balsamiq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Lack of transitions in Balsamiq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09400" y="3513350"/>
            <a:ext cx="3399300" cy="7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Solution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2425" y="4026475"/>
            <a:ext cx="3339899" cy="7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High fidelity prototype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More functionality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/>
              <a:t>Direct manipulation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-98824"/>
            <a:ext cx="8229600" cy="58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Improvements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55875" y="1228900"/>
            <a:ext cx="3102000" cy="15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300" y="2092725"/>
            <a:ext cx="1384724" cy="18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75" y="2039500"/>
            <a:ext cx="1322499" cy="18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1541050" y="2784050"/>
            <a:ext cx="643799" cy="3824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762" y="2899775"/>
            <a:ext cx="3948474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3950" y="660837"/>
            <a:ext cx="3688099" cy="19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 rot="5400000">
            <a:off x="6671650" y="2619375"/>
            <a:ext cx="372299" cy="3824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Insights Gained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More design iterations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Fidelity of prototype matters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75" y="1625300"/>
            <a:ext cx="3346425" cy="34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Supported Use Cases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3360475" y="2483200"/>
            <a:ext cx="7824600" cy="9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200"/>
              <a:t>Connect Images to Chart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325" y="1284150"/>
            <a:ext cx="5618275" cy="305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396175"/>
            <a:ext cx="3994500" cy="452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Replace Pie Slices with Images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00" y="1900200"/>
            <a:ext cx="3181075" cy="22156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92275" y="396125"/>
            <a:ext cx="4233600" cy="452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Customized Images, Text, &amp; Visualizations Tooltips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250" y="2281200"/>
            <a:ext cx="2626699" cy="23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5" y="1772225"/>
            <a:ext cx="4939523" cy="289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400" y="2285250"/>
            <a:ext cx="4368600" cy="27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Attach Images to entire visualization 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5235250" y="537675"/>
            <a:ext cx="3566099" cy="43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Use overlayed &amp; masked images for decoration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Images &amp; Custom Content in Filtering Controls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300" y="1611100"/>
            <a:ext cx="7163100" cy="324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Experiential Goals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Usefulness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Ease-of-use 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Pleasantness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Attractiveness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Originality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Innovative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129776"/>
            <a:ext cx="8229600" cy="606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Early Work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50" y="999175"/>
            <a:ext cx="3334877" cy="358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350" y="1315025"/>
            <a:ext cx="2847272" cy="373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850" y="999175"/>
            <a:ext cx="3770149" cy="34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Formative Evaluation Results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Positives: Simple and Clean Layout</a:t>
            </a:r>
          </a:p>
          <a:p>
            <a:pPr marL="457200" lvl="0" indent="-4191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Needs Improvement: Tool Language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On-screen Show (16:9)</PresentationFormat>
  <Paragraphs>60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light-gradient</vt:lpstr>
      <vt:lpstr>Infographics Toolkit Prototype</vt:lpstr>
      <vt:lpstr>Supported Use Cases</vt:lpstr>
      <vt:lpstr>Connect Images to Chart</vt:lpstr>
      <vt:lpstr>PowerPoint Presentation</vt:lpstr>
      <vt:lpstr>PowerPoint Presentation</vt:lpstr>
      <vt:lpstr>Images &amp; Custom Content in Filtering Controls</vt:lpstr>
      <vt:lpstr>Experiential Goals</vt:lpstr>
      <vt:lpstr>Early Work</vt:lpstr>
      <vt:lpstr>Formative Evaluation Results</vt:lpstr>
      <vt:lpstr>Final Low-Fidelity Prototype Demo</vt:lpstr>
      <vt:lpstr>High Fidelity Prototype Demo</vt:lpstr>
      <vt:lpstr>Evaluation Results</vt:lpstr>
      <vt:lpstr>Evaluation Results</vt:lpstr>
      <vt:lpstr>Evaluation Results</vt:lpstr>
      <vt:lpstr>Improvements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Infographics Toolkit Prototype</dc:title>
  <cp:lastModifiedBy>Ankita Arun Pise</cp:lastModifiedBy>
  <cp:revision>2</cp:revision>
  <dcterms:modified xsi:type="dcterms:W3CDTF">2016-05-31T03:40:38Z</dcterms:modified>
</cp:coreProperties>
</file>