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408150" y="-684000"/>
            <a:ext cx="23277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476375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48200" y="1476375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5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575050" y="204787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4.jpg"/><Relationship Id="rId5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forms/d/1qplkhqsnnTJAyn7HBD2uD6WjjtLYWGGAg9s11yck9c8/viewfor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0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youtube.com/v/fJirEhxwehM" TargetMode="External"/><Relationship Id="rId4" Type="http://schemas.openxmlformats.org/officeDocument/2006/relationships/image" Target="../media/image0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a/ncsu.edu/forms/d/13TrXV7ro28-taXLUoKl7Z6wYEYiIS7gkimPv0cL2L6M/viewfor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480150" y="620625"/>
            <a:ext cx="8183700" cy="147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StoryMaps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1465150" y="2598700"/>
            <a:ext cx="3512700" cy="2205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Team Members:</a:t>
            </a:r>
          </a:p>
          <a:p>
            <a:pPr indent="-342900" lvl="0" marL="45720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Abhishek Preman, </a:t>
            </a:r>
          </a:p>
          <a:p>
            <a:pPr indent="-342900" lvl="0" marL="45720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Akshat Shah, </a:t>
            </a:r>
          </a:p>
          <a:p>
            <a:pPr indent="-342900" lvl="0" marL="45720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Ankita Pise, </a:t>
            </a:r>
          </a:p>
          <a:p>
            <a:pPr indent="-342900" lvl="0" marL="45720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Shraddha Naik, </a:t>
            </a:r>
          </a:p>
          <a:p>
            <a:pPr indent="-342900" lvl="0" marL="45720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Stuti Nanda.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150" y="715872"/>
            <a:ext cx="1283100" cy="12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Scope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476375"/>
            <a:ext cx="8229600" cy="311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Search Functionality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Directions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Different Verticals</a:t>
            </a:r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4648200" y="1476375"/>
            <a:ext cx="4038600" cy="311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,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837" y="666750"/>
            <a:ext cx="26003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664100" y="1962000"/>
            <a:ext cx="58158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latin typeface="Impact"/>
                <a:ea typeface="Impact"/>
                <a:cs typeface="Impact"/>
                <a:sym typeface="Impact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487484"/>
            <a:ext cx="8229600" cy="801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Paper Prototypes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6358" l="0" r="5499" t="0"/>
          <a:stretch/>
        </p:blipFill>
        <p:spPr>
          <a:xfrm>
            <a:off x="3597750" y="1288775"/>
            <a:ext cx="2105574" cy="370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b="3781" l="0" r="0" t="0"/>
          <a:stretch/>
        </p:blipFill>
        <p:spPr>
          <a:xfrm>
            <a:off x="457200" y="1288775"/>
            <a:ext cx="2168275" cy="370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 b="3781" l="0" r="0" t="0"/>
          <a:stretch/>
        </p:blipFill>
        <p:spPr>
          <a:xfrm>
            <a:off x="6518525" y="1288774"/>
            <a:ext cx="2168275" cy="370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351184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Digital Prototypes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25" y="1152475"/>
            <a:ext cx="2424874" cy="379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899" y="1152475"/>
            <a:ext cx="2305950" cy="379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0886" y="1152475"/>
            <a:ext cx="2478288" cy="37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Discovery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53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Conducted surveys using the digital prototypes: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Curated stories were prefered.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Multiple storylines, trails rather than location specific stories.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Inclusion of videos, images, maps.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the survey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33115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paper prototype based on Discovery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25" y="1270758"/>
            <a:ext cx="2011525" cy="3576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8749" y="1278625"/>
            <a:ext cx="2007101" cy="3568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3948" y="1278624"/>
            <a:ext cx="2007101" cy="3568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Technology Used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Ionic Framework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Angular Js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Express Js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Cordova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MongoDb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Amazon Aws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Html-Css (Website)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 					</a:t>
            </a:r>
          </a:p>
        </p:txBody>
      </p:sp>
      <p:sp>
        <p:nvSpPr>
          <p:cNvPr id="134" name="Shape 134">
            <a:hlinkClick r:id="rId3"/>
          </p:cNvPr>
          <p:cNvSpPr/>
          <p:nvPr/>
        </p:nvSpPr>
        <p:spPr>
          <a:xfrm>
            <a:off x="1790150" y="1017725"/>
            <a:ext cx="5420849" cy="408455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Usability Evaluation &amp; Testing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Task-based usability evaluation of the final application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Every task rated using the Single Ease Question (SEQ) scale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System Usability Scale (SUS) used to evaluate the application as a whole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Link to the final survey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409309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 flipH="1">
            <a:off x="1454000" y="5246700"/>
            <a:ext cx="46800" cy="15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778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5018425" y="1476375"/>
            <a:ext cx="3668400" cy="311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High SEQ scores for all tasks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000"/>
              <a:t>Average SUS score: 90.23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75" y="1476375"/>
            <a:ext cx="4572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