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7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31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82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1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56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0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1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23F2-06F6-4F58-894A-65A179128F7B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815A-1847-48C0-AC68-FAEB18D16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27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Телеграм бот для подачи заявок в службу технической поддержки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13316"/>
            <a:ext cx="9144000" cy="54448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7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возможностей 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02625"/>
            <a:ext cx="10515600" cy="28346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Прием заявок </a:t>
            </a:r>
            <a:r>
              <a:rPr lang="ru-RU" dirty="0"/>
              <a:t>от обычных пользователей (с регистрацией в базе), а также оповещению технических специалистов (не в беседу) о новых </a:t>
            </a:r>
            <a:r>
              <a:rPr lang="ru-RU" dirty="0" smtClean="0"/>
              <a:t>заявках.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чате  технические специалисты могут принимать заявки в работу, исполнять с комментариями и просматривать список заявок</a:t>
            </a:r>
          </a:p>
        </p:txBody>
      </p:sp>
    </p:spTree>
    <p:extLst>
      <p:ext uri="{BB962C8B-B14F-4D97-AF65-F5344CB8AC3E}">
        <p14:creationId xmlns:p14="http://schemas.microsoft.com/office/powerpoint/2010/main" val="24155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74321"/>
            <a:ext cx="10515600" cy="76477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Список команд обычных пользователей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313411"/>
            <a:ext cx="10515600" cy="47762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Подать заявку – специальная кнопка внизу чата. После нажатия на кнопку бот последовательно задает вопросы по заявке (тип заявки - (ремонт, проблемы с базой, доработки по 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замена картриджа и т.д.), место выполнения, контактные данные и т.д.). После заполнения всех полей заявка регистрируется в системе и направляется как оповещение всем техническим специалистам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Просмотреть список своих незакрытых заявок. Вывод в чат с кратким описанием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 начале работы происходит регистрация пользователя с опросом со стороны бота для заполнения необходимых полей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1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57696"/>
            <a:ext cx="10515600" cy="698268"/>
          </a:xfrm>
        </p:spPr>
        <p:txBody>
          <a:bodyPr>
            <a:normAutofit/>
          </a:bodyPr>
          <a:lstStyle/>
          <a:p>
            <a:r>
              <a:rPr lang="ru-RU" sz="4400" dirty="0"/>
              <a:t>Список команд </a:t>
            </a:r>
            <a:r>
              <a:rPr lang="ru-RU" sz="4400" dirty="0" smtClean="0"/>
              <a:t>технических специалистов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097281"/>
            <a:ext cx="10515600" cy="49923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Информирование о новой заявке – оповещение зарегистрированных пользователей с отметкой, что являются техническими специалистами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Могут с чата взять в работу – команда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/take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(с внесением комментариев)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Просмотреть список своих заявок в работе. Вывод информации по ним /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worklistapp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Просмотреть весь список всех непринятых заявок. Вывести информацию по ним  /</a:t>
            </a:r>
            <a:r>
              <a:rPr lang="ru-RU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newlistapp</a:t>
            </a:r>
            <a:endParaRPr lang="ru-RU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 начале работы происходит регистрация пользователя с опросом со стороны бота для заполнения необходимых полей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3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221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Телеграм бот для подачи заявок в службу технической поддержки</vt:lpstr>
      <vt:lpstr>Описание возможностей бота</vt:lpstr>
      <vt:lpstr>Список команд обычных пользователей</vt:lpstr>
      <vt:lpstr>Список команд технических специалистов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для подачи заявок в службу технической поддержки</dc:title>
  <dc:creator>Поплавский Андрей Александрович</dc:creator>
  <cp:lastModifiedBy>Поплавский Андрей Александрович</cp:lastModifiedBy>
  <cp:revision>3</cp:revision>
  <dcterms:created xsi:type="dcterms:W3CDTF">2022-01-26T16:20:31Z</dcterms:created>
  <dcterms:modified xsi:type="dcterms:W3CDTF">2022-01-27T05:43:39Z</dcterms:modified>
</cp:coreProperties>
</file>