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3" r:id="rId3"/>
    <p:sldId id="264" r:id="rId4"/>
    <p:sldId id="259" r:id="rId5"/>
    <p:sldId id="262" r:id="rId6"/>
    <p:sldId id="261" r:id="rId7"/>
    <p:sldId id="260" r:id="rId8"/>
    <p:sldId id="266" r:id="rId9"/>
    <p:sldId id="265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39A"/>
    <a:srgbClr val="F1BE48"/>
    <a:srgbClr val="6E6259"/>
    <a:srgbClr val="010000"/>
    <a:srgbClr val="C8102E"/>
    <a:srgbClr val="7A6E67"/>
    <a:srgbClr val="F2BF49"/>
    <a:srgbClr val="ADA07A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5" autoAdjust="0"/>
    <p:restoredTop sz="88391" autoAdjust="0"/>
  </p:normalViewPr>
  <p:slideViewPr>
    <p:cSldViewPr>
      <p:cViewPr varScale="1">
        <p:scale>
          <a:sx n="75" d="100"/>
          <a:sy n="75" d="100"/>
        </p:scale>
        <p:origin x="174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5A0C9-E830-1241-BEA3-6925DA004ECF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84522-76EF-EF4D-8870-07F3436BA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2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45082-6AF3-024B-A14D-C5AD8123919E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6D18E-8B09-B24B-9169-4FC527B8D8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6629400" cy="1066800"/>
          </a:xfrm>
        </p:spPr>
        <p:txBody>
          <a:bodyPr anchor="b"/>
          <a:lstStyle>
            <a:lvl1pPr>
              <a:defRPr>
                <a:solidFill>
                  <a:srgbClr val="F1BE4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830263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1295400"/>
            <a:ext cx="3657600" cy="457200"/>
          </a:xfr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dirty="0"/>
              <a:t>Unit Name Goes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ISU LEFT white.eps"/>
          <p:cNvPicPr>
            <a:picLocks noChangeAspect="1"/>
          </p:cNvPicPr>
          <p:nvPr userDrawn="1"/>
        </p:nvPicPr>
        <p:blipFill>
          <a:blip r:embed="rId13"/>
          <a:srcRect b="38235"/>
          <a:stretch>
            <a:fillRect/>
          </a:stretch>
        </p:blipFill>
        <p:spPr bwMode="auto">
          <a:xfrm>
            <a:off x="533400" y="6365927"/>
            <a:ext cx="3200400" cy="26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715000" y="631510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i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algn="r"/>
            <a:r>
              <a:rPr lang="en-US" dirty="0"/>
              <a:t>Unit Name Goes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C810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362200"/>
            <a:ext cx="6629400" cy="1066800"/>
          </a:xfrm>
        </p:spPr>
        <p:txBody>
          <a:bodyPr/>
          <a:lstStyle/>
          <a:p>
            <a:pPr algn="ctr"/>
            <a:r>
              <a:rPr lang="en-US" dirty="0"/>
              <a:t>IMPLENTING BRDF IN SETFORGE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4800600"/>
            <a:ext cx="6248400" cy="1752600"/>
          </a:xfrm>
        </p:spPr>
        <p:txBody>
          <a:bodyPr/>
          <a:lstStyle/>
          <a:p>
            <a:r>
              <a:rPr lang="en-US" dirty="0"/>
              <a:t>BY- ANIRUDHA POWADI</a:t>
            </a:r>
          </a:p>
          <a:p>
            <a:r>
              <a:rPr lang="en-US" dirty="0"/>
              <a:t>ADVISOR- DR. RAFAEL RADKOWSKI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CPRE 557-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5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0795-C088-492D-8BEC-3EB0CF84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SETFORGE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48BDA-19C3-4B87-BE33-95B0E6A01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81F81-6D2E-4125-8B79-C7EA02AAF4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CPRE 557- PROJECT</a:t>
            </a:r>
          </a:p>
          <a:p>
            <a:endParaRPr lang="en-US" dirty="0"/>
          </a:p>
        </p:txBody>
      </p:sp>
      <p:pic>
        <p:nvPicPr>
          <p:cNvPr id="1026" name="Picture 2" descr="data_gen">
            <a:extLst>
              <a:ext uri="{FF2B5EF4-FFF2-40B4-BE49-F238E27FC236}">
                <a16:creationId xmlns:a16="http://schemas.microsoft.com/office/drawing/2014/main" id="{39FDE487-4448-4726-8CEC-1E6C28D5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8" y="1151143"/>
            <a:ext cx="3754899" cy="268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27CF33-5F72-4BDA-AAEC-F5C14A5113AC}"/>
              </a:ext>
            </a:extLst>
          </p:cNvPr>
          <p:cNvSpPr/>
          <p:nvPr/>
        </p:nvSpPr>
        <p:spPr>
          <a:xfrm>
            <a:off x="5169476" y="4138414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Dataset Renderer Result</a:t>
            </a:r>
            <a:endParaRPr lang="en-US" dirty="0"/>
          </a:p>
        </p:txBody>
      </p:sp>
      <p:pic>
        <p:nvPicPr>
          <p:cNvPr id="7" name="Picture 6" descr="A red flower in a dark room&#10;&#10;Description automatically generated">
            <a:extLst>
              <a:ext uri="{FF2B5EF4-FFF2-40B4-BE49-F238E27FC236}">
                <a16:creationId xmlns:a16="http://schemas.microsoft.com/office/drawing/2014/main" id="{ACD6F1EA-309D-481E-B719-25314247A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570362"/>
            <a:ext cx="5029200" cy="1858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5078AC-DFEE-4EDD-89BC-5E82FB3601E0}"/>
              </a:ext>
            </a:extLst>
          </p:cNvPr>
          <p:cNvSpPr txBox="1"/>
          <p:nvPr/>
        </p:nvSpPr>
        <p:spPr>
          <a:xfrm>
            <a:off x="485917" y="4118094"/>
            <a:ext cx="3015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Polyhedron Renderer</a:t>
            </a:r>
          </a:p>
        </p:txBody>
      </p:sp>
    </p:spTree>
    <p:extLst>
      <p:ext uri="{BB962C8B-B14F-4D97-AF65-F5344CB8AC3E}">
        <p14:creationId xmlns:p14="http://schemas.microsoft.com/office/powerpoint/2010/main" val="136506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3D8D-8A7F-4B78-AB7C-951B1EB0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PHONG SHADER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446AE0-257A-49FB-9A82-D75349835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0E984-B044-4A69-B069-F6DCCD5A8B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CPRE 557- PROJECT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26D826-0D1F-4602-9A9C-F7EDAC85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1714500"/>
            <a:ext cx="3848100" cy="384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043F6E-8207-413D-908D-7AA8D5C66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52600"/>
            <a:ext cx="3848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5A34-72BA-4428-9A65-EDA939B5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76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BUNNY WITH SMOOTH METAL TEXTURE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588570-CE12-4661-93FE-D22D4CBF8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DD53A-365B-45BE-8FE5-0FFFE0373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CPRE 557- PROJECT</a:t>
            </a:r>
          </a:p>
          <a:p>
            <a:endParaRPr lang="en-US" dirty="0"/>
          </a:p>
        </p:txBody>
      </p:sp>
      <p:pic>
        <p:nvPicPr>
          <p:cNvPr id="10" name="Picture 9" descr="A picture containing sitting, looking, dark, wearing&#10;&#10;Description automatically generated">
            <a:extLst>
              <a:ext uri="{FF2B5EF4-FFF2-40B4-BE49-F238E27FC236}">
                <a16:creationId xmlns:a16="http://schemas.microsoft.com/office/drawing/2014/main" id="{9BC0AD9D-65A1-4D03-9F3D-7598D5061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4038600" cy="4038600"/>
          </a:xfrm>
          <a:prstGeom prst="rect">
            <a:avLst/>
          </a:prstGeom>
        </p:spPr>
      </p:pic>
      <p:pic>
        <p:nvPicPr>
          <p:cNvPr id="12" name="Picture 11" descr="A picture containing dark, looking, holding, sitting&#10;&#10;Description automatically generated">
            <a:extLst>
              <a:ext uri="{FF2B5EF4-FFF2-40B4-BE49-F238E27FC236}">
                <a16:creationId xmlns:a16="http://schemas.microsoft.com/office/drawing/2014/main" id="{638B82C0-57AC-47A4-AC55-73853D90A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676400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5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1164-1EBA-4B47-B623-39DDF4C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BUNNY WITH ROUGH COPPER TEXTURE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FF3B51-0064-464A-9F78-88FE967A8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A6E5C-4D3B-48B5-934B-949A312A0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CPRE 557- PROJECT</a:t>
            </a:r>
          </a:p>
          <a:p>
            <a:endParaRPr lang="en-US" dirty="0"/>
          </a:p>
        </p:txBody>
      </p:sp>
      <p:pic>
        <p:nvPicPr>
          <p:cNvPr id="5" name="Picture 4" descr="A picture containing holding, dark, black, wearing&#10;&#10;Description automatically generated">
            <a:extLst>
              <a:ext uri="{FF2B5EF4-FFF2-40B4-BE49-F238E27FC236}">
                <a16:creationId xmlns:a16="http://schemas.microsoft.com/office/drawing/2014/main" id="{22BA60CE-7AE9-40D6-980C-A9BA22D4E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24000"/>
            <a:ext cx="4079240" cy="3962401"/>
          </a:xfrm>
          <a:prstGeom prst="rect">
            <a:avLst/>
          </a:prstGeom>
        </p:spPr>
      </p:pic>
      <p:pic>
        <p:nvPicPr>
          <p:cNvPr id="6" name="Picture 5" descr="A person in a dark room&#10;&#10;Description automatically generated">
            <a:extLst>
              <a:ext uri="{FF2B5EF4-FFF2-40B4-BE49-F238E27FC236}">
                <a16:creationId xmlns:a16="http://schemas.microsoft.com/office/drawing/2014/main" id="{60405D75-54EB-4BEF-9798-3490263DE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0"/>
            <a:ext cx="4079240" cy="39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5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7BE3-E82E-42F9-A48B-1575F8E2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BUNNY WITH ROCK TEXTURE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65128D-53D8-4A0E-BF71-40C0377DC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761B2-901F-4CBC-AA5D-2D447DCF2B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CPRE 557- PROJECT</a:t>
            </a:r>
          </a:p>
          <a:p>
            <a:endParaRPr lang="en-US" dirty="0"/>
          </a:p>
        </p:txBody>
      </p:sp>
      <p:pic>
        <p:nvPicPr>
          <p:cNvPr id="5" name="Picture 4" descr="A picture containing person, holding, dark, looking&#10;&#10;Description automatically generated">
            <a:extLst>
              <a:ext uri="{FF2B5EF4-FFF2-40B4-BE49-F238E27FC236}">
                <a16:creationId xmlns:a16="http://schemas.microsoft.com/office/drawing/2014/main" id="{789302DE-ACF4-473A-B934-EEA734ABE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044" y="1597876"/>
            <a:ext cx="4233199" cy="3866718"/>
          </a:xfrm>
          <a:prstGeom prst="rect">
            <a:avLst/>
          </a:prstGeom>
        </p:spPr>
      </p:pic>
      <p:pic>
        <p:nvPicPr>
          <p:cNvPr id="6" name="Picture 5" descr="A close up of a hand&#10;&#10;Description automatically generated">
            <a:extLst>
              <a:ext uri="{FF2B5EF4-FFF2-40B4-BE49-F238E27FC236}">
                <a16:creationId xmlns:a16="http://schemas.microsoft.com/office/drawing/2014/main" id="{4C46457E-260A-4984-936E-511EA202A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30" y="1600200"/>
            <a:ext cx="4158408" cy="386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1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9699-BCAA-4E2C-BCA6-37247DC6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BUNNY WITH WOOD-SEMIGLOSS TEXTURE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D6ED0-F0D6-4BEC-83AD-0CE50B056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4E75F-0687-4144-882D-7A0C1A7EF3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CPRE 557- PROJECT</a:t>
            </a:r>
          </a:p>
          <a:p>
            <a:endParaRPr lang="en-US" dirty="0"/>
          </a:p>
        </p:txBody>
      </p:sp>
      <p:pic>
        <p:nvPicPr>
          <p:cNvPr id="5" name="Picture 4" descr="A picture containing food, light&#10;&#10;Description automatically generated">
            <a:extLst>
              <a:ext uri="{FF2B5EF4-FFF2-40B4-BE49-F238E27FC236}">
                <a16:creationId xmlns:a16="http://schemas.microsoft.com/office/drawing/2014/main" id="{2E90C0A8-2485-47F5-AD76-249336E9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62100"/>
            <a:ext cx="3886200" cy="3886200"/>
          </a:xfrm>
          <a:prstGeom prst="rect">
            <a:avLst/>
          </a:prstGeom>
        </p:spPr>
      </p:pic>
      <p:pic>
        <p:nvPicPr>
          <p:cNvPr id="6" name="Picture 5" descr="A picture containing dark, black, sitting, food&#10;&#10;Description automatically generated">
            <a:extLst>
              <a:ext uri="{FF2B5EF4-FFF2-40B4-BE49-F238E27FC236}">
                <a16:creationId xmlns:a16="http://schemas.microsoft.com/office/drawing/2014/main" id="{6E1911C0-5A8B-402B-BF3C-8F156407E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1562100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6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034B-B6CE-4275-8591-21E7F8EB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48273A-3879-436D-BD72-E3D42B2BF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5F259-F7C1-490F-A9BE-8F8F5FCD27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CPRE 557- PROJECT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47D7B-402D-4AD5-B615-0E1CEB5C6354}"/>
              </a:ext>
            </a:extLst>
          </p:cNvPr>
          <p:cNvSpPr txBox="1"/>
          <p:nvPr/>
        </p:nvSpPr>
        <p:spPr>
          <a:xfrm>
            <a:off x="838200" y="1295400"/>
            <a:ext cx="746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Multiple Textures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Environment Mapping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Command based operation</a:t>
            </a:r>
          </a:p>
        </p:txBody>
      </p:sp>
    </p:spTree>
    <p:extLst>
      <p:ext uri="{BB962C8B-B14F-4D97-AF65-F5344CB8AC3E}">
        <p14:creationId xmlns:p14="http://schemas.microsoft.com/office/powerpoint/2010/main" val="110018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A89CB-58AD-4DFD-BE0A-0AE522BAA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695E-4A08-4465-9FC6-6CA98E567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CPRE 557- PROJECT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3ADE2-EF38-462A-8D4B-8F8FD2CA4817}"/>
              </a:ext>
            </a:extLst>
          </p:cNvPr>
          <p:cNvSpPr txBox="1"/>
          <p:nvPr/>
        </p:nvSpPr>
        <p:spPr>
          <a:xfrm>
            <a:off x="1981200" y="23622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061482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TotalTime>967</TotalTime>
  <Words>86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</vt:lpstr>
      <vt:lpstr>Times New Roman</vt:lpstr>
      <vt:lpstr>Univers 65</vt:lpstr>
      <vt:lpstr>Univers 67 CondensedBold</vt:lpstr>
      <vt:lpstr>PowerPoint</vt:lpstr>
      <vt:lpstr>IMPLENTING BRDF IN SETFORGE</vt:lpstr>
      <vt:lpstr>SETFORGE</vt:lpstr>
      <vt:lpstr>PHONG SHADER</vt:lpstr>
      <vt:lpstr>BUNNY WITH SMOOTH METAL TEXTURE</vt:lpstr>
      <vt:lpstr>BUNNY WITH ROUGH COPPER TEXTURE</vt:lpstr>
      <vt:lpstr>BUNNY WITH ROCK TEXTURE</vt:lpstr>
      <vt:lpstr>BUNNY WITH WOOD-SEMIGLOSS TEXTURE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ANIRUDHA POWADI</dc:creator>
  <cp:lastModifiedBy>ANIRUDHA POWADI</cp:lastModifiedBy>
  <cp:revision>46</cp:revision>
  <dcterms:created xsi:type="dcterms:W3CDTF">2016-12-19T18:40:45Z</dcterms:created>
  <dcterms:modified xsi:type="dcterms:W3CDTF">2019-12-10T21:15:26Z</dcterms:modified>
</cp:coreProperties>
</file>