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8" r:id="rId3"/>
    <p:sldId id="361" r:id="rId4"/>
    <p:sldId id="362" r:id="rId5"/>
    <p:sldId id="357" r:id="rId6"/>
    <p:sldId id="363" r:id="rId7"/>
    <p:sldId id="359" r:id="rId8"/>
    <p:sldId id="360" r:id="rId9"/>
    <p:sldId id="364" r:id="rId10"/>
    <p:sldId id="365" r:id="rId11"/>
    <p:sldId id="27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8000"/>
    <a:srgbClr val="FFFF9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375" autoAdjust="0"/>
  </p:normalViewPr>
  <p:slideViewPr>
    <p:cSldViewPr snapToGrid="0">
      <p:cViewPr varScale="1">
        <p:scale>
          <a:sx n="77" d="100"/>
          <a:sy n="77" d="100"/>
        </p:scale>
        <p:origin x="7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2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0808D-8AAD-43FD-8574-FEAB12A7C69B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E0CE1-618C-4EF6-9E8D-E0266D689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288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20E6E-9215-4192-99E8-FC87E1D4611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DB30E-39C5-41A0-B718-D9AA8B4808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86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DB30E-39C5-41A0-B718-D9AA8B4808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4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93359D-9E1D-4654-B89A-040D72C41CC9}" type="datetime1">
              <a:rPr lang="zh-TW" altLang="en-US" smtClean="0"/>
              <a:pPr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961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6BBF-82C9-429E-A890-00E0A12B1E19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9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FFF-0B3A-4641-854C-B65801AF9406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32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DA02-BC67-4DE1-88C8-995E7753349B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2651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35E17-54A3-4A50-8713-A888FF783876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04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DA02-BC67-4DE1-88C8-995E7753349B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9366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DA02-BC67-4DE1-88C8-995E7753349B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4572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7B-27EE-412E-931B-20D7C2B6E545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2441-7CB4-4462-B0A3-74BA1E6BBEA6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9F9FFC-27C0-407E-83EB-38C17D7E733A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7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A028A-312E-490E-A167-A0FC16198230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8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865DA02-BC67-4DE1-88C8-995E7753349B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3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heidisql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_course/my_crud/index.php" TargetMode="External"/><Relationship Id="rId2" Type="http://schemas.openxmlformats.org/officeDocument/2006/relationships/hyperlink" Target="http://localhost/php_course/crud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Server web - PHP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Steve </a:t>
            </a:r>
          </a:p>
          <a:p>
            <a:r>
              <a:rPr lang="en-US" altLang="zh-TW" dirty="0"/>
              <a:t>2022/11/11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710956-0954-45FB-A209-3DFD09599B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579" y="6289052"/>
            <a:ext cx="2454965" cy="3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3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994E5-45C8-4337-9B20-3FF1B44D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D04A0-6E12-41E5-8F94-5068189C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</a:t>
            </a:r>
          </a:p>
          <a:p>
            <a:pPr lvl="1"/>
            <a:r>
              <a:rPr lang="en-US" dirty="0" err="1"/>
              <a:t>RESTFul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Postman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92D8BC-43F6-4919-A34C-9C033210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2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4113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A559D-CEE2-42F1-919B-4C4EAEE7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FB97C-1B09-4ADB-AA5F-9CA29E39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IDE</a:t>
            </a:r>
          </a:p>
          <a:p>
            <a:pPr lvl="1"/>
            <a:r>
              <a:rPr lang="en-US" dirty="0"/>
              <a:t>VS Code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XAMPP – Apache – PHP – MariaDB </a:t>
            </a:r>
          </a:p>
          <a:p>
            <a:r>
              <a:rPr lang="en-US" dirty="0"/>
              <a:t>PHP – Hello PHP</a:t>
            </a:r>
          </a:p>
          <a:p>
            <a:r>
              <a:rPr lang="en-US" dirty="0"/>
              <a:t>VCS</a:t>
            </a:r>
          </a:p>
          <a:p>
            <a:pPr lvl="1"/>
            <a:r>
              <a:rPr lang="en-US" dirty="0"/>
              <a:t>Git</a:t>
            </a:r>
          </a:p>
          <a:p>
            <a:r>
              <a:rPr lang="en-US" dirty="0"/>
              <a:t>PHP –PHP Samples</a:t>
            </a:r>
          </a:p>
          <a:p>
            <a:r>
              <a:rPr lang="en-US" dirty="0"/>
              <a:t>DB GUI Tools</a:t>
            </a:r>
          </a:p>
          <a:p>
            <a:pPr lvl="1"/>
            <a:r>
              <a:rPr lang="en-US" dirty="0"/>
              <a:t>phpMyAdmin</a:t>
            </a:r>
          </a:p>
          <a:p>
            <a:pPr lvl="1"/>
            <a:r>
              <a:rPr lang="en-US" dirty="0" err="1"/>
              <a:t>HeidiSQL</a:t>
            </a:r>
            <a:endParaRPr lang="en-US" dirty="0"/>
          </a:p>
          <a:p>
            <a:r>
              <a:rPr lang="en-US" dirty="0"/>
              <a:t>PHP – DB CRUD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DE44E4-84CD-494C-B026-E09B4FBD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0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DEBAF-FA9D-45FD-9766-DDAE0CE4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VS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8127F9-6033-44B5-B529-AEB1B1E4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https://code.visualstudio.com/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8B83B-7080-40A0-AE12-12EF4E8D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68CD00-3C73-4EE3-9AF5-6CC64154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65" y="2757686"/>
            <a:ext cx="7782339" cy="33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E015D-E2F1-40AB-A559-16972A57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BF5DE-378E-4CAE-8B81-293C9EBC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https://www.apachefriends.org/zh_tw/download.html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653AB3-B3F1-44F1-BC45-F4C86610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81AAA3-3301-42B6-8425-38E5D9DA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87" y="2716952"/>
            <a:ext cx="5757969" cy="37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6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A47D8-199E-4BB5-B89A-770C6998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307FD6-82CD-4C57-8ED0-E5EAA70D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&lt;?php </a:t>
            </a:r>
            <a:br>
              <a:rPr lang="en-US" sz="4400" dirty="0">
                <a:solidFill>
                  <a:srgbClr val="FF0000"/>
                </a:solidFill>
              </a:rPr>
            </a:br>
            <a:endParaRPr lang="en-US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400" dirty="0"/>
              <a:t>$hello = ‘Hello PHP’;</a:t>
            </a:r>
          </a:p>
          <a:p>
            <a:pPr marL="0" indent="0">
              <a:buNone/>
            </a:pPr>
            <a:r>
              <a:rPr lang="en-US" sz="4400" dirty="0"/>
              <a:t>echo $hello;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EEF72-2207-47CD-920D-650E3CBA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8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40065-6558-4E65-A25A-B8DFDFF1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– Git &amp; Git hub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A036D-EC30-4FD3-85F1-575840E1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https://git-scm.com/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5EDA77-C7C2-4A3A-A2AA-23BE0E94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47B39A-9F64-411A-97E0-B8BBCB70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66321"/>
            <a:ext cx="5916813" cy="36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4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A6155-22B0-41B9-BA04-E560AC8D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SAMPLES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EC45-45B2-43E8-9897-6C1BA292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https://github.com/aapplle123/php_course.git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AEB7A6-6403-4BAE-9C5C-C9DE5D01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37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40717-F522-4567-8F42-3FB42AAE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GUI Tools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534E5-70F5-4120-A0B5-F5D25B9B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phpMyAdmin</a:t>
            </a:r>
          </a:p>
          <a:p>
            <a:r>
              <a:rPr lang="en-US" dirty="0" err="1">
                <a:hlinkClick r:id="rId2"/>
              </a:rPr>
              <a:t>HeidiSQL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EB8371-B772-4E07-8067-96AF1E9B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5A7C5E-37AF-4B50-AE16-49B69ADF4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70" y="3239744"/>
            <a:ext cx="6241495" cy="34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0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1BF5E-6C4F-4F69-A6BD-66CF02DB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– DB CRUD</a:t>
            </a:r>
            <a:br>
              <a:rPr lang="en-US" dirty="0"/>
            </a:b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70C25-0D6E-4FAD-9C8A-9A2FD591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http://localhost/php_course/crud/index.php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http://localhost/php_course/my_crud/index.php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A5898-12D4-420B-8524-9D7BD00A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E86481-7837-4A9F-AAD8-D68978AF0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890" y="3189166"/>
            <a:ext cx="6278632" cy="36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0193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{78D2C87F-B89D-244D-8DBF-51A3A8725AB1}tf10001072</Template>
  <TotalTime>4943</TotalTime>
  <Words>161</Words>
  <Application>Microsoft Office PowerPoint</Application>
  <PresentationFormat>寬螢幕</PresentationFormat>
  <Paragraphs>48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Franklin Gothic Book</vt:lpstr>
      <vt:lpstr>裁剪</vt:lpstr>
      <vt:lpstr>Server web - PHP</vt:lpstr>
      <vt:lpstr>Outline</vt:lpstr>
      <vt:lpstr>IDE – VS Code</vt:lpstr>
      <vt:lpstr>XAMPP</vt:lpstr>
      <vt:lpstr>PHP</vt:lpstr>
      <vt:lpstr>VCS – Git &amp; Git hub</vt:lpstr>
      <vt:lpstr>PHP SAMPLES</vt:lpstr>
      <vt:lpstr>DB GUI Tools</vt:lpstr>
      <vt:lpstr>PHP – DB CRUD </vt:lpstr>
      <vt:lpstr>Other Topics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Javascript</dc:title>
  <dc:creator>user</dc:creator>
  <cp:lastModifiedBy>apple</cp:lastModifiedBy>
  <cp:revision>733</cp:revision>
  <dcterms:created xsi:type="dcterms:W3CDTF">2020-10-12T12:48:23Z</dcterms:created>
  <dcterms:modified xsi:type="dcterms:W3CDTF">2022-11-10T22:50:45Z</dcterms:modified>
</cp:coreProperties>
</file>