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0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4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4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6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8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4DEA-F62A-44B8-ABCE-EAA63F34D353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244A2-82A0-4E57-A73F-922C75F2492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429C-735C-9271-0AEF-9DD701112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200" y="1408922"/>
            <a:ext cx="8637073" cy="14122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Depression</a:t>
            </a:r>
            <a:r>
              <a:rPr lang="en-US" sz="4000" dirty="0"/>
              <a:t> </a:t>
            </a:r>
            <a:r>
              <a:rPr lang="en-US" sz="4000" b="1" dirty="0"/>
              <a:t>Detection from Activity Patterns: A Machine Learning Study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BFAF3-7ECC-2618-FC39-4AD64285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564" y="3547976"/>
            <a:ext cx="8637072" cy="977621"/>
          </a:xfrm>
        </p:spPr>
        <p:txBody>
          <a:bodyPr/>
          <a:lstStyle/>
          <a:p>
            <a:pPr algn="ctr"/>
            <a:r>
              <a:rPr lang="en-IN" dirty="0" smtClean="0"/>
              <a:t>Presented BY ANANYA P SHETTY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9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1C2C-E022-DA58-887F-388F15A5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3CBC-2430-13B0-50BD-14539872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Depression is a prevalent mental health condition with significant societal impact. Detecting and classifying individuals as depressed or non-depressed based on </a:t>
            </a:r>
            <a:r>
              <a:rPr lang="en-US" dirty="0" err="1"/>
              <a:t>behavioural</a:t>
            </a:r>
            <a:r>
              <a:rPr lang="en-US" dirty="0"/>
              <a:t> data can provide valuable insights for early intervention and support. This study aims to leverage time series data analysis and machine learning techniques to classify individuals into these two categories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/>
              <a:t>TimeSeriesForest</a:t>
            </a:r>
            <a:r>
              <a:rPr lang="en-US" dirty="0"/>
              <a:t> classifier was selected for its suitability in handling time series </a:t>
            </a:r>
            <a:r>
              <a:rPr lang="en-US" dirty="0" err="1"/>
              <a:t>data.Hyperparameter</a:t>
            </a:r>
            <a:r>
              <a:rPr lang="en-US" dirty="0"/>
              <a:t> tuning was a crucial aspect of the methodology, and Randomized Search CV was employed to identify the optimal combination of </a:t>
            </a:r>
            <a:r>
              <a:rPr lang="en-US" dirty="0" err="1"/>
              <a:t>hyperparameters</a:t>
            </a:r>
            <a:r>
              <a:rPr lang="en-US" dirty="0"/>
              <a:t>. This process involved systematically exploring </a:t>
            </a:r>
            <a:r>
              <a:rPr lang="en-US" dirty="0" err="1"/>
              <a:t>hyperparameter</a:t>
            </a:r>
            <a:r>
              <a:rPr lang="en-US" dirty="0"/>
              <a:t> spaces to </a:t>
            </a:r>
            <a:r>
              <a:rPr lang="en-US" dirty="0" err="1"/>
              <a:t>maximise</a:t>
            </a:r>
            <a:r>
              <a:rPr lang="en-US" dirty="0"/>
              <a:t> classification accuracy.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614" y="283420"/>
            <a:ext cx="1463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DATASET</a:t>
            </a:r>
            <a:r>
              <a:rPr lang="en-US" sz="2000" dirty="0" smtClean="0"/>
              <a:t>: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922614" y="1008059"/>
            <a:ext cx="10267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dataset used in this research consists of minute-by-minute activity records collected from a diverse group of 55 subjects, including 23 depressed patients and 32 non-depressed individuals. To prepare the data for analysis, a rigorous preprocessing step was applied. This involved grouping the data by date and hour and calculating hourly average activity levels.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DATA SOURCE:</a:t>
            </a:r>
            <a:endParaRPr lang="en-IN" sz="1600" dirty="0"/>
          </a:p>
          <a:p>
            <a:pPr lvl="0"/>
            <a:r>
              <a:rPr lang="en-US" sz="1600" dirty="0"/>
              <a:t>Depressed Patients: The dataset includes 23 separate CSV files, each dedicated to a specific depressed patient. These files contain detailed activity records for each patient.</a:t>
            </a:r>
            <a:endParaRPr lang="en-IN" sz="1600" dirty="0"/>
          </a:p>
          <a:p>
            <a:r>
              <a:rPr lang="en-US" sz="1600" dirty="0"/>
              <a:t>Non-Depressed Individuals: Additionally, the dataset encompasses 32 distinct CSV files, each corresponding to a non-depressed individual. These files contain activity data for individuals who do not exhibit signs of depression</a:t>
            </a:r>
          </a:p>
        </p:txBody>
      </p:sp>
      <p:pic>
        <p:nvPicPr>
          <p:cNvPr id="4" name="Image 6" descr="Fig .1 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668" y="3709851"/>
            <a:ext cx="337566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668" y="5424351"/>
            <a:ext cx="418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SNAPSHOT OF THE ORGINAL DATASET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91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707" y="257293"/>
            <a:ext cx="168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PROCEDURE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505097" y="81448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Data Preprocessing: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Data cleaning ensures data integrity and consistency.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Missing values are handled to avoid data gaps.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Merging of "Control" and "Condition" datasets into a single dataset.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Introduction of a binary "Status" column (1 for depressed patients, 0 for non-depressed patients)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b="1" dirty="0"/>
              <a:t>Hypothesis Testing: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Objective: Determine if mean activity differs significantly between the two groups.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Statistical tests (e.g., t-tests or ANOVA) are conducted.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Null hypothesis (H0) There is no significant mean difference between them;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alternative hypothesis (Ha) There is a significant difference.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b="1" dirty="0"/>
              <a:t>Model Training: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Develop a predictive model to classify individuals as patients or non-patients.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Machine learning algorithms are used.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Model </a:t>
            </a:r>
            <a:r>
              <a:rPr lang="en-US" sz="1200" dirty="0" err="1"/>
              <a:t>hyperparameters</a:t>
            </a:r>
            <a:r>
              <a:rPr lang="en-US" sz="1200" dirty="0"/>
              <a:t> are tuned for optimal performance.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Descriptive Analysis for Model Deployment: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b="1" dirty="0"/>
              <a:t>Model Evaluation</a:t>
            </a:r>
            <a:r>
              <a:rPr lang="en-US" sz="1200" dirty="0"/>
              <a:t>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Assess performance metrics (accuracy, precision, recall, F1-score,AUC-ROC curve ).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Feature Importance: Identify key variables contributing to predictions.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US" sz="1200" dirty="0"/>
              <a:t> 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813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765" y="384335"/>
            <a:ext cx="10746377" cy="2728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  <a:buSzPts val="1400"/>
              <a:tabLst>
                <a:tab pos="369570" algn="l"/>
              </a:tabLst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4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Preprocessing</a:t>
            </a: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70"/>
              </a:spcBef>
              <a:spcAft>
                <a:spcPts val="0"/>
              </a:spcAft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650875" algn="just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part of our data preprocessing pipeline in Python, we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utilised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“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groupby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function to aggregate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summarise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raw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US" sz="12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transform</a:t>
            </a:r>
            <a:r>
              <a:rPr lang="en-US" sz="1200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into a more manageable and meaningful format for subsequent analysis.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2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algn="just"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Grouping</a:t>
            </a:r>
            <a:r>
              <a:rPr lang="en-US" sz="1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US" sz="1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Hour: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65087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en-US" sz="1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involved</a:t>
            </a:r>
            <a:r>
              <a:rPr lang="en-US" sz="1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grouping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2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temporal</a:t>
            </a:r>
            <a:r>
              <a:rPr lang="en-US" sz="1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dimensions:</a:t>
            </a:r>
            <a:r>
              <a:rPr lang="en-US" sz="1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"Date"</a:t>
            </a:r>
            <a:r>
              <a:rPr lang="en-US" sz="12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"Hour." This grouping allowed us to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organise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dataset into hourly segments, which is conducive to identifying patterns and trends in the activity data.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2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algn="just">
              <a:spcBef>
                <a:spcPts val="5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Calculating</a:t>
            </a:r>
            <a:r>
              <a:rPr lang="en-US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Hourly</a:t>
            </a:r>
            <a:r>
              <a:rPr lang="en-US" sz="1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Averages: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64516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Within each hourly group, we calculated the average activity level by summing all the data points collected on a minute-by-minute basis and then dividing this sum by 60 (representing the number of minutes in an hour). This computation yielded a representative hourly average activity value.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846" y="3685903"/>
            <a:ext cx="2611120" cy="1767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195" y="5469524"/>
            <a:ext cx="519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SNAPSHOT AFTER DATAPREPROCESSING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931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990" y="1330960"/>
            <a:ext cx="7272020" cy="4196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469" y="391886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0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After extensive experimentation, the final model, trained with the best-performing </a:t>
            </a:r>
            <a:r>
              <a:rPr lang="en-US" dirty="0" err="1"/>
              <a:t>hyperparameters</a:t>
            </a:r>
            <a:r>
              <a:rPr lang="en-US" dirty="0"/>
              <a:t>, achieved an impressive accuracy of 78.6% and AUC of 0.85 on a separate test dataset. This outcome underscores the potential of time series analysis and machine learning in effectively classifying individuals as depressed or non-depressed based on their activity patterns.</a:t>
            </a:r>
            <a:endParaRPr lang="en-IN" dirty="0"/>
          </a:p>
          <a:p>
            <a:r>
              <a:rPr lang="en-US" dirty="0" smtClean="0"/>
              <a:t>The </a:t>
            </a:r>
            <a:r>
              <a:rPr lang="en-US" dirty="0"/>
              <a:t>successful classification of individuals into depressed and non-depressed categories using </a:t>
            </a:r>
            <a:r>
              <a:rPr lang="en-US" dirty="0" err="1"/>
              <a:t>behavioural</a:t>
            </a:r>
            <a:r>
              <a:rPr lang="en-US" dirty="0"/>
              <a:t> data highlights the promise of this approach for early detection and support in mental health. By leveraging time series data and machine learning, this study offers a valuable contribution to the field of mental health research and underscores the importance of data- driven approaches in addressing mental health challenges. Further research and validation are warranted to refine and </a:t>
            </a:r>
            <a:r>
              <a:rPr lang="en-US" dirty="0" err="1"/>
              <a:t>generalise</a:t>
            </a:r>
            <a:r>
              <a:rPr lang="en-US" dirty="0"/>
              <a:t> this classification method for broader applications in mental health monitoring and intervention.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318" y="597173"/>
            <a:ext cx="4281170" cy="301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3291" y="3613423"/>
            <a:ext cx="647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roc-</a:t>
            </a:r>
            <a:r>
              <a:rPr lang="en-US" dirty="0" err="1" smtClean="0"/>
              <a:t>auc</a:t>
            </a:r>
            <a:r>
              <a:rPr lang="en-US" dirty="0" smtClean="0"/>
              <a:t>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9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24BA-851F-BC90-2332-C4CE4356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1065665"/>
            <a:ext cx="8643154" cy="1887950"/>
          </a:xfrm>
        </p:spPr>
        <p:txBody>
          <a:bodyPr/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25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</TotalTime>
  <Words>268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Times New Roman</vt:lpstr>
      <vt:lpstr>Gallery</vt:lpstr>
      <vt:lpstr>Depression Detection from Activity Patterns: A Machine Learning Study</vt:lpstr>
      <vt:lpstr>Problem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recommendation system for the disabled</dc:title>
  <dc:creator>EC S&amp;H 2A AMULYA POTHUMARTHI</dc:creator>
  <cp:lastModifiedBy>PRADEEP SHETTY</cp:lastModifiedBy>
  <cp:revision>9</cp:revision>
  <dcterms:created xsi:type="dcterms:W3CDTF">2023-12-31T10:37:44Z</dcterms:created>
  <dcterms:modified xsi:type="dcterms:W3CDTF">2024-01-03T06:13:10Z</dcterms:modified>
</cp:coreProperties>
</file>