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2880" y="0"/>
            <a:ext cx="8961120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b="1" sz="1200" dirty="0" smtClean="0">
                <a:solidFill>
                  <a:srgbClr val="000000"/>
                </a:solidFill>
              </a:rPr>
              <a:t>sadssadsad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82880" y="457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82880" y="731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asadsad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82880" y="18288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82880" y="21031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sadsadsa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82880" y="2743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" y="3017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dsads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572000" y="457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572000" y="731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dsadsa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572000" y="2743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572000" y="3017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sdsadsa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2019-01-07T19:40:35.868Z</dcterms:created>
  <dcterms:modified xsi:type="dcterms:W3CDTF">2019-01-07T19:40:35.868Z</dcterms:modified>
</cp:coreProperties>
</file>