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ype="http://schemas.openxmlformats.org/officeDocument/2006/relationships/presProps" Target="presProps.xml"/>  <Relationship Id="rId4" Type="http://schemas.openxmlformats.org/officeDocument/2006/relationships/viewProps" Target="viewProps.xml"/>  <Relationship Id="rId5" Type="http://schemas.openxmlformats.org/officeDocument/2006/relationships/theme" Target="theme/theme1.xml"/>  <Relationship Id="rId6" Type="http://schemas.openxmlformats.org/officeDocument/2006/relationships/tableStyles" Target="tableStyles.xml"/>  <Relationship Id="rId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dcd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572000" y="731520"/>
            <a:ext cx="0" cy="3200400"/>
          </a:xfrm>
          <a:prstGeom prst="line">
            <a:avLst/>
          </a:prstGeom>
          <a:noFill/>
          <a:ln w="12700">
            <a:solidFill>
              <a:srgbClr val="0303bf"/>
            </a:solidFill>
            <a:prstDash val="solid"/>
          </a:ln>
        </p:spPr>
      </p:sp>
      <p:sp>
        <p:nvSpPr>
          <p:cNvPr id="3" name="Object 2"/>
          <p:cNvSpPr/>
          <p:nvPr/>
        </p:nvSpPr>
        <p:spPr>
          <a:xfrm>
            <a:off x="91440" y="91440"/>
            <a:ext cx="8961120" cy="4937760"/>
          </a:xfrm>
          <a:prstGeom prst="rect">
            <a:avLst/>
          </a:prstGeom>
          <a:noFill/>
          <a:ln w="12700">
            <a:solidFill>
              <a:srgbClr val="0303bf"/>
            </a:solidFill>
            <a:prstDash val="soli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82880" y="91440"/>
            <a:ext cx="8961120" cy="2743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buNone/>
            </a:pPr>
            <a:r>
              <a:rPr lang="en-US" b="1" sz="1400" dirty="0" smtClean="0">
                <a:solidFill>
                  <a:srgbClr val="0303bf"/>
                </a:solidFill>
              </a:rPr>
              <a:t>fg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82880" y="457200"/>
            <a:ext cx="4389120" cy="27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0303bf"/>
                </a:solidFill>
              </a:rPr>
              <a:t>Lorem ipsum dolor sit amet, iudico doming cum an, nemore posidonium constituam cu vis. Mea ei hinc nemore?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182880" y="731520"/>
            <a:ext cx="4389120" cy="27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000000"/>
                </a:solidFill>
              </a:rPr>
              <a:t>sdsds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82880" y="1828800"/>
            <a:ext cx="4389120" cy="27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0303bf"/>
                </a:solidFill>
              </a:rPr>
              <a:t>Lorem ipsum dolor sit amet, iudico doming cum an, nemore posidonium constituam cu vis. Mea ei hinc nemore?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82880" y="2103120"/>
            <a:ext cx="4389120" cy="27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000000"/>
                </a:solidFill>
              </a:rPr>
              <a:t>s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182880" y="3017520"/>
            <a:ext cx="4389120" cy="27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0303bf"/>
                </a:solidFill>
              </a:rPr>
              <a:t>Lorem ipsum dolor sit amet, iudico doming cum an, nemore posidonium constituam cu vis. Mea ei hinc nemore?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182880" y="3291840"/>
            <a:ext cx="4389120" cy="27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000000"/>
                </a:solidFill>
              </a:rPr>
              <a:t>a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4572000" y="457200"/>
            <a:ext cx="4389120" cy="27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0303bf"/>
                </a:solidFill>
              </a:rPr>
              <a:t>Lorem ipsum dolor sit amet, iudico doming cum an, nemore posidonium constituam cu vis. Mea ei hinc nemore?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4572000" y="731520"/>
            <a:ext cx="4389120" cy="27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000000"/>
                </a:solidFill>
              </a:rPr>
              <a:t>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4572000" y="2743200"/>
            <a:ext cx="4389120" cy="27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0303bf"/>
                </a:solidFill>
              </a:rPr>
              <a:t>Lorem ipsum dolor sit amet, iudico doming cum an, nemore posidonium constituam cu vis. Mea ei hinc nemore?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4572000" y="3017520"/>
            <a:ext cx="4389120" cy="27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000000"/>
                </a:solidFill>
              </a:rPr>
              <a:t>sdsdsd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2019-01-09T20:27:18.930Z</dcterms:created>
  <dcterms:modified xsi:type="dcterms:W3CDTF">2019-01-09T20:27:18.930Z</dcterms:modified>
</cp:coreProperties>
</file>