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0" r:id="rId5"/>
    <p:sldId id="324" r:id="rId6"/>
  </p:sldIdLst>
  <p:sldSz cx="9144000" cy="6858000" type="screen4x3"/>
  <p:notesSz cx="67611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3"/>
    <a:srgbClr val="373E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3134" autoAdjust="0"/>
  </p:normalViewPr>
  <p:slideViewPr>
    <p:cSldViewPr>
      <p:cViewPr varScale="1">
        <p:scale>
          <a:sx n="64" d="100"/>
          <a:sy n="64" d="100"/>
        </p:scale>
        <p:origin x="1506" y="6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6491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6491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30/10/2017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29837" cy="496491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29761" y="9431601"/>
            <a:ext cx="2929837" cy="496491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943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6491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29761" y="1"/>
            <a:ext cx="2929837" cy="496491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30/10/2017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76117" y="4716661"/>
            <a:ext cx="5408930" cy="44684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29837" cy="496491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29761" y="9431601"/>
            <a:ext cx="2929837" cy="496491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96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67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/>
              <a:t>iTest</a:t>
            </a:r>
            <a:endParaRPr lang="en-US" b="1" i="1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Fábio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Magalhães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– A75030</a:t>
            </a: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Rui Carvalho – A76279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Analysis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4"/>
    </mc:Choice>
    <mc:Fallback xmlns="">
      <p:transition spd="slow" advTm="46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iu-Latn-CA" smtClean="0"/>
              <a:pPr algn="r"/>
              <a:t>2</a:t>
            </a:fld>
            <a:endParaRPr lang="iu-Latn-CA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FC715C8-FBAD-4B3F-86F6-75B2DCA0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A140C7FB-881A-4196-99EB-48015CD57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91786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2256</TotalTime>
  <Words>13</Words>
  <Application>Microsoft Office PowerPoint</Application>
  <PresentationFormat>Apresentação no Ecrã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MS PGothic</vt:lpstr>
      <vt:lpstr>Calibri</vt:lpstr>
      <vt:lpstr>Corbel</vt:lpstr>
      <vt:lpstr>DesignTemplate</vt:lpstr>
      <vt:lpstr>iTest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Gattuso</dc:creator>
  <cp:lastModifiedBy>Rui Carvalho</cp:lastModifiedBy>
  <cp:revision>226</cp:revision>
  <cp:lastPrinted>2013-02-26T13:03:36Z</cp:lastPrinted>
  <dcterms:created xsi:type="dcterms:W3CDTF">2012-04-27T13:45:19Z</dcterms:created>
  <dcterms:modified xsi:type="dcterms:W3CDTF">2017-10-30T22:37:39Z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