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324" r:id="rId6"/>
  </p:sldIdLst>
  <p:sldSz cx="9144000" cy="6858000" type="screen4x3"/>
  <p:notesSz cx="67611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3"/>
    <a:srgbClr val="373E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134" autoAdjust="0"/>
  </p:normalViewPr>
  <p:slideViewPr>
    <p:cSldViewPr>
      <p:cViewPr varScale="1">
        <p:scale>
          <a:sx n="64" d="100"/>
          <a:sy n="64" d="100"/>
        </p:scale>
        <p:origin x="1506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6491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11/10/2017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29761" y="9431601"/>
            <a:ext cx="2929837" cy="496491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43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6491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11/10/2017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6117" y="4716661"/>
            <a:ext cx="5408930" cy="44684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29837" cy="496491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29761" y="9431601"/>
            <a:ext cx="2929837" cy="496491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96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67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AutOS</a:t>
            </a:r>
            <a:endParaRPr lang="en-US" b="1" i="1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Fábio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Magalhães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A75030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Rui Carvalho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– A76279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Analysis 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4"/>
    </mc:Choice>
    <mc:Fallback xmlns="">
      <p:transition spd="slow" advTm="46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iu-Latn-CA" smtClean="0"/>
              <a:pPr algn="r"/>
              <a:t>2</a:t>
            </a:fld>
            <a:endParaRPr lang="iu-Latn-CA"/>
          </a:p>
        </p:txBody>
      </p:sp>
    </p:spTree>
    <p:extLst>
      <p:ext uri="{BB962C8B-B14F-4D97-AF65-F5344CB8AC3E}">
        <p14:creationId xmlns:p14="http://schemas.microsoft.com/office/powerpoint/2010/main" val="208891786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2256</TotalTime>
  <Words>14</Words>
  <Application>Microsoft Office PowerPoint</Application>
  <PresentationFormat>Apresentação no Ecrã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MS PGothic</vt:lpstr>
      <vt:lpstr>Calibri</vt:lpstr>
      <vt:lpstr>Corbel</vt:lpstr>
      <vt:lpstr>DesignTemplate</vt:lpstr>
      <vt:lpstr>AutOS</vt:lpstr>
      <vt:lpstr>Agenda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Gattuso</dc:creator>
  <cp:lastModifiedBy>Rui Carvalho</cp:lastModifiedBy>
  <cp:revision>224</cp:revision>
  <cp:lastPrinted>2013-02-26T13:03:36Z</cp:lastPrinted>
  <dcterms:created xsi:type="dcterms:W3CDTF">2012-04-27T13:45:19Z</dcterms:created>
  <dcterms:modified xsi:type="dcterms:W3CDTF">2017-10-11T10:35:44Z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