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5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CA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C8BAB2D2-03C7-44DB-BF84-44ED85EAFE07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A950D83-8F7E-464A-8276-7772D0C926F6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79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EC7FADE-CAAD-43F5-ABE5-989F78995976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7200" b="1">
                <a:solidFill>
                  <a:srgbClr val="FFFFFF"/>
                </a:solidFill>
                <a:latin typeface="Arial"/>
                <a:ea typeface="Arial"/>
              </a:rPr>
              <a:t>CMPT 470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3000">
                <a:solidFill>
                  <a:srgbClr val="2388DB"/>
                </a:solidFill>
                <a:latin typeface="Arial"/>
                <a:ea typeface="Arial"/>
              </a:rPr>
              <a:t>Group 3: jQuery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 dirty="0">
                <a:solidFill>
                  <a:srgbClr val="FFFFFF"/>
                </a:solidFill>
                <a:latin typeface="Arial"/>
                <a:ea typeface="Arial"/>
              </a:rPr>
              <a:t>What is </a:t>
            </a:r>
            <a:r>
              <a:rPr lang="en-CA" sz="3600" b="1" dirty="0" err="1" smtClean="0">
                <a:solidFill>
                  <a:srgbClr val="FFFFFF"/>
                </a:solidFill>
                <a:latin typeface="Arial"/>
                <a:ea typeface="Arial"/>
              </a:rPr>
              <a:t>jQuery</a:t>
            </a:r>
            <a:r>
              <a:rPr lang="en-CA" sz="3600" b="1" dirty="0" smtClean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dirty="0"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jQuery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is a JavaScript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library file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CA" sz="3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The library is a single JS file containing all</a:t>
            </a:r>
          </a:p>
          <a:p>
            <a:pPr>
              <a:lnSpc>
                <a:spcPct val="100000"/>
              </a:lnSpc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  DOM, event, effects, and AJAX functions.</a:t>
            </a:r>
          </a:p>
          <a:p>
            <a:pPr>
              <a:lnSpc>
                <a:spcPct val="100000"/>
              </a:lnSpc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Include the file in your web page:</a:t>
            </a:r>
          </a:p>
          <a:p>
            <a:pPr>
              <a:lnSpc>
                <a:spcPct val="100000"/>
              </a:lnSpc>
            </a:pP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     &lt;script 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src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=“</a:t>
            </a:r>
            <a:r>
              <a:rPr lang="en-CA" sz="3000" dirty="0" err="1" smtClean="0">
                <a:solidFill>
                  <a:srgbClr val="000000"/>
                </a:solidFill>
                <a:latin typeface="Arial"/>
                <a:ea typeface="Arial"/>
              </a:rPr>
              <a:t>js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/query-2.1.4.js”&gt;&lt;/script&gt;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 dirty="0" smtClean="0">
                <a:solidFill>
                  <a:srgbClr val="FFFFFF"/>
                </a:solidFill>
                <a:latin typeface="Arial"/>
                <a:ea typeface="Arial"/>
              </a:rPr>
              <a:t>What is </a:t>
            </a:r>
            <a:r>
              <a:rPr lang="en-CA" sz="3600" b="1" dirty="0" err="1" smtClean="0">
                <a:solidFill>
                  <a:srgbClr val="FFFFFF"/>
                </a:solidFill>
                <a:latin typeface="Arial"/>
                <a:ea typeface="Arial"/>
              </a:rPr>
              <a:t>jQuery</a:t>
            </a:r>
            <a:r>
              <a:rPr lang="en-CA" sz="3600" b="1" dirty="0" smtClean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323528" y="1352640"/>
            <a:ext cx="8515312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latin typeface="Arial"/>
                <a:ea typeface="Arial"/>
              </a:rPr>
              <a:t> Client-side technology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 Simplifies client-side scripting of HTML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One line of jQuery code = many lines of JS code.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rgbClr val="000000"/>
                </a:solidFill>
                <a:ea typeface="Arial"/>
              </a:rPr>
              <a:t>	- “Write less, do more.”</a:t>
            </a:r>
            <a:endParaRPr lang="en-CA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7" name="Shap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3215280"/>
            <a:ext cx="3970424" cy="171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Why is jQuery Useful?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HTML/DOM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Manipulation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CSS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Manipulation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HTML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Event Handling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Effects and animations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AJAX interactions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Limited programming skills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Time saving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Usages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Photo </a:t>
            </a:r>
            <a:r>
              <a:rPr lang="en-CA" dirty="0" smtClean="0">
                <a:solidFill>
                  <a:srgbClr val="000000"/>
                </a:solidFill>
                <a:latin typeface="Arial"/>
                <a:ea typeface="Arial"/>
              </a:rPr>
              <a:t>slideshows</a:t>
            </a:r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 smtClean="0">
                <a:solidFill>
                  <a:srgbClr val="000000"/>
                </a:solidFill>
                <a:latin typeface="Arial"/>
                <a:ea typeface="Arial"/>
              </a:rPr>
              <a:t>Photo </a:t>
            </a: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galleries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Manipulating images by cropping and resizing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Tabbed content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Form validation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Scrolling or sliding text, for example, news tickers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Accordion effects</a:t>
            </a:r>
            <a:endParaRPr dirty="0"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dirty="0">
                <a:solidFill>
                  <a:srgbClr val="000000"/>
                </a:solidFill>
                <a:latin typeface="Arial"/>
                <a:ea typeface="Arial"/>
              </a:rPr>
              <a:t>Tool tips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9" name="TextShape 3"/>
          <p:cNvSpPr txBox="1"/>
          <p:nvPr/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Roll-over effects and animations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Interactive maps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Fancy menus and navigations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Advanced animations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Charts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Small WYSIWYG editors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Music and video players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Background image animations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Advantages of jQuery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Large library &amp;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easily E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xtensible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with </a:t>
            </a: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Plug-ins</a:t>
            </a:r>
            <a:endParaRPr lang="en-CA" sz="30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Strong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open source community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Great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documentation and tutorials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Ajax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support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Cross-browser </a:t>
            </a:r>
            <a:r>
              <a:rPr lang="en-CA" sz="3000" dirty="0">
                <a:solidFill>
                  <a:srgbClr val="000000"/>
                </a:solidFill>
                <a:latin typeface="Arial"/>
                <a:ea typeface="Arial"/>
              </a:rPr>
              <a:t>compatibility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 dirty="0" smtClean="0">
                <a:solidFill>
                  <a:srgbClr val="000000"/>
                </a:solidFill>
                <a:latin typeface="Arial"/>
                <a:ea typeface="Arial"/>
              </a:rPr>
              <a:t> Client-side, so reduces latency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CA" sz="3600" b="1">
                <a:solidFill>
                  <a:srgbClr val="FFFFFF"/>
                </a:solidFill>
                <a:latin typeface="Arial"/>
                <a:ea typeface="Arial"/>
              </a:rPr>
              <a:t>Disadvantages of jQuery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latin typeface="Arial"/>
                <a:ea typeface="Arial"/>
              </a:rPr>
              <a:t> Functionality </a:t>
            </a:r>
            <a:r>
              <a:rPr lang="en-CA" sz="2800" dirty="0">
                <a:solidFill>
                  <a:srgbClr val="000000"/>
                </a:solidFill>
                <a:latin typeface="Arial"/>
                <a:ea typeface="Arial"/>
              </a:rPr>
              <a:t>may be </a:t>
            </a:r>
            <a:r>
              <a:rPr lang="en-CA" sz="2800" dirty="0" smtClean="0">
                <a:solidFill>
                  <a:srgbClr val="000000"/>
                </a:solidFill>
                <a:latin typeface="Arial"/>
                <a:ea typeface="Arial"/>
              </a:rPr>
              <a:t>limited depending on </a:t>
            </a: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amount of customization 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CA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jQuery JS </a:t>
            </a:r>
            <a:r>
              <a:rPr lang="en-CA" sz="2800" dirty="0" smtClean="0">
                <a:solidFill>
                  <a:srgbClr val="000000"/>
                </a:solidFill>
                <a:ea typeface="Arial"/>
              </a:rPr>
              <a:t>file required – </a:t>
            </a:r>
            <a:r>
              <a:rPr lang="en-CA" sz="2800" dirty="0" smtClean="0">
                <a:solidFill>
                  <a:srgbClr val="000000"/>
                </a:solidFill>
                <a:sym typeface="Wingdings" pitchFamily="2" charset="2"/>
              </a:rPr>
              <a:t>Strain on user &amp; server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lang="en-CA" sz="2800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Client-side:</a:t>
            </a:r>
          </a:p>
          <a:p>
            <a:pPr lvl="1">
              <a:buFont typeface="Arial"/>
              <a:buChar char="●"/>
            </a:pPr>
            <a:r>
              <a:rPr lang="en-CA" sz="2800" dirty="0" smtClean="0">
                <a:solidFill>
                  <a:srgbClr val="000000"/>
                </a:solidFill>
                <a:ea typeface="Arial"/>
                <a:sym typeface="Wingdings" pitchFamily="2" charset="2"/>
              </a:rPr>
              <a:t> Performance </a:t>
            </a:r>
            <a:r>
              <a:rPr lang="en-CA" sz="2800" dirty="0">
                <a:solidFill>
                  <a:srgbClr val="000000"/>
                </a:solidFill>
                <a:ea typeface="Arial"/>
                <a:sym typeface="Wingdings" pitchFamily="2" charset="2"/>
              </a:rPr>
              <a:t>depends on user’s </a:t>
            </a:r>
            <a:r>
              <a:rPr lang="en-CA" sz="2800" dirty="0" smtClean="0">
                <a:solidFill>
                  <a:srgbClr val="000000"/>
                </a:solidFill>
                <a:ea typeface="Arial"/>
                <a:sym typeface="Wingdings" pitchFamily="2" charset="2"/>
              </a:rPr>
              <a:t>PC</a:t>
            </a:r>
          </a:p>
          <a:p>
            <a:pPr lvl="1">
              <a:buFont typeface="Arial"/>
              <a:buChar char="●"/>
            </a:pPr>
            <a:r>
              <a:rPr lang="en-CA" sz="2800" dirty="0">
                <a:solidFill>
                  <a:srgbClr val="000000"/>
                </a:solidFill>
                <a:latin typeface="Arial"/>
                <a:sym typeface="Wingdings" pitchFamily="2" charset="2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N</a:t>
            </a:r>
            <a:r>
              <a:rPr lang="en-CA" sz="2800" dirty="0" smtClean="0">
                <a:solidFill>
                  <a:srgbClr val="000000"/>
                </a:solidFill>
                <a:latin typeface="Arial"/>
              </a:rPr>
              <a:t>ot for heavy computation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7200">
                <a:solidFill>
                  <a:srgbClr val="000000"/>
                </a:solidFill>
                <a:latin typeface="Arial"/>
                <a:ea typeface="Arial"/>
              </a:rPr>
              <a:t>DEMO TIME!!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6000">
                <a:solidFill>
                  <a:srgbClr val="000000"/>
                </a:solidFill>
                <a:latin typeface="Arial"/>
                <a:ea typeface="Arial"/>
              </a:rPr>
              <a:t>Any 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241</Words>
  <Application>Microsoft Office PowerPoint</Application>
  <PresentationFormat>On-screen Show (16:9)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Andy Chen</cp:lastModifiedBy>
  <cp:revision>17</cp:revision>
  <dcterms:modified xsi:type="dcterms:W3CDTF">2015-06-22T23:37:14Z</dcterms:modified>
</cp:coreProperties>
</file>