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lang="en-CA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8BAB2D2-03C7-44DB-BF84-44ED85EAFE07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A950D83-8F7E-464A-8276-7772D0C926F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EC7FADE-CAAD-43F5-ABE5-989F78995976}" type="slidenum">
              <a:rPr lang="en-CA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7200">
                <a:solidFill>
                  <a:srgbClr val="ffffff"/>
                </a:solidFill>
                <a:latin typeface="Arial"/>
                <a:ea typeface="Arial"/>
              </a:rPr>
              <a:t>CMPT 470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Group 3: jQuery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What is jQuery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jQuery is a JavaScript Library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One line of jQuery code = 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many lines of JavaScript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Shape 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5120" y="3097080"/>
            <a:ext cx="498132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Why is jQuery Useful?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HTML/DOM Manipulation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CSS Manipulation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HTML Event Handling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Effects and animations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AJAX interactions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Limited programming skills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Time saving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jQuery Effects and Animation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Scroll, fade in, fade out, fade to, zoom, drawer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Show, hide toggle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Slide up, slide down, slide toggle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Stop, queue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Load, resize, scroll, drag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Usages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Photo slideshows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Photo galleries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Manipulating images by cropping and resizing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Tabbed content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Form validation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Scrolling or sliding text, for example, news tickers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Accordion effects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Tool tips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Roll-over effects and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Interactive maps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Fancy menus and navigations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Advanced animations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Charts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Small WYSIWYG editors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Music and video players</a:t>
            </a:r>
            <a:endParaRPr/>
          </a:p>
          <a:p>
            <a:pPr>
              <a:lnSpc>
                <a:spcPct val="112000"/>
              </a:lnSpc>
              <a:buFont typeface="Arial"/>
              <a:buChar char="●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Background image animations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Advantages of jQuery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Ease of use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Large library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Strong open source community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Great documentation and tutorials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Ajax support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Cross-browser compatibility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Plug-ins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Disadvantages of jQuery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Functionality may be limited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jQuery Javascript file required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7200">
                <a:solidFill>
                  <a:srgbClr val="000000"/>
                </a:solidFill>
                <a:latin typeface="Arial"/>
                <a:ea typeface="Arial"/>
              </a:rPr>
              <a:t>DEMO TIME!!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6000">
                <a:solidFill>
                  <a:srgbClr val="000000"/>
                </a:solidFill>
                <a:latin typeface="Arial"/>
                <a:ea typeface="Arial"/>
              </a:rPr>
              <a:t>Any Questions?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