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2ab0d73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2ab0d73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2ab0d73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2ab0d73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Better Donation and Disease Forecasting with Feature Engineering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Flash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77500" y="1531000"/>
            <a:ext cx="81372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 lot of donated blood gets wasted because it contains a life threatening disease, therefore it is unfit for blood transfusion.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need to minimize the loss of blood by collecting blood from specific groups where there is highest probability of good donations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Sol: We can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forecast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our predictions that how much donation will be available in specific month. What type of people can volunteer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9750" y="2571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Analysis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3324150"/>
            <a:ext cx="85206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Currently we are using a Seasonal Time Series Analysis, the model is promising due to the change in human </a:t>
            </a:r>
            <a:r>
              <a:rPr lang="en" sz="1400">
                <a:solidFill>
                  <a:srgbClr val="000000"/>
                </a:solidFill>
              </a:rPr>
              <a:t>behavior over the seasons.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better approach, would be to use matter multivariate time series analysis approach, with this model we can take better advantage of the feature engineering columns to help solve our problem.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69750" y="1224900"/>
            <a:ext cx="85206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Blood Pressure “120/80” -&gt; [120(upper),80(lower),1(normal),0,0,0,0]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Seasonal Climate “12-JUL-2018” -&gt;  [2cm (Rainfall), 15 (sunshine), 30 (temp)]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Cultural Holidays “9-JUL-2013” -&gt; [1(This day was Ramadan)]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Age Category Analysis 34 -&gt; [2(middle age)]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Gender Analysis F -&gt; [Higher risk of engility]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