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PT Sans Narrow"/>
      <p:regular r:id="rId9"/>
      <p:bold r:id="rId10"/>
    </p:embeddedFont>
    <p:embeddedFont>
      <p:font typeface="Open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regular.fntdata"/><Relationship Id="rId10" Type="http://schemas.openxmlformats.org/officeDocument/2006/relationships/font" Target="fonts/PTSansNarrow-bold.fntdata"/><Relationship Id="rId13" Type="http://schemas.openxmlformats.org/officeDocument/2006/relationships/font" Target="fonts/OpenSans-italic.fntdata"/><Relationship Id="rId12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TSansNarrow-regular.fntdata"/><Relationship Id="rId14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82ab0d738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82ab0d738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82ab0d738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82ab0d738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Better Donation and Disease Forecasting with Feature Engineering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Flash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377500" y="1531000"/>
            <a:ext cx="8137200" cy="29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 lot of donated blood gets wasted because it contains a life threatening disease, therefore it is unfit for blood transfusion.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We need to minimize the loss of blood by collecting blood from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269750" y="25717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 Analysis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3324150"/>
            <a:ext cx="8520600" cy="15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Currently we are using a Seasonal Time Series Analysis, the model is promising due to the change in human </a:t>
            </a:r>
            <a:r>
              <a:rPr lang="en" sz="1400">
                <a:solidFill>
                  <a:srgbClr val="000000"/>
                </a:solidFill>
              </a:rPr>
              <a:t>behavior over the seasons.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 better approach, would be to use matter multivariate time series analysis approach, with this model we can take better advantage of the feature engineering columns to help solve our problem.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269750" y="1224900"/>
            <a:ext cx="8520600" cy="14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Blood Pressure “120/80” -&gt; [120(upper),80(lower),1(normal),0,0,0,0]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Seasonal Climate “12-JUL-2018” -&gt;  [2cm (Rainfall), 15 (sunshine), 30 (temp)]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Cultural Holidays “9-JUL-2013” -&gt; [1(This day was Ramadan)]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Age Category Analysis 34 -&gt; [2(middle age)]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Gender Analysis F -&gt; [Higher risk of engility] 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and Analysis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