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64F6-CC07-4DA9-B7BB-BD8D8779B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C000B-C5F1-4306-BAA4-1656C9E6D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35956-BA6A-46C8-A91A-B822E8819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3E11-2775-4996-AE27-3143B06FA9C5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B1804-088F-4FD9-9DAF-1F12BA576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51509-E14F-4D02-8A1B-4A044BB8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6172-92B8-4DAF-9E1E-37F2A223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5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CE92-FA23-4B3E-ACB4-AABD5241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D2801-3D8E-4CAC-81E7-3497BA5D7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79B87-2F87-4226-86FB-1EE9148A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3E11-2775-4996-AE27-3143B06FA9C5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4D30A-F9AB-42A3-823B-F6335CD3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88451-2C28-453C-BAF3-D4064435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6172-92B8-4DAF-9E1E-37F2A223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3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58004-5D7C-44C6-A04F-FC8D6F944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5AECE-26C5-48A1-9283-238776464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BAE0E-53AA-42B4-8598-3CAF9913F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3E11-2775-4996-AE27-3143B06FA9C5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2FA36-BCA7-401C-AA97-5E9A4639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9E761-AB61-4126-9ED8-4F4A929F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6172-92B8-4DAF-9E1E-37F2A223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4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E8E9-49E0-423A-BF8B-33125961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718BB-515A-42C3-BB22-C6D46154A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BA788-3045-45CC-B3C1-E718361D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3E11-2775-4996-AE27-3143B06FA9C5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F3EAA-3D90-4EE4-8939-C9A8ADADE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304DD-FDED-4EF0-8EE1-5AFBC019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6172-92B8-4DAF-9E1E-37F2A223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4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F473E-48A0-4FE2-B58E-C8C2E02C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7E070-0D66-4809-A141-E50770F7E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E8562-2BAD-443C-AD95-C0EA055B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3E11-2775-4996-AE27-3143B06FA9C5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85F47-5F69-4830-AEF7-90FC5D848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BECEF-9F6C-48E1-9B36-A0BA1502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6172-92B8-4DAF-9E1E-37F2A223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4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DCB8-98DD-44BC-921C-067C3035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ADC1-5792-49C8-845B-F8A8D57ABC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7CE8B-03A7-49AA-B6B0-F331C461B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27CDB-04BD-4B21-986F-CC00C046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3E11-2775-4996-AE27-3143B06FA9C5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2B666-9934-4E39-9D3B-3DE26BE6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E52D8-C8F6-489C-9514-2D109896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6172-92B8-4DAF-9E1E-37F2A223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7697-B049-4DA3-920B-CF7A5DDD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7CEC1-73E4-4634-B6EB-8A3DB64C9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E6CF6-25B9-4337-AD81-E3FB84EC7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7932D-5266-4BAA-BA5C-538629EDF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7F0AE-FADA-4D2E-8C76-F4C0840D8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D2F318-1360-4E7E-BFC0-7D270F3F3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3E11-2775-4996-AE27-3143B06FA9C5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0E753-498F-4E6B-9CA8-2E0969B1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25496-4BE3-4DF5-B174-2482D5AA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6172-92B8-4DAF-9E1E-37F2A223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3301C-3543-4E62-B17C-EBDBC9C1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F6BC3-32A7-4779-BA4C-E15CA83E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3E11-2775-4996-AE27-3143B06FA9C5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4B604-F956-4B6A-95DB-30E73346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B5B3E-3B34-4A18-89CD-C4E316C39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6172-92B8-4DAF-9E1E-37F2A223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8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03DE28-ED94-4819-8012-4F9DB171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3E11-2775-4996-AE27-3143B06FA9C5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7FFDD5-3924-4FC0-8628-73FA3846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4CE74-597D-48FC-9B73-D510B872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6172-92B8-4DAF-9E1E-37F2A223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0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50A7-D0B9-4088-B50E-DB4C91875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DBA0C-41ED-449C-AC25-6F2890264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0B4F1-F0E2-4BA5-90C9-684CA752D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88313-2F9E-4940-9634-0014051E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3E11-2775-4996-AE27-3143B06FA9C5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E37BA-C601-4DFF-B14A-F52870C5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71817-9867-4EDE-B0A5-30F54B57A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6172-92B8-4DAF-9E1E-37F2A223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4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3DE5-D133-4C89-BDFB-E7622A33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FD0023-8092-45F4-8175-D664BC92C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8FD1D-3D02-45F0-8491-BA6B74AB7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76D81-3F8E-42E5-A245-68133864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3E11-2775-4996-AE27-3143B06FA9C5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55DAA-A54C-4008-B558-762D1615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15601-5671-44B4-B27C-1F9E57DD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6172-92B8-4DAF-9E1E-37F2A223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7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DF2BB-9FB6-484E-8262-B2147521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D3B05-9CE6-4E00-A2AE-55C448892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1406D-C50B-4F2B-BF83-002FE2B07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F3E11-2775-4996-AE27-3143B06FA9C5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11732-081B-4CCB-AAF1-B28E2F041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0D670-868E-4FA9-A2EE-1FED939DB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86172-92B8-4DAF-9E1E-37F2A223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6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145B-66CA-4237-AADF-1F16275E1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6356" y="377296"/>
            <a:ext cx="5080000" cy="1326444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36732-414B-4D86-AB42-15A92BBD3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62667"/>
            <a:ext cx="9144000" cy="442524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Many parts in the country still have problem of too few voluntary donors.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Inability to transfer blood units between blood banks which sometimes leads to units expiring on shelf.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4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D0872-4F0A-4EDB-9B05-509D544D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FF62-55CA-45F7-8094-DB20486F2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100% percent correct prediction of good donors.</a:t>
            </a:r>
          </a:p>
          <a:p>
            <a:r>
              <a:rPr lang="en-US" dirty="0"/>
              <a:t>Predicting the availability of blood in future through </a:t>
            </a:r>
            <a:r>
              <a:rPr lang="en-US" dirty="0" err="1"/>
              <a:t>forcasting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1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Problem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</dc:title>
  <dc:creator>Aaqib Soomro</dc:creator>
  <cp:lastModifiedBy>Aaqib Soomro</cp:lastModifiedBy>
  <cp:revision>1</cp:revision>
  <dcterms:created xsi:type="dcterms:W3CDTF">2019-04-21T02:53:12Z</dcterms:created>
  <dcterms:modified xsi:type="dcterms:W3CDTF">2019-04-21T02:56:06Z</dcterms:modified>
</cp:coreProperties>
</file>