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0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1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4"/>
    <p:sldMasterId id="2147483779" r:id="rId5"/>
    <p:sldMasterId id="2147483791" r:id="rId6"/>
    <p:sldMasterId id="2147483799" r:id="rId7"/>
    <p:sldMasterId id="2147483832" r:id="rId8"/>
    <p:sldMasterId id="2147483839" r:id="rId9"/>
    <p:sldMasterId id="2147483849" r:id="rId10"/>
    <p:sldMasterId id="2147483861" r:id="rId11"/>
    <p:sldMasterId id="2147483873" r:id="rId12"/>
    <p:sldMasterId id="2147483884" r:id="rId13"/>
    <p:sldMasterId id="2147483897" r:id="rId14"/>
    <p:sldMasterId id="2147483948" r:id="rId15"/>
  </p:sldMasterIdLst>
  <p:notesMasterIdLst>
    <p:notesMasterId r:id="rId28"/>
  </p:notesMasterIdLst>
  <p:handoutMasterIdLst>
    <p:handoutMasterId r:id="rId29"/>
  </p:handoutMasterIdLst>
  <p:sldIdLst>
    <p:sldId id="946" r:id="rId16"/>
    <p:sldId id="1645" r:id="rId17"/>
    <p:sldId id="471" r:id="rId18"/>
    <p:sldId id="1627" r:id="rId19"/>
    <p:sldId id="1628" r:id="rId20"/>
    <p:sldId id="1629" r:id="rId21"/>
    <p:sldId id="1656" r:id="rId22"/>
    <p:sldId id="1657" r:id="rId23"/>
    <p:sldId id="1658" r:id="rId24"/>
    <p:sldId id="1659" r:id="rId25"/>
    <p:sldId id="1131" r:id="rId26"/>
    <p:sldId id="1005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LIDES" id="{D4B04A26-677D-4F42-935A-AFC5E88D43B3}">
          <p14:sldIdLst>
            <p14:sldId id="946"/>
            <p14:sldId id="1645"/>
            <p14:sldId id="471"/>
            <p14:sldId id="1627"/>
            <p14:sldId id="1628"/>
            <p14:sldId id="1629"/>
            <p14:sldId id="1656"/>
            <p14:sldId id="1657"/>
            <p14:sldId id="1658"/>
            <p14:sldId id="1659"/>
            <p14:sldId id="1131"/>
            <p14:sldId id="1005"/>
          </p14:sldIdLst>
        </p14:section>
        <p14:section name="REFERENCE SLIDES" id="{1BF493E7-959B-4098-9BC3-C5CDEA4CA9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Monica Gualdieri" initials="MG" lastIdx="3" clrIdx="2">
    <p:extLst>
      <p:ext uri="{19B8F6BF-5375-455C-9EA6-DF929625EA0E}">
        <p15:presenceInfo xmlns:p15="http://schemas.microsoft.com/office/powerpoint/2012/main" userId="S::monica.gualdieri@pass.org::16032a12-b6e7-440a-b1ad-611c4e3b87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81BD"/>
    <a:srgbClr val="6658A6"/>
    <a:srgbClr val="F0493E"/>
    <a:srgbClr val="33C0CD"/>
    <a:srgbClr val="289E52"/>
    <a:srgbClr val="B8232F"/>
    <a:srgbClr val="00777B"/>
    <a:srgbClr val="00BCC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24BB1-3BEA-4CDF-BB75-7F080BC30F65}" v="53" dt="2023-07-08T18:51:2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8" autoAdjust="0"/>
    <p:restoredTop sz="94701" autoAdjust="0"/>
  </p:normalViewPr>
  <p:slideViewPr>
    <p:cSldViewPr snapToGrid="0">
      <p:cViewPr varScale="1">
        <p:scale>
          <a:sx n="111" d="100"/>
          <a:sy n="111" d="100"/>
        </p:scale>
        <p:origin x="90" y="26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24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i Lobel" userId="38f762f444469328" providerId="LiveId" clId="{0CF865C5-E438-45A8-82E8-70C21F5D57E1}"/>
    <pc:docChg chg="undo custSel modSld">
      <pc:chgData name="Lenni Lobel" userId="38f762f444469328" providerId="LiveId" clId="{0CF865C5-E438-45A8-82E8-70C21F5D57E1}" dt="2023-03-19T16:19:40.413" v="20" actId="20577"/>
      <pc:docMkLst>
        <pc:docMk/>
      </pc:docMkLst>
      <pc:sldChg chg="modSp">
        <pc:chgData name="Lenni Lobel" userId="38f762f444469328" providerId="LiveId" clId="{0CF865C5-E438-45A8-82E8-70C21F5D57E1}" dt="2023-03-19T16:19:40.413" v="20" actId="20577"/>
        <pc:sldMkLst>
          <pc:docMk/>
          <pc:sldMk cId="326775621" sldId="1582"/>
        </pc:sldMkLst>
        <pc:spChg chg="mod">
          <ac:chgData name="Lenni Lobel" userId="38f762f444469328" providerId="LiveId" clId="{0CF865C5-E438-45A8-82E8-70C21F5D57E1}" dt="2023-03-19T16:19:40.413" v="20" actId="20577"/>
          <ac:spMkLst>
            <pc:docMk/>
            <pc:sldMk cId="326775621" sldId="1582"/>
            <ac:spMk id="5" creationId="{7A39C5C0-4AA1-48D8-9247-84FF39E12E26}"/>
          </ac:spMkLst>
        </pc:spChg>
      </pc:sldChg>
      <pc:sldChg chg="modSp modAnim">
        <pc:chgData name="Lenni Lobel" userId="38f762f444469328" providerId="LiveId" clId="{0CF865C5-E438-45A8-82E8-70C21F5D57E1}" dt="2023-03-04T23:27:45.156" v="9" actId="6549"/>
        <pc:sldMkLst>
          <pc:docMk/>
          <pc:sldMk cId="4286446688" sldId="1641"/>
        </pc:sldMkLst>
        <pc:spChg chg="mod">
          <ac:chgData name="Lenni Lobel" userId="38f762f444469328" providerId="LiveId" clId="{0CF865C5-E438-45A8-82E8-70C21F5D57E1}" dt="2023-03-04T23:26:47.064" v="1" actId="6549"/>
          <ac:spMkLst>
            <pc:docMk/>
            <pc:sldMk cId="4286446688" sldId="1641"/>
            <ac:spMk id="4" creationId="{16624C37-3923-42C3-B69C-70F41D799CDD}"/>
          </ac:spMkLst>
        </pc:spChg>
      </pc:sldChg>
      <pc:sldChg chg="mod modShow">
        <pc:chgData name="Lenni Lobel" userId="38f762f444469328" providerId="LiveId" clId="{0CF865C5-E438-45A8-82E8-70C21F5D57E1}" dt="2023-03-04T23:27:29.892" v="3" actId="729"/>
        <pc:sldMkLst>
          <pc:docMk/>
          <pc:sldMk cId="3587396990" sldId="1642"/>
        </pc:sldMkLst>
      </pc:sldChg>
      <pc:sldChg chg="mod modShow">
        <pc:chgData name="Lenni Lobel" userId="38f762f444469328" providerId="LiveId" clId="{0CF865C5-E438-45A8-82E8-70C21F5D57E1}" dt="2023-03-04T23:27:29.892" v="3" actId="729"/>
        <pc:sldMkLst>
          <pc:docMk/>
          <pc:sldMk cId="717427529" sldId="1643"/>
        </pc:sldMkLst>
      </pc:sldChg>
    </pc:docChg>
  </pc:docChgLst>
  <pc:docChgLst>
    <pc:chgData name="Lenni Lobel" userId="38f762f444469328" providerId="LiveId" clId="{48079D94-C0EA-4D33-A170-633A50BAE2EB}"/>
    <pc:docChg chg="undo custSel addSld delSld modSld sldOrd modSection">
      <pc:chgData name="Lenni Lobel" userId="38f762f444469328" providerId="LiveId" clId="{48079D94-C0EA-4D33-A170-633A50BAE2EB}" dt="2022-06-12T22:53:19.519" v="1426"/>
      <pc:docMkLst>
        <pc:docMk/>
      </pc:docMkLst>
      <pc:sldChg chg="modAnim">
        <pc:chgData name="Lenni Lobel" userId="38f762f444469328" providerId="LiveId" clId="{48079D94-C0EA-4D33-A170-633A50BAE2EB}" dt="2022-06-12T17:26:17.026" v="416"/>
        <pc:sldMkLst>
          <pc:docMk/>
          <pc:sldMk cId="3984473760" sldId="370"/>
        </pc:sldMkLst>
      </pc:sldChg>
      <pc:sldChg chg="add">
        <pc:chgData name="Lenni Lobel" userId="38f762f444469328" providerId="LiveId" clId="{48079D94-C0EA-4D33-A170-633A50BAE2EB}" dt="2022-06-12T22:53:19.519" v="1426"/>
        <pc:sldMkLst>
          <pc:docMk/>
          <pc:sldMk cId="2149829571" sldId="487"/>
        </pc:sldMkLst>
      </pc:sldChg>
      <pc:sldChg chg="add">
        <pc:chgData name="Lenni Lobel" userId="38f762f444469328" providerId="LiveId" clId="{48079D94-C0EA-4D33-A170-633A50BAE2EB}" dt="2022-06-12T22:53:19.519" v="1426"/>
        <pc:sldMkLst>
          <pc:docMk/>
          <pc:sldMk cId="1815639940" sldId="490"/>
        </pc:sldMkLst>
      </pc:sldChg>
      <pc:sldChg chg="add">
        <pc:chgData name="Lenni Lobel" userId="38f762f444469328" providerId="LiveId" clId="{48079D94-C0EA-4D33-A170-633A50BAE2EB}" dt="2022-06-12T22:53:19.519" v="1426"/>
        <pc:sldMkLst>
          <pc:docMk/>
          <pc:sldMk cId="2715893279" sldId="491"/>
        </pc:sldMkLst>
      </pc:sldChg>
      <pc:sldChg chg="modSp mod">
        <pc:chgData name="Lenni Lobel" userId="38f762f444469328" providerId="LiveId" clId="{48079D94-C0EA-4D33-A170-633A50BAE2EB}" dt="2022-06-12T17:16:30.344" v="168" actId="27636"/>
        <pc:sldMkLst>
          <pc:docMk/>
          <pc:sldMk cId="3463232610" sldId="1291"/>
        </pc:sldMkLst>
        <pc:spChg chg="mod">
          <ac:chgData name="Lenni Lobel" userId="38f762f444469328" providerId="LiveId" clId="{48079D94-C0EA-4D33-A170-633A50BAE2EB}" dt="2022-06-12T17:16:30.344" v="168" actId="27636"/>
          <ac:spMkLst>
            <pc:docMk/>
            <pc:sldMk cId="3463232610" sldId="1291"/>
            <ac:spMk id="2" creationId="{00000000-0000-0000-0000-000000000000}"/>
          </ac:spMkLst>
        </pc:spChg>
      </pc:sldChg>
      <pc:sldChg chg="add">
        <pc:chgData name="Lenni Lobel" userId="38f762f444469328" providerId="LiveId" clId="{48079D94-C0EA-4D33-A170-633A50BAE2EB}" dt="2022-06-12T17:22:08.555" v="408"/>
        <pc:sldMkLst>
          <pc:docMk/>
          <pc:sldMk cId="2623620560" sldId="1565"/>
        </pc:sldMkLst>
      </pc:sldChg>
      <pc:sldChg chg="del">
        <pc:chgData name="Lenni Lobel" userId="38f762f444469328" providerId="LiveId" clId="{48079D94-C0EA-4D33-A170-633A50BAE2EB}" dt="2022-06-12T17:21:53.600" v="407" actId="2696"/>
        <pc:sldMkLst>
          <pc:docMk/>
          <pc:sldMk cId="3706739629" sldId="1565"/>
        </pc:sldMkLst>
      </pc:sldChg>
      <pc:sldChg chg="add">
        <pc:chgData name="Lenni Lobel" userId="38f762f444469328" providerId="LiveId" clId="{48079D94-C0EA-4D33-A170-633A50BAE2EB}" dt="2022-06-12T17:22:08.555" v="408"/>
        <pc:sldMkLst>
          <pc:docMk/>
          <pc:sldMk cId="1080020727" sldId="1566"/>
        </pc:sldMkLst>
      </pc:sldChg>
      <pc:sldChg chg="del">
        <pc:chgData name="Lenni Lobel" userId="38f762f444469328" providerId="LiveId" clId="{48079D94-C0EA-4D33-A170-633A50BAE2EB}" dt="2022-06-12T17:21:53.600" v="407" actId="2696"/>
        <pc:sldMkLst>
          <pc:docMk/>
          <pc:sldMk cId="3043678440" sldId="1566"/>
        </pc:sldMkLst>
      </pc:sldChg>
      <pc:sldChg chg="add">
        <pc:chgData name="Lenni Lobel" userId="38f762f444469328" providerId="LiveId" clId="{48079D94-C0EA-4D33-A170-633A50BAE2EB}" dt="2022-06-12T17:22:08.555" v="408"/>
        <pc:sldMkLst>
          <pc:docMk/>
          <pc:sldMk cId="467423858" sldId="1567"/>
        </pc:sldMkLst>
      </pc:sldChg>
      <pc:sldChg chg="del">
        <pc:chgData name="Lenni Lobel" userId="38f762f444469328" providerId="LiveId" clId="{48079D94-C0EA-4D33-A170-633A50BAE2EB}" dt="2022-06-12T17:21:53.600" v="407" actId="2696"/>
        <pc:sldMkLst>
          <pc:docMk/>
          <pc:sldMk cId="565900224" sldId="1567"/>
        </pc:sldMkLst>
      </pc:sldChg>
      <pc:sldChg chg="add">
        <pc:chgData name="Lenni Lobel" userId="38f762f444469328" providerId="LiveId" clId="{48079D94-C0EA-4D33-A170-633A50BAE2EB}" dt="2022-06-12T17:22:08.555" v="408"/>
        <pc:sldMkLst>
          <pc:docMk/>
          <pc:sldMk cId="469646841" sldId="1568"/>
        </pc:sldMkLst>
      </pc:sldChg>
      <pc:sldChg chg="del">
        <pc:chgData name="Lenni Lobel" userId="38f762f444469328" providerId="LiveId" clId="{48079D94-C0EA-4D33-A170-633A50BAE2EB}" dt="2022-06-12T17:21:53.600" v="407" actId="2696"/>
        <pc:sldMkLst>
          <pc:docMk/>
          <pc:sldMk cId="476717521" sldId="1568"/>
        </pc:sldMkLst>
      </pc:sldChg>
      <pc:sldChg chg="del">
        <pc:chgData name="Lenni Lobel" userId="38f762f444469328" providerId="LiveId" clId="{48079D94-C0EA-4D33-A170-633A50BAE2EB}" dt="2022-06-12T17:21:53.600" v="407" actId="2696"/>
        <pc:sldMkLst>
          <pc:docMk/>
          <pc:sldMk cId="2113092903" sldId="1569"/>
        </pc:sldMkLst>
      </pc:sldChg>
      <pc:sldChg chg="add">
        <pc:chgData name="Lenni Lobel" userId="38f762f444469328" providerId="LiveId" clId="{48079D94-C0EA-4D33-A170-633A50BAE2EB}" dt="2022-06-12T17:22:08.555" v="408"/>
        <pc:sldMkLst>
          <pc:docMk/>
          <pc:sldMk cId="2567635729" sldId="1569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978743016" sldId="1574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2872799101" sldId="1575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2190689094" sldId="1576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948115886" sldId="1577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771901311" sldId="1578"/>
        </pc:sldMkLst>
      </pc:sldChg>
      <pc:sldChg chg="del">
        <pc:chgData name="Lenni Lobel" userId="38f762f444469328" providerId="LiveId" clId="{48079D94-C0EA-4D33-A170-633A50BAE2EB}" dt="2022-06-12T15:37:29.419" v="142" actId="47"/>
        <pc:sldMkLst>
          <pc:docMk/>
          <pc:sldMk cId="3526206791" sldId="1580"/>
        </pc:sldMkLst>
      </pc:sldChg>
      <pc:sldChg chg="modSp modAnim">
        <pc:chgData name="Lenni Lobel" userId="38f762f444469328" providerId="LiveId" clId="{48079D94-C0EA-4D33-A170-633A50BAE2EB}" dt="2022-06-12T22:17:29.427" v="1425" actId="20577"/>
        <pc:sldMkLst>
          <pc:docMk/>
          <pc:sldMk cId="326775621" sldId="1582"/>
        </pc:sldMkLst>
        <pc:spChg chg="mod">
          <ac:chgData name="Lenni Lobel" userId="38f762f444469328" providerId="LiveId" clId="{48079D94-C0EA-4D33-A170-633A50BAE2EB}" dt="2022-06-12T22:17:29.427" v="1425" actId="20577"/>
          <ac:spMkLst>
            <pc:docMk/>
            <pc:sldMk cId="326775621" sldId="1582"/>
            <ac:spMk id="5" creationId="{7A39C5C0-4AA1-48D8-9247-84FF39E12E26}"/>
          </ac:spMkLst>
        </pc:spChg>
      </pc:sldChg>
      <pc:sldChg chg="modSp add del mod modAnim">
        <pc:chgData name="Lenni Lobel" userId="38f762f444469328" providerId="LiveId" clId="{48079D94-C0EA-4D33-A170-633A50BAE2EB}" dt="2022-06-12T15:37:23.366" v="141" actId="47"/>
        <pc:sldMkLst>
          <pc:docMk/>
          <pc:sldMk cId="1019188454" sldId="1595"/>
        </pc:sldMkLst>
        <pc:spChg chg="mod">
          <ac:chgData name="Lenni Lobel" userId="38f762f444469328" providerId="LiveId" clId="{48079D94-C0EA-4D33-A170-633A50BAE2EB}" dt="2022-06-12T15:27:24.849" v="137" actId="20577"/>
          <ac:spMkLst>
            <pc:docMk/>
            <pc:sldMk cId="1019188454" sldId="1595"/>
            <ac:spMk id="5" creationId="{7A39C5C0-4AA1-48D8-9247-84FF39E12E26}"/>
          </ac:spMkLst>
        </pc:spChg>
      </pc:sldChg>
      <pc:sldChg chg="new del">
        <pc:chgData name="Lenni Lobel" userId="38f762f444469328" providerId="LiveId" clId="{48079D94-C0EA-4D33-A170-633A50BAE2EB}" dt="2022-06-12T15:26:19.246" v="77" actId="680"/>
        <pc:sldMkLst>
          <pc:docMk/>
          <pc:sldMk cId="3181509923" sldId="1596"/>
        </pc:sldMkLst>
      </pc:sldChg>
      <pc:sldChg chg="addSp modSp add ord modAnim">
        <pc:chgData name="Lenni Lobel" userId="38f762f444469328" providerId="LiveId" clId="{48079D94-C0EA-4D33-A170-633A50BAE2EB}" dt="2022-06-12T15:39:09.302" v="144"/>
        <pc:sldMkLst>
          <pc:docMk/>
          <pc:sldMk cId="4042509883" sldId="1596"/>
        </pc:sldMkLst>
        <pc:spChg chg="add mod">
          <ac:chgData name="Lenni Lobel" userId="38f762f444469328" providerId="LiveId" clId="{48079D94-C0EA-4D33-A170-633A50BAE2EB}" dt="2022-06-12T15:39:09.302" v="144"/>
          <ac:spMkLst>
            <pc:docMk/>
            <pc:sldMk cId="4042509883" sldId="1596"/>
            <ac:spMk id="46" creationId="{277B46C8-803A-8704-D4E8-3AC8EB79F35E}"/>
          </ac:spMkLst>
        </pc:spChg>
      </pc:sldChg>
      <pc:sldChg chg="add">
        <pc:chgData name="Lenni Lobel" userId="38f762f444469328" providerId="LiveId" clId="{48079D94-C0EA-4D33-A170-633A50BAE2EB}" dt="2022-06-12T17:16:22.878" v="145"/>
        <pc:sldMkLst>
          <pc:docMk/>
          <pc:sldMk cId="3973498013" sldId="1597"/>
        </pc:sldMkLst>
      </pc:sldChg>
      <pc:sldChg chg="addSp delSp modSp add del mod ord delAnim modAnim">
        <pc:chgData name="Lenni Lobel" userId="38f762f444469328" providerId="LiveId" clId="{48079D94-C0EA-4D33-A170-633A50BAE2EB}" dt="2022-06-12T20:23:50.026" v="1004" actId="47"/>
        <pc:sldMkLst>
          <pc:docMk/>
          <pc:sldMk cId="4196787624" sldId="1598"/>
        </pc:sldMkLst>
        <pc:spChg chg="add mod">
          <ac:chgData name="Lenni Lobel" userId="38f762f444469328" providerId="LiveId" clId="{48079D94-C0EA-4D33-A170-633A50BAE2EB}" dt="2022-06-12T20:05:45.156" v="489" actId="6549"/>
          <ac:spMkLst>
            <pc:docMk/>
            <pc:sldMk cId="4196787624" sldId="1598"/>
            <ac:spMk id="3" creationId="{E0F3C7CF-5206-7215-1F13-6EF743FBFABB}"/>
          </ac:spMkLst>
        </pc:spChg>
        <pc:spChg chg="add mod">
          <ac:chgData name="Lenni Lobel" userId="38f762f444469328" providerId="LiveId" clId="{48079D94-C0EA-4D33-A170-633A50BAE2EB}" dt="2022-06-12T17:17:18.078" v="202"/>
          <ac:spMkLst>
            <pc:docMk/>
            <pc:sldMk cId="4196787624" sldId="1598"/>
            <ac:spMk id="4" creationId="{8EBFD84C-4923-70D7-E5EA-BACD598D1A41}"/>
          </ac:spMkLst>
        </pc:spChg>
        <pc:spChg chg="mod">
          <ac:chgData name="Lenni Lobel" userId="38f762f444469328" providerId="LiveId" clId="{48079D94-C0EA-4D33-A170-633A50BAE2EB}" dt="2022-06-12T17:16:43.136" v="201" actId="20577"/>
          <ac:spMkLst>
            <pc:docMk/>
            <pc:sldMk cId="4196787624" sldId="1598"/>
            <ac:spMk id="6" creationId="{E4228C10-4FD2-4281-A01D-A6F91F8FE37C}"/>
          </ac:spMkLst>
        </pc:spChg>
        <pc:spChg chg="del mod">
          <ac:chgData name="Lenni Lobel" userId="38f762f444469328" providerId="LiveId" clId="{48079D94-C0EA-4D33-A170-633A50BAE2EB}" dt="2022-06-12T17:17:25.367" v="206" actId="478"/>
          <ac:spMkLst>
            <pc:docMk/>
            <pc:sldMk cId="4196787624" sldId="1598"/>
            <ac:spMk id="13" creationId="{5D6200C0-57F2-48A0-A0CD-6647C6EB7203}"/>
          </ac:spMkLst>
        </pc:spChg>
      </pc:sldChg>
      <pc:sldChg chg="addSp modSp add">
        <pc:chgData name="Lenni Lobel" userId="38f762f444469328" providerId="LiveId" clId="{48079D94-C0EA-4D33-A170-633A50BAE2EB}" dt="2022-06-12T17:20:04.340" v="406"/>
        <pc:sldMkLst>
          <pc:docMk/>
          <pc:sldMk cId="3022962612" sldId="1599"/>
        </pc:sldMkLst>
        <pc:spChg chg="add mod">
          <ac:chgData name="Lenni Lobel" userId="38f762f444469328" providerId="LiveId" clId="{48079D94-C0EA-4D33-A170-633A50BAE2EB}" dt="2022-06-12T17:20:04.340" v="406"/>
          <ac:spMkLst>
            <pc:docMk/>
            <pc:sldMk cId="3022962612" sldId="1599"/>
            <ac:spMk id="4" creationId="{AFC514D3-DCF0-8C17-393D-0094CA2B7B31}"/>
          </ac:spMkLst>
        </pc:spChg>
        <pc:spChg chg="mod">
          <ac:chgData name="Lenni Lobel" userId="38f762f444469328" providerId="LiveId" clId="{48079D94-C0EA-4D33-A170-633A50BAE2EB}" dt="2022-06-12T17:19:59.990" v="405" actId="20577"/>
          <ac:spMkLst>
            <pc:docMk/>
            <pc:sldMk cId="3022962612" sldId="1599"/>
            <ac:spMk id="526338" creationId="{00000000-0000-0000-0000-000000000000}"/>
          </ac:spMkLst>
        </pc:spChg>
      </pc:sldChg>
      <pc:sldChg chg="addSp delSp modSp add mod">
        <pc:chgData name="Lenni Lobel" userId="38f762f444469328" providerId="LiveId" clId="{48079D94-C0EA-4D33-A170-633A50BAE2EB}" dt="2022-06-12T20:24:00.806" v="1022" actId="20577"/>
        <pc:sldMkLst>
          <pc:docMk/>
          <pc:sldMk cId="2579392436" sldId="1600"/>
        </pc:sldMkLst>
        <pc:spChg chg="mod">
          <ac:chgData name="Lenni Lobel" userId="38f762f444469328" providerId="LiveId" clId="{48079D94-C0EA-4D33-A170-633A50BAE2EB}" dt="2022-06-12T20:24:00.806" v="1022" actId="20577"/>
          <ac:spMkLst>
            <pc:docMk/>
            <pc:sldMk cId="2579392436" sldId="1600"/>
            <ac:spMk id="4" creationId="{00000000-0000-0000-0000-000000000000}"/>
          </ac:spMkLst>
        </pc:spChg>
        <pc:spChg chg="del">
          <ac:chgData name="Lenni Lobel" userId="38f762f444469328" providerId="LiveId" clId="{48079D94-C0EA-4D33-A170-633A50BAE2EB}" dt="2022-06-12T20:07:25.369" v="621" actId="478"/>
          <ac:spMkLst>
            <pc:docMk/>
            <pc:sldMk cId="2579392436" sldId="1600"/>
            <ac:spMk id="7" creationId="{1D6756AD-283E-411C-BC4E-A2A2FD59CF26}"/>
          </ac:spMkLst>
        </pc:spChg>
        <pc:spChg chg="del">
          <ac:chgData name="Lenni Lobel" userId="38f762f444469328" providerId="LiveId" clId="{48079D94-C0EA-4D33-A170-633A50BAE2EB}" dt="2022-06-12T20:07:25.369" v="621" actId="478"/>
          <ac:spMkLst>
            <pc:docMk/>
            <pc:sldMk cId="2579392436" sldId="1600"/>
            <ac:spMk id="8" creationId="{2A67B03B-78BB-1C53-883C-95F008F0457B}"/>
          </ac:spMkLst>
        </pc:spChg>
        <pc:spChg chg="del">
          <ac:chgData name="Lenni Lobel" userId="38f762f444469328" providerId="LiveId" clId="{48079D94-C0EA-4D33-A170-633A50BAE2EB}" dt="2022-06-12T20:07:25.369" v="621" actId="478"/>
          <ac:spMkLst>
            <pc:docMk/>
            <pc:sldMk cId="2579392436" sldId="1600"/>
            <ac:spMk id="9" creationId="{565BE3C3-92C8-D617-872C-C67B0FC0FD0F}"/>
          </ac:spMkLst>
        </pc:spChg>
        <pc:spChg chg="del">
          <ac:chgData name="Lenni Lobel" userId="38f762f444469328" providerId="LiveId" clId="{48079D94-C0EA-4D33-A170-633A50BAE2EB}" dt="2022-06-12T20:07:25.369" v="621" actId="478"/>
          <ac:spMkLst>
            <pc:docMk/>
            <pc:sldMk cId="2579392436" sldId="1600"/>
            <ac:spMk id="10" creationId="{57F2C394-133E-22FE-E880-29BB563A0E38}"/>
          </ac:spMkLst>
        </pc:spChg>
        <pc:spChg chg="add mod">
          <ac:chgData name="Lenni Lobel" userId="38f762f444469328" providerId="LiveId" clId="{48079D94-C0EA-4D33-A170-633A50BAE2EB}" dt="2022-06-12T20:07:29.116" v="622"/>
          <ac:spMkLst>
            <pc:docMk/>
            <pc:sldMk cId="2579392436" sldId="1600"/>
            <ac:spMk id="11" creationId="{6BADC97F-5A67-9192-BBEB-C7DBB113CF86}"/>
          </ac:spMkLst>
        </pc:spChg>
        <pc:graphicFrameChg chg="mod modGraphic">
          <ac:chgData name="Lenni Lobel" userId="38f762f444469328" providerId="LiveId" clId="{48079D94-C0EA-4D33-A170-633A50BAE2EB}" dt="2022-06-12T20:23:34.527" v="1003" actId="20577"/>
          <ac:graphicFrameMkLst>
            <pc:docMk/>
            <pc:sldMk cId="2579392436" sldId="1600"/>
            <ac:graphicFrameMk id="6" creationId="{00000000-0000-0000-0000-000000000000}"/>
          </ac:graphicFrameMkLst>
        </pc:graphicFrameChg>
      </pc:sldChg>
      <pc:sldChg chg="addSp delSp modSp add mod modAnim">
        <pc:chgData name="Lenni Lobel" userId="38f762f444469328" providerId="LiveId" clId="{48079D94-C0EA-4D33-A170-633A50BAE2EB}" dt="2022-06-12T21:56:24.121" v="1418"/>
        <pc:sldMkLst>
          <pc:docMk/>
          <pc:sldMk cId="2079227093" sldId="1601"/>
        </pc:sldMkLst>
        <pc:spChg chg="mod">
          <ac:chgData name="Lenni Lobel" userId="38f762f444469328" providerId="LiveId" clId="{48079D94-C0EA-4D33-A170-633A50BAE2EB}" dt="2022-06-12T21:49:14.988" v="1322" actId="1036"/>
          <ac:spMkLst>
            <pc:docMk/>
            <pc:sldMk cId="2079227093" sldId="1601"/>
            <ac:spMk id="4" creationId="{00000000-0000-0000-0000-000000000000}"/>
          </ac:spMkLst>
        </pc:spChg>
        <pc:spChg chg="add mod">
          <ac:chgData name="Lenni Lobel" userId="38f762f444469328" providerId="LiveId" clId="{48079D94-C0EA-4D33-A170-633A50BAE2EB}" dt="2022-06-12T21:50:15.669" v="1328" actId="14100"/>
          <ac:spMkLst>
            <pc:docMk/>
            <pc:sldMk cId="2079227093" sldId="1601"/>
            <ac:spMk id="5" creationId="{7FCD094A-73BD-1DDA-6089-4489540F004C}"/>
          </ac:spMkLst>
        </pc:spChg>
        <pc:spChg chg="add mod">
          <ac:chgData name="Lenni Lobel" userId="38f762f444469328" providerId="LiveId" clId="{48079D94-C0EA-4D33-A170-633A50BAE2EB}" dt="2022-06-12T21:49:14.988" v="1322" actId="1036"/>
          <ac:spMkLst>
            <pc:docMk/>
            <pc:sldMk cId="2079227093" sldId="1601"/>
            <ac:spMk id="7" creationId="{DAF338ED-0821-FCF1-E773-DB295FC34058}"/>
          </ac:spMkLst>
        </pc:spChg>
        <pc:spChg chg="add mod">
          <ac:chgData name="Lenni Lobel" userId="38f762f444469328" providerId="LiveId" clId="{48079D94-C0EA-4D33-A170-633A50BAE2EB}" dt="2022-06-12T21:49:14.988" v="1322" actId="1036"/>
          <ac:spMkLst>
            <pc:docMk/>
            <pc:sldMk cId="2079227093" sldId="1601"/>
            <ac:spMk id="8" creationId="{98CC5F68-5253-06D2-51B0-840115BF0196}"/>
          </ac:spMkLst>
        </pc:spChg>
        <pc:spChg chg="add mod">
          <ac:chgData name="Lenni Lobel" userId="38f762f444469328" providerId="LiveId" clId="{48079D94-C0EA-4D33-A170-633A50BAE2EB}" dt="2022-06-12T21:51:31.669" v="1380" actId="20577"/>
          <ac:spMkLst>
            <pc:docMk/>
            <pc:sldMk cId="2079227093" sldId="1601"/>
            <ac:spMk id="9" creationId="{55A12EA3-6A38-9601-0C36-36E005F97AEF}"/>
          </ac:spMkLst>
        </pc:spChg>
        <pc:spChg chg="add mod">
          <ac:chgData name="Lenni Lobel" userId="38f762f444469328" providerId="LiveId" clId="{48079D94-C0EA-4D33-A170-633A50BAE2EB}" dt="2022-06-12T21:50:23.312" v="1331" actId="14100"/>
          <ac:spMkLst>
            <pc:docMk/>
            <pc:sldMk cId="2079227093" sldId="1601"/>
            <ac:spMk id="12" creationId="{2BDA9A04-CC5B-BA39-DDFC-459E973C9A3F}"/>
          </ac:spMkLst>
        </pc:spChg>
        <pc:spChg chg="add mod">
          <ac:chgData name="Lenni Lobel" userId="38f762f444469328" providerId="LiveId" clId="{48079D94-C0EA-4D33-A170-633A50BAE2EB}" dt="2022-06-12T21:50:36.821" v="1334" actId="14100"/>
          <ac:spMkLst>
            <pc:docMk/>
            <pc:sldMk cId="2079227093" sldId="1601"/>
            <ac:spMk id="13" creationId="{1CAD14C5-C9B2-7DE3-54EA-B13A88BF1A7E}"/>
          </ac:spMkLst>
        </pc:spChg>
        <pc:spChg chg="add del mod">
          <ac:chgData name="Lenni Lobel" userId="38f762f444469328" providerId="LiveId" clId="{48079D94-C0EA-4D33-A170-633A50BAE2EB}" dt="2022-06-12T21:51:11.979" v="1360" actId="478"/>
          <ac:spMkLst>
            <pc:docMk/>
            <pc:sldMk cId="2079227093" sldId="1601"/>
            <ac:spMk id="14" creationId="{2B254D18-D7A0-DBA4-E8CA-687A4061A902}"/>
          </ac:spMkLst>
        </pc:spChg>
        <pc:spChg chg="add mod">
          <ac:chgData name="Lenni Lobel" userId="38f762f444469328" providerId="LiveId" clId="{48079D94-C0EA-4D33-A170-633A50BAE2EB}" dt="2022-06-12T21:51:07.092" v="1359" actId="14100"/>
          <ac:spMkLst>
            <pc:docMk/>
            <pc:sldMk cId="2079227093" sldId="1601"/>
            <ac:spMk id="15" creationId="{52F84C1E-B68A-2A38-CBA4-B6F05450B0B1}"/>
          </ac:spMkLst>
        </pc:spChg>
        <pc:spChg chg="add mod">
          <ac:chgData name="Lenni Lobel" userId="38f762f444469328" providerId="LiveId" clId="{48079D94-C0EA-4D33-A170-633A50BAE2EB}" dt="2022-06-12T21:51:22.964" v="1375" actId="1037"/>
          <ac:spMkLst>
            <pc:docMk/>
            <pc:sldMk cId="2079227093" sldId="1601"/>
            <ac:spMk id="16" creationId="{34B15145-B8CD-4888-7EB6-29FD0597D0E3}"/>
          </ac:spMkLst>
        </pc:spChg>
        <pc:spChg chg="add mod">
          <ac:chgData name="Lenni Lobel" userId="38f762f444469328" providerId="LiveId" clId="{48079D94-C0EA-4D33-A170-633A50BAE2EB}" dt="2022-06-12T21:51:42.426" v="1384" actId="1036"/>
          <ac:spMkLst>
            <pc:docMk/>
            <pc:sldMk cId="2079227093" sldId="1601"/>
            <ac:spMk id="17" creationId="{3556685C-5017-4000-E12C-CB8F1D1E2D00}"/>
          </ac:spMkLst>
        </pc:spChg>
        <pc:spChg chg="add mod">
          <ac:chgData name="Lenni Lobel" userId="38f762f444469328" providerId="LiveId" clId="{48079D94-C0EA-4D33-A170-633A50BAE2EB}" dt="2022-06-12T21:52:05.337" v="1387" actId="14100"/>
          <ac:spMkLst>
            <pc:docMk/>
            <pc:sldMk cId="2079227093" sldId="1601"/>
            <ac:spMk id="18" creationId="{0010591C-DA31-2CD4-B5E2-1CF4096BCBE6}"/>
          </ac:spMkLst>
        </pc:spChg>
        <pc:spChg chg="add mod">
          <ac:chgData name="Lenni Lobel" userId="38f762f444469328" providerId="LiveId" clId="{48079D94-C0EA-4D33-A170-633A50BAE2EB}" dt="2022-06-12T21:52:34.684" v="1391" actId="14100"/>
          <ac:spMkLst>
            <pc:docMk/>
            <pc:sldMk cId="2079227093" sldId="1601"/>
            <ac:spMk id="19" creationId="{858B30EC-D4F6-2DE1-5DD3-7CB2930E9D04}"/>
          </ac:spMkLst>
        </pc:spChg>
        <pc:spChg chg="add mod">
          <ac:chgData name="Lenni Lobel" userId="38f762f444469328" providerId="LiveId" clId="{48079D94-C0EA-4D33-A170-633A50BAE2EB}" dt="2022-06-12T21:52:53.568" v="1394" actId="14100"/>
          <ac:spMkLst>
            <pc:docMk/>
            <pc:sldMk cId="2079227093" sldId="1601"/>
            <ac:spMk id="20" creationId="{3C216834-217A-C1AC-5027-8BC74C1F1751}"/>
          </ac:spMkLst>
        </pc:spChg>
        <pc:spChg chg="add mod">
          <ac:chgData name="Lenni Lobel" userId="38f762f444469328" providerId="LiveId" clId="{48079D94-C0EA-4D33-A170-633A50BAE2EB}" dt="2022-06-12T21:53:00.030" v="1396" actId="1076"/>
          <ac:spMkLst>
            <pc:docMk/>
            <pc:sldMk cId="2079227093" sldId="1601"/>
            <ac:spMk id="21" creationId="{256731FF-B851-1EBB-760A-1D19C1F0D5A0}"/>
          </ac:spMkLst>
        </pc:spChg>
        <pc:graphicFrameChg chg="del">
          <ac:chgData name="Lenni Lobel" userId="38f762f444469328" providerId="LiveId" clId="{48079D94-C0EA-4D33-A170-633A50BAE2EB}" dt="2022-06-12T21:40:44.127" v="1037" actId="478"/>
          <ac:graphicFrameMkLst>
            <pc:docMk/>
            <pc:sldMk cId="2079227093" sldId="1601"/>
            <ac:graphicFrameMk id="6" creationId="{00000000-0000-0000-0000-000000000000}"/>
          </ac:graphicFrameMkLst>
        </pc:graphicFrameChg>
        <pc:picChg chg="add mod">
          <ac:chgData name="Lenni Lobel" userId="38f762f444469328" providerId="LiveId" clId="{48079D94-C0EA-4D33-A170-633A50BAE2EB}" dt="2022-06-12T21:47:37.740" v="1240" actId="1038"/>
          <ac:picMkLst>
            <pc:docMk/>
            <pc:sldMk cId="2079227093" sldId="1601"/>
            <ac:picMk id="3" creationId="{22A7F77A-15ED-11C9-58A9-B7BAD68C1CD0}"/>
          </ac:picMkLst>
        </pc:picChg>
      </pc:sldChg>
    </pc:docChg>
  </pc:docChgLst>
  <pc:docChgLst>
    <pc:chgData name="Lenni Lobel" userId="38f762f444469328" providerId="LiveId" clId="{45A126A4-8506-4CD0-BCBE-24F31A09A199}"/>
    <pc:docChg chg="addSld delSld modSld modSection">
      <pc:chgData name="Lenni Lobel" userId="38f762f444469328" providerId="LiveId" clId="{45A126A4-8506-4CD0-BCBE-24F31A09A199}" dt="2022-07-25T14:20:49.460" v="61" actId="20577"/>
      <pc:docMkLst>
        <pc:docMk/>
      </pc:docMkLst>
      <pc:sldChg chg="del">
        <pc:chgData name="Lenni Lobel" userId="38f762f444469328" providerId="LiveId" clId="{45A126A4-8506-4CD0-BCBE-24F31A09A199}" dt="2022-07-25T14:20:42.753" v="53" actId="47"/>
        <pc:sldMkLst>
          <pc:docMk/>
          <pc:sldMk cId="405188728" sldId="258"/>
        </pc:sldMkLst>
      </pc:sldChg>
      <pc:sldChg chg="modSp">
        <pc:chgData name="Lenni Lobel" userId="38f762f444469328" providerId="LiveId" clId="{45A126A4-8506-4CD0-BCBE-24F31A09A199}" dt="2022-07-25T14:20:49.460" v="61" actId="20577"/>
        <pc:sldMkLst>
          <pc:docMk/>
          <pc:sldMk cId="2234205357" sldId="471"/>
        </pc:sldMkLst>
        <pc:spChg chg="mod">
          <ac:chgData name="Lenni Lobel" userId="38f762f444469328" providerId="LiveId" clId="{45A126A4-8506-4CD0-BCBE-24F31A09A199}" dt="2022-07-25T14:20:49.460" v="61" actId="20577"/>
          <ac:spMkLst>
            <pc:docMk/>
            <pc:sldMk cId="2234205357" sldId="471"/>
            <ac:spMk id="4098" creationId="{00000000-0000-0000-0000-000000000000}"/>
          </ac:spMkLst>
        </pc:spChg>
      </pc:sldChg>
      <pc:sldChg chg="addSp modSp add mod">
        <pc:chgData name="Lenni Lobel" userId="38f762f444469328" providerId="LiveId" clId="{45A126A4-8506-4CD0-BCBE-24F31A09A199}" dt="2022-07-25T14:20:24.441" v="52" actId="1076"/>
        <pc:sldMkLst>
          <pc:docMk/>
          <pc:sldMk cId="3856491425" sldId="1051"/>
        </pc:sldMkLst>
        <pc:spChg chg="add mod">
          <ac:chgData name="Lenni Lobel" userId="38f762f444469328" providerId="LiveId" clId="{45A126A4-8506-4CD0-BCBE-24F31A09A199}" dt="2022-07-25T14:20:24.441" v="52" actId="1076"/>
          <ac:spMkLst>
            <pc:docMk/>
            <pc:sldMk cId="3856491425" sldId="1051"/>
            <ac:spMk id="7" creationId="{FA8C9872-1D42-D52E-F97B-4857E14B4F14}"/>
          </ac:spMkLst>
        </pc:spChg>
        <pc:spChg chg="mod">
          <ac:chgData name="Lenni Lobel" userId="38f762f444469328" providerId="LiveId" clId="{45A126A4-8506-4CD0-BCBE-24F31A09A199}" dt="2022-07-25T14:19:54.686" v="35" actId="20577"/>
          <ac:spMkLst>
            <pc:docMk/>
            <pc:sldMk cId="3856491425" sldId="1051"/>
            <ac:spMk id="8" creationId="{00000000-0000-0000-0000-000000000000}"/>
          </ac:spMkLst>
        </pc:spChg>
        <pc:spChg chg="mod">
          <ac:chgData name="Lenni Lobel" userId="38f762f444469328" providerId="LiveId" clId="{45A126A4-8506-4CD0-BCBE-24F31A09A199}" dt="2022-07-25T14:20:09.088" v="50" actId="20577"/>
          <ac:spMkLst>
            <pc:docMk/>
            <pc:sldMk cId="3856491425" sldId="1051"/>
            <ac:spMk id="9" creationId="{6270C411-B9F0-9A20-5543-A8F04470366C}"/>
          </ac:spMkLst>
        </pc:spChg>
      </pc:sldChg>
      <pc:sldMasterChg chg="delSldLayout">
        <pc:chgData name="Lenni Lobel" userId="38f762f444469328" providerId="LiveId" clId="{45A126A4-8506-4CD0-BCBE-24F31A09A199}" dt="2022-07-25T14:20:42.753" v="53" actId="47"/>
        <pc:sldMasterMkLst>
          <pc:docMk/>
          <pc:sldMasterMk cId="2632560968" sldId="2147483839"/>
        </pc:sldMasterMkLst>
        <pc:sldLayoutChg chg="del">
          <pc:chgData name="Lenni Lobel" userId="38f762f444469328" providerId="LiveId" clId="{45A126A4-8506-4CD0-BCBE-24F31A09A199}" dt="2022-07-25T14:20:42.753" v="53" actId="47"/>
          <pc:sldLayoutMkLst>
            <pc:docMk/>
            <pc:sldMasterMk cId="2632560968" sldId="2147483839"/>
            <pc:sldLayoutMk cId="2407553135" sldId="2147483844"/>
          </pc:sldLayoutMkLst>
        </pc:sldLayoutChg>
      </pc:sldMasterChg>
    </pc:docChg>
  </pc:docChgLst>
  <pc:docChgLst>
    <pc:chgData name="Lenni Lobel" userId="38f762f444469328" providerId="LiveId" clId="{8FAA0EE5-C073-464C-9EA5-D4124644D2E2}"/>
    <pc:docChg chg="custSel addSld delSld modSld sldOrd modMainMaster modSection">
      <pc:chgData name="Lenni Lobel" userId="38f762f444469328" providerId="LiveId" clId="{8FAA0EE5-C073-464C-9EA5-D4124644D2E2}" dt="2022-07-15T13:34:51.500" v="1511" actId="20577"/>
      <pc:docMkLst>
        <pc:docMk/>
      </pc:docMkLst>
      <pc:sldChg chg="addSp modSp add mod modAnim">
        <pc:chgData name="Lenni Lobel" userId="38f762f444469328" providerId="LiveId" clId="{8FAA0EE5-C073-464C-9EA5-D4124644D2E2}" dt="2022-07-08T19:14:44.253" v="56" actId="20577"/>
        <pc:sldMkLst>
          <pc:docMk/>
          <pc:sldMk cId="405188728" sldId="258"/>
        </pc:sldMkLst>
        <pc:spChg chg="mod">
          <ac:chgData name="Lenni Lobel" userId="38f762f444469328" providerId="LiveId" clId="{8FAA0EE5-C073-464C-9EA5-D4124644D2E2}" dt="2022-07-08T19:14:44.253" v="56" actId="20577"/>
          <ac:spMkLst>
            <pc:docMk/>
            <pc:sldMk cId="405188728" sldId="258"/>
            <ac:spMk id="5" creationId="{0C853732-2196-4317-C871-07B5EF1B743C}"/>
          </ac:spMkLst>
        </pc:spChg>
        <pc:spChg chg="mod">
          <ac:chgData name="Lenni Lobel" userId="38f762f444469328" providerId="LiveId" clId="{8FAA0EE5-C073-464C-9EA5-D4124644D2E2}" dt="2022-07-08T19:12:54.869" v="37" actId="20577"/>
          <ac:spMkLst>
            <pc:docMk/>
            <pc:sldMk cId="405188728" sldId="258"/>
            <ac:spMk id="8" creationId="{00000000-0000-0000-0000-000000000000}"/>
          </ac:spMkLst>
        </pc:spChg>
        <pc:spChg chg="add mod">
          <ac:chgData name="Lenni Lobel" userId="38f762f444469328" providerId="LiveId" clId="{8FAA0EE5-C073-464C-9EA5-D4124644D2E2}" dt="2022-07-08T19:13:50.809" v="43" actId="207"/>
          <ac:spMkLst>
            <pc:docMk/>
            <pc:sldMk cId="405188728" sldId="258"/>
            <ac:spMk id="9" creationId="{24B5BE83-4E3B-B15B-5BB2-CBF40CB4DD60}"/>
          </ac:spMkLst>
        </pc:spChg>
      </pc:sldChg>
      <pc:sldChg chg="del">
        <pc:chgData name="Lenni Lobel" userId="38f762f444469328" providerId="LiveId" clId="{8FAA0EE5-C073-464C-9EA5-D4124644D2E2}" dt="2022-07-08T19:14:47.605" v="57" actId="47"/>
        <pc:sldMkLst>
          <pc:docMk/>
          <pc:sldMk cId="3984473760" sldId="370"/>
        </pc:sldMkLst>
      </pc:sldChg>
      <pc:sldChg chg="modSp">
        <pc:chgData name="Lenni Lobel" userId="38f762f444469328" providerId="LiveId" clId="{8FAA0EE5-C073-464C-9EA5-D4124644D2E2}" dt="2022-07-08T19:15:23.829" v="68" actId="20577"/>
        <pc:sldMkLst>
          <pc:docMk/>
          <pc:sldMk cId="2234205357" sldId="471"/>
        </pc:sldMkLst>
        <pc:spChg chg="mod">
          <ac:chgData name="Lenni Lobel" userId="38f762f444469328" providerId="LiveId" clId="{8FAA0EE5-C073-464C-9EA5-D4124644D2E2}" dt="2022-07-08T19:15:23.829" v="68" actId="20577"/>
          <ac:spMkLst>
            <pc:docMk/>
            <pc:sldMk cId="2234205357" sldId="471"/>
            <ac:spMk id="4098" creationId="{00000000-0000-0000-0000-000000000000}"/>
          </ac:spMkLst>
        </pc:spChg>
      </pc:sldChg>
      <pc:sldChg chg="addSp modSp mod">
        <pc:chgData name="Lenni Lobel" userId="38f762f444469328" providerId="LiveId" clId="{8FAA0EE5-C073-464C-9EA5-D4124644D2E2}" dt="2022-07-08T19:21:16.682" v="86" actId="167"/>
        <pc:sldMkLst>
          <pc:docMk/>
          <pc:sldMk cId="2149829571" sldId="487"/>
        </pc:sldMkLst>
        <pc:spChg chg="add mod ord">
          <ac:chgData name="Lenni Lobel" userId="38f762f444469328" providerId="LiveId" clId="{8FAA0EE5-C073-464C-9EA5-D4124644D2E2}" dt="2022-07-08T19:21:16.682" v="86" actId="167"/>
          <ac:spMkLst>
            <pc:docMk/>
            <pc:sldMk cId="2149829571" sldId="487"/>
            <ac:spMk id="141" creationId="{38A3A8AF-9DB2-5E6A-F0EE-8EFF21E2C2F0}"/>
          </ac:spMkLst>
        </pc:spChg>
      </pc:sldChg>
      <pc:sldChg chg="addSp modSp mod">
        <pc:chgData name="Lenni Lobel" userId="38f762f444469328" providerId="LiveId" clId="{8FAA0EE5-C073-464C-9EA5-D4124644D2E2}" dt="2022-07-08T19:21:24.096" v="88" actId="167"/>
        <pc:sldMkLst>
          <pc:docMk/>
          <pc:sldMk cId="1815639940" sldId="490"/>
        </pc:sldMkLst>
        <pc:spChg chg="add mod ord">
          <ac:chgData name="Lenni Lobel" userId="38f762f444469328" providerId="LiveId" clId="{8FAA0EE5-C073-464C-9EA5-D4124644D2E2}" dt="2022-07-08T19:21:24.096" v="88" actId="167"/>
          <ac:spMkLst>
            <pc:docMk/>
            <pc:sldMk cId="1815639940" sldId="490"/>
            <ac:spMk id="142" creationId="{AF099A9B-B85B-4A15-57BE-C8FF2535824D}"/>
          </ac:spMkLst>
        </pc:spChg>
      </pc:sldChg>
      <pc:sldChg chg="addSp modSp mod">
        <pc:chgData name="Lenni Lobel" userId="38f762f444469328" providerId="LiveId" clId="{8FAA0EE5-C073-464C-9EA5-D4124644D2E2}" dt="2022-07-08T19:21:31.337" v="90" actId="167"/>
        <pc:sldMkLst>
          <pc:docMk/>
          <pc:sldMk cId="2715893279" sldId="491"/>
        </pc:sldMkLst>
        <pc:spChg chg="add mod ord">
          <ac:chgData name="Lenni Lobel" userId="38f762f444469328" providerId="LiveId" clId="{8FAA0EE5-C073-464C-9EA5-D4124644D2E2}" dt="2022-07-08T19:21:31.337" v="90" actId="167"/>
          <ac:spMkLst>
            <pc:docMk/>
            <pc:sldMk cId="2715893279" sldId="491"/>
            <ac:spMk id="144" creationId="{33FFA8BB-D8DB-4E2D-F524-7FC556A13FFF}"/>
          </ac:spMkLst>
        </pc:spChg>
      </pc:sldChg>
      <pc:sldChg chg="del">
        <pc:chgData name="Lenni Lobel" userId="38f762f444469328" providerId="LiveId" clId="{8FAA0EE5-C073-464C-9EA5-D4124644D2E2}" dt="2022-07-08T19:15:16.841" v="61" actId="47"/>
        <pc:sldMkLst>
          <pc:docMk/>
          <pc:sldMk cId="344067799" sldId="1033"/>
        </pc:sldMkLst>
      </pc:sldChg>
      <pc:sldChg chg="add ord">
        <pc:chgData name="Lenni Lobel" userId="38f762f444469328" providerId="LiveId" clId="{8FAA0EE5-C073-464C-9EA5-D4124644D2E2}" dt="2022-07-08T19:14:59.066" v="60"/>
        <pc:sldMkLst>
          <pc:docMk/>
          <pc:sldMk cId="3786063726" sldId="1040"/>
        </pc:sldMkLst>
      </pc:sldChg>
      <pc:sldChg chg="addSp modSp mod">
        <pc:chgData name="Lenni Lobel" userId="38f762f444469328" providerId="LiveId" clId="{8FAA0EE5-C073-464C-9EA5-D4124644D2E2}" dt="2022-07-08T19:20:22.375" v="78" actId="167"/>
        <pc:sldMkLst>
          <pc:docMk/>
          <pc:sldMk cId="1759951761" sldId="1215"/>
        </pc:sldMkLst>
        <pc:spChg chg="add mod ord">
          <ac:chgData name="Lenni Lobel" userId="38f762f444469328" providerId="LiveId" clId="{8FAA0EE5-C073-464C-9EA5-D4124644D2E2}" dt="2022-07-08T19:20:22.375" v="78" actId="167"/>
          <ac:spMkLst>
            <pc:docMk/>
            <pc:sldMk cId="1759951761" sldId="1215"/>
            <ac:spMk id="4" creationId="{DBA1C795-EB60-98D3-5B67-11E78455CCA3}"/>
          </ac:spMkLst>
        </pc:spChg>
      </pc:sldChg>
      <pc:sldChg chg="addSp modSp mod">
        <pc:chgData name="Lenni Lobel" userId="38f762f444469328" providerId="LiveId" clId="{8FAA0EE5-C073-464C-9EA5-D4124644D2E2}" dt="2022-07-08T19:20:29.736" v="80" actId="167"/>
        <pc:sldMkLst>
          <pc:docMk/>
          <pc:sldMk cId="3652489253" sldId="1563"/>
        </pc:sldMkLst>
        <pc:spChg chg="add mod ord">
          <ac:chgData name="Lenni Lobel" userId="38f762f444469328" providerId="LiveId" clId="{8FAA0EE5-C073-464C-9EA5-D4124644D2E2}" dt="2022-07-08T19:20:29.736" v="80" actId="167"/>
          <ac:spMkLst>
            <pc:docMk/>
            <pc:sldMk cId="3652489253" sldId="1563"/>
            <ac:spMk id="4" creationId="{8B640E32-02DA-8FB2-52FA-0ABC484F46E1}"/>
          </ac:spMkLst>
        </pc:spChg>
      </pc:sldChg>
      <pc:sldChg chg="addSp modSp mod">
        <pc:chgData name="Lenni Lobel" userId="38f762f444469328" providerId="LiveId" clId="{8FAA0EE5-C073-464C-9EA5-D4124644D2E2}" dt="2022-07-08T19:20:38.941" v="82" actId="167"/>
        <pc:sldMkLst>
          <pc:docMk/>
          <pc:sldMk cId="2531097043" sldId="1564"/>
        </pc:sldMkLst>
        <pc:spChg chg="add mod ord">
          <ac:chgData name="Lenni Lobel" userId="38f762f444469328" providerId="LiveId" clId="{8FAA0EE5-C073-464C-9EA5-D4124644D2E2}" dt="2022-07-08T19:20:38.941" v="82" actId="167"/>
          <ac:spMkLst>
            <pc:docMk/>
            <pc:sldMk cId="2531097043" sldId="1564"/>
            <ac:spMk id="4" creationId="{8357B0F1-E8EA-572D-9369-31DCA205A514}"/>
          </ac:spMkLst>
        </pc:spChg>
      </pc:sldChg>
      <pc:sldChg chg="modSp mod modAnim">
        <pc:chgData name="Lenni Lobel" userId="38f762f444469328" providerId="LiveId" clId="{8FAA0EE5-C073-464C-9EA5-D4124644D2E2}" dt="2022-07-15T13:28:56.086" v="1264" actId="27636"/>
        <pc:sldMkLst>
          <pc:docMk/>
          <pc:sldMk cId="1080020727" sldId="1566"/>
        </pc:sldMkLst>
        <pc:spChg chg="mod">
          <ac:chgData name="Lenni Lobel" userId="38f762f444469328" providerId="LiveId" clId="{8FAA0EE5-C073-464C-9EA5-D4124644D2E2}" dt="2022-07-15T13:28:56.086" v="1264" actId="27636"/>
          <ac:spMkLst>
            <pc:docMk/>
            <pc:sldMk cId="1080020727" sldId="1566"/>
            <ac:spMk id="18435" creationId="{00000000-0000-0000-0000-000000000000}"/>
          </ac:spMkLst>
        </pc:spChg>
      </pc:sldChg>
      <pc:sldChg chg="del">
        <pc:chgData name="Lenni Lobel" userId="38f762f444469328" providerId="LiveId" clId="{8FAA0EE5-C073-464C-9EA5-D4124644D2E2}" dt="2022-07-15T13:32:37.892" v="1351" actId="47"/>
        <pc:sldMkLst>
          <pc:docMk/>
          <pc:sldMk cId="2567635729" sldId="1569"/>
        </pc:sldMkLst>
      </pc:sldChg>
      <pc:sldChg chg="addSp modSp mod">
        <pc:chgData name="Lenni Lobel" userId="38f762f444469328" providerId="LiveId" clId="{8FAA0EE5-C073-464C-9EA5-D4124644D2E2}" dt="2022-07-08T19:21:10.523" v="84" actId="167"/>
        <pc:sldMkLst>
          <pc:docMk/>
          <pc:sldMk cId="2079227093" sldId="1601"/>
        </pc:sldMkLst>
        <pc:spChg chg="add mod ord">
          <ac:chgData name="Lenni Lobel" userId="38f762f444469328" providerId="LiveId" clId="{8FAA0EE5-C073-464C-9EA5-D4124644D2E2}" dt="2022-07-08T19:21:10.523" v="84" actId="167"/>
          <ac:spMkLst>
            <pc:docMk/>
            <pc:sldMk cId="2079227093" sldId="1601"/>
            <ac:spMk id="22" creationId="{34C507A3-4427-415E-6AD6-9E177396B81D}"/>
          </ac:spMkLst>
        </pc:spChg>
      </pc:sldChg>
      <pc:sldChg chg="modSp add mod modAnim">
        <pc:chgData name="Lenni Lobel" userId="38f762f444469328" providerId="LiveId" clId="{8FAA0EE5-C073-464C-9EA5-D4124644D2E2}" dt="2022-07-15T13:07:03.796" v="757" actId="20577"/>
        <pc:sldMkLst>
          <pc:docMk/>
          <pc:sldMk cId="3055840327" sldId="1602"/>
        </pc:sldMkLst>
        <pc:spChg chg="mod">
          <ac:chgData name="Lenni Lobel" userId="38f762f444469328" providerId="LiveId" clId="{8FAA0EE5-C073-464C-9EA5-D4124644D2E2}" dt="2022-07-15T13:01:10.893" v="137" actId="20577"/>
          <ac:spMkLst>
            <pc:docMk/>
            <pc:sldMk cId="3055840327" sldId="1602"/>
            <ac:spMk id="2" creationId="{00000000-0000-0000-0000-000000000000}"/>
          </ac:spMkLst>
        </pc:spChg>
        <pc:spChg chg="mod">
          <ac:chgData name="Lenni Lobel" userId="38f762f444469328" providerId="LiveId" clId="{8FAA0EE5-C073-464C-9EA5-D4124644D2E2}" dt="2022-07-15T13:07:03.796" v="757" actId="20577"/>
          <ac:spMkLst>
            <pc:docMk/>
            <pc:sldMk cId="3055840327" sldId="1602"/>
            <ac:spMk id="18435" creationId="{00000000-0000-0000-0000-000000000000}"/>
          </ac:spMkLst>
        </pc:spChg>
      </pc:sldChg>
      <pc:sldChg chg="addSp modSp add mod modAnim">
        <pc:chgData name="Lenni Lobel" userId="38f762f444469328" providerId="LiveId" clId="{8FAA0EE5-C073-464C-9EA5-D4124644D2E2}" dt="2022-07-15T13:33:28.997" v="1413" actId="20577"/>
        <pc:sldMkLst>
          <pc:docMk/>
          <pc:sldMk cId="82444292" sldId="1603"/>
        </pc:sldMkLst>
        <pc:spChg chg="mod">
          <ac:chgData name="Lenni Lobel" userId="38f762f444469328" providerId="LiveId" clId="{8FAA0EE5-C073-464C-9EA5-D4124644D2E2}" dt="2022-07-15T13:31:11.627" v="1287" actId="14100"/>
          <ac:spMkLst>
            <pc:docMk/>
            <pc:sldMk cId="82444292" sldId="1603"/>
            <ac:spMk id="2" creationId="{00000000-0000-0000-0000-000000000000}"/>
          </ac:spMkLst>
        </pc:spChg>
        <pc:spChg chg="mod">
          <ac:chgData name="Lenni Lobel" userId="38f762f444469328" providerId="LiveId" clId="{8FAA0EE5-C073-464C-9EA5-D4124644D2E2}" dt="2022-07-15T13:33:28.997" v="1413" actId="20577"/>
          <ac:spMkLst>
            <pc:docMk/>
            <pc:sldMk cId="82444292" sldId="1603"/>
            <ac:spMk id="18435" creationId="{00000000-0000-0000-0000-000000000000}"/>
          </ac:spMkLst>
        </pc:spChg>
        <pc:picChg chg="add mod">
          <ac:chgData name="Lenni Lobel" userId="38f762f444469328" providerId="LiveId" clId="{8FAA0EE5-C073-464C-9EA5-D4124644D2E2}" dt="2022-07-15T13:32:04.468" v="1325" actId="1036"/>
          <ac:picMkLst>
            <pc:docMk/>
            <pc:sldMk cId="82444292" sldId="1603"/>
            <ac:picMk id="5" creationId="{52C270FC-41D8-9B2E-F21F-57807AB43172}"/>
          </ac:picMkLst>
        </pc:picChg>
      </pc:sldChg>
      <pc:sldChg chg="addSp delSp modSp add del mod">
        <pc:chgData name="Lenni Lobel" userId="38f762f444469328" providerId="LiveId" clId="{8FAA0EE5-C073-464C-9EA5-D4124644D2E2}" dt="2022-07-15T13:31:38.076" v="1292" actId="47"/>
        <pc:sldMkLst>
          <pc:docMk/>
          <pc:sldMk cId="1512460104" sldId="1604"/>
        </pc:sldMkLst>
        <pc:spChg chg="mod">
          <ac:chgData name="Lenni Lobel" userId="38f762f444469328" providerId="LiveId" clId="{8FAA0EE5-C073-464C-9EA5-D4124644D2E2}" dt="2022-07-15T13:31:04.494" v="1286" actId="14100"/>
          <ac:spMkLst>
            <pc:docMk/>
            <pc:sldMk cId="1512460104" sldId="1604"/>
            <ac:spMk id="2" creationId="{00000000-0000-0000-0000-000000000000}"/>
          </ac:spMkLst>
        </pc:spChg>
        <pc:picChg chg="del">
          <ac:chgData name="Lenni Lobel" userId="38f762f444469328" providerId="LiveId" clId="{8FAA0EE5-C073-464C-9EA5-D4124644D2E2}" dt="2022-07-15T13:30:58.079" v="1285" actId="478"/>
          <ac:picMkLst>
            <pc:docMk/>
            <pc:sldMk cId="1512460104" sldId="1604"/>
            <ac:picMk id="5" creationId="{52C270FC-41D8-9B2E-F21F-57807AB43172}"/>
          </ac:picMkLst>
        </pc:picChg>
        <pc:picChg chg="add mod ord">
          <ac:chgData name="Lenni Lobel" userId="38f762f444469328" providerId="LiveId" clId="{8FAA0EE5-C073-464C-9EA5-D4124644D2E2}" dt="2022-07-15T13:30:54.919" v="1284" actId="167"/>
          <ac:picMkLst>
            <pc:docMk/>
            <pc:sldMk cId="1512460104" sldId="1604"/>
            <ac:picMk id="6" creationId="{AC983292-6092-95E1-DA44-75A2DA35BFFB}"/>
          </ac:picMkLst>
        </pc:picChg>
      </pc:sldChg>
      <pc:sldChg chg="addSp delSp modSp add del mod">
        <pc:chgData name="Lenni Lobel" userId="38f762f444469328" providerId="LiveId" clId="{8FAA0EE5-C073-464C-9EA5-D4124644D2E2}" dt="2022-07-15T13:32:34.293" v="1350" actId="47"/>
        <pc:sldMkLst>
          <pc:docMk/>
          <pc:sldMk cId="3285287585" sldId="1605"/>
        </pc:sldMkLst>
        <pc:picChg chg="del">
          <ac:chgData name="Lenni Lobel" userId="38f762f444469328" providerId="LiveId" clId="{8FAA0EE5-C073-464C-9EA5-D4124644D2E2}" dt="2022-07-15T13:31:33.710" v="1291" actId="478"/>
          <ac:picMkLst>
            <pc:docMk/>
            <pc:sldMk cId="3285287585" sldId="1605"/>
            <ac:picMk id="5" creationId="{52C270FC-41D8-9B2E-F21F-57807AB43172}"/>
          </ac:picMkLst>
        </pc:picChg>
        <pc:picChg chg="add mod ord">
          <ac:chgData name="Lenni Lobel" userId="38f762f444469328" providerId="LiveId" clId="{8FAA0EE5-C073-464C-9EA5-D4124644D2E2}" dt="2022-07-15T13:31:32.586" v="1290" actId="167"/>
          <ac:picMkLst>
            <pc:docMk/>
            <pc:sldMk cId="3285287585" sldId="1605"/>
            <ac:picMk id="6" creationId="{D373BB70-62E0-6A64-6E37-5FAC56253683}"/>
          </ac:picMkLst>
        </pc:picChg>
      </pc:sldChg>
      <pc:sldChg chg="addSp delSp modSp add mod modAnim">
        <pc:chgData name="Lenni Lobel" userId="38f762f444469328" providerId="LiveId" clId="{8FAA0EE5-C073-464C-9EA5-D4124644D2E2}" dt="2022-07-15T13:34:51.500" v="1511" actId="20577"/>
        <pc:sldMkLst>
          <pc:docMk/>
          <pc:sldMk cId="1108758240" sldId="1606"/>
        </pc:sldMkLst>
        <pc:spChg chg="mod">
          <ac:chgData name="Lenni Lobel" userId="38f762f444469328" providerId="LiveId" clId="{8FAA0EE5-C073-464C-9EA5-D4124644D2E2}" dt="2022-07-15T13:32:15.006" v="1345" actId="20577"/>
          <ac:spMkLst>
            <pc:docMk/>
            <pc:sldMk cId="1108758240" sldId="1606"/>
            <ac:spMk id="2" creationId="{00000000-0000-0000-0000-000000000000}"/>
          </ac:spMkLst>
        </pc:spChg>
        <pc:spChg chg="mod">
          <ac:chgData name="Lenni Lobel" userId="38f762f444469328" providerId="LiveId" clId="{8FAA0EE5-C073-464C-9EA5-D4124644D2E2}" dt="2022-07-15T13:34:51.500" v="1511" actId="20577"/>
          <ac:spMkLst>
            <pc:docMk/>
            <pc:sldMk cId="1108758240" sldId="1606"/>
            <ac:spMk id="18435" creationId="{00000000-0000-0000-0000-000000000000}"/>
          </ac:spMkLst>
        </pc:spChg>
        <pc:picChg chg="del">
          <ac:chgData name="Lenni Lobel" userId="38f762f444469328" providerId="LiveId" clId="{8FAA0EE5-C073-464C-9EA5-D4124644D2E2}" dt="2022-07-15T13:32:29.094" v="1349" actId="478"/>
          <ac:picMkLst>
            <pc:docMk/>
            <pc:sldMk cId="1108758240" sldId="1606"/>
            <ac:picMk id="5" creationId="{52C270FC-41D8-9B2E-F21F-57807AB43172}"/>
          </ac:picMkLst>
        </pc:picChg>
        <pc:picChg chg="add mod ord">
          <ac:chgData name="Lenni Lobel" userId="38f762f444469328" providerId="LiveId" clId="{8FAA0EE5-C073-464C-9EA5-D4124644D2E2}" dt="2022-07-15T13:32:27.653" v="1348" actId="167"/>
          <ac:picMkLst>
            <pc:docMk/>
            <pc:sldMk cId="1108758240" sldId="1606"/>
            <ac:picMk id="6" creationId="{FC1A4135-9AC5-FCC1-830D-AB692CC83202}"/>
          </ac:picMkLst>
        </pc:picChg>
      </pc:sldChg>
      <pc:sldMasterChg chg="setBg">
        <pc:chgData name="Lenni Lobel" userId="38f762f444469328" providerId="LiveId" clId="{8FAA0EE5-C073-464C-9EA5-D4124644D2E2}" dt="2022-07-08T19:18:44.411" v="74"/>
        <pc:sldMasterMkLst>
          <pc:docMk/>
          <pc:sldMasterMk cId="2518731564" sldId="2147483775"/>
        </pc:sldMasterMkLst>
      </pc:sldMasterChg>
      <pc:sldMasterChg chg="setBg modSldLayout">
        <pc:chgData name="Lenni Lobel" userId="38f762f444469328" providerId="LiveId" clId="{8FAA0EE5-C073-464C-9EA5-D4124644D2E2}" dt="2022-07-08T19:18:23.586" v="72"/>
        <pc:sldMasterMkLst>
          <pc:docMk/>
          <pc:sldMasterMk cId="4115018939" sldId="2147483791"/>
        </pc:sldMasterMkLst>
        <pc:sldLayoutChg chg="setBg">
          <pc:chgData name="Lenni Lobel" userId="38f762f444469328" providerId="LiveId" clId="{8FAA0EE5-C073-464C-9EA5-D4124644D2E2}" dt="2022-07-08T19:18:16.862" v="70"/>
          <pc:sldLayoutMkLst>
            <pc:docMk/>
            <pc:sldMasterMk cId="4115018939" sldId="2147483791"/>
            <pc:sldLayoutMk cId="2571118618" sldId="2147483792"/>
          </pc:sldLayoutMkLst>
        </pc:sldLayoutChg>
      </pc:sldMasterChg>
      <pc:sldMasterChg chg="setBg">
        <pc:chgData name="Lenni Lobel" userId="38f762f444469328" providerId="LiveId" clId="{8FAA0EE5-C073-464C-9EA5-D4124644D2E2}" dt="2022-07-08T19:19:50.664" v="76"/>
        <pc:sldMasterMkLst>
          <pc:docMk/>
          <pc:sldMasterMk cId="115116387" sldId="2147483795"/>
        </pc:sldMasterMkLst>
      </pc:sldMasterChg>
      <pc:sldMasterChg chg="delSldLayout">
        <pc:chgData name="Lenni Lobel" userId="38f762f444469328" providerId="LiveId" clId="{8FAA0EE5-C073-464C-9EA5-D4124644D2E2}" dt="2022-07-08T19:14:47.605" v="57" actId="47"/>
        <pc:sldMasterMkLst>
          <pc:docMk/>
          <pc:sldMasterMk cId="2045827576" sldId="2147483799"/>
        </pc:sldMasterMkLst>
        <pc:sldLayoutChg chg="del">
          <pc:chgData name="Lenni Lobel" userId="38f762f444469328" providerId="LiveId" clId="{8FAA0EE5-C073-464C-9EA5-D4124644D2E2}" dt="2022-07-08T19:14:47.605" v="57" actId="47"/>
          <pc:sldLayoutMkLst>
            <pc:docMk/>
            <pc:sldMasterMk cId="2045827576" sldId="2147483799"/>
            <pc:sldLayoutMk cId="562927349" sldId="2147483830"/>
          </pc:sldLayoutMkLst>
        </pc:sldLayoutChg>
      </pc:sldMasterChg>
    </pc:docChg>
  </pc:docChgLst>
  <pc:docChgLst>
    <pc:chgData name="Lenni Lobel" userId="38f762f444469328" providerId="LiveId" clId="{30D6A0DE-8691-427D-A9F7-CB462D741C2C}"/>
    <pc:docChg chg="undo custSel addSld delSld modSld modSection">
      <pc:chgData name="Lenni Lobel" userId="38f762f444469328" providerId="LiveId" clId="{30D6A0DE-8691-427D-A9F7-CB462D741C2C}" dt="2022-03-28T12:57:50.179" v="52" actId="47"/>
      <pc:docMkLst>
        <pc:docMk/>
      </pc:docMkLst>
      <pc:sldChg chg="del">
        <pc:chgData name="Lenni Lobel" userId="38f762f444469328" providerId="LiveId" clId="{30D6A0DE-8691-427D-A9F7-CB462D741C2C}" dt="2022-03-28T12:57:42.364" v="51" actId="47"/>
        <pc:sldMkLst>
          <pc:docMk/>
          <pc:sldMk cId="943003626" sldId="1228"/>
        </pc:sldMkLst>
      </pc:sldChg>
      <pc:sldChg chg="addSp delSp modSp del mod">
        <pc:chgData name="Lenni Lobel" userId="38f762f444469328" providerId="LiveId" clId="{30D6A0DE-8691-427D-A9F7-CB462D741C2C}" dt="2022-03-28T12:57:42.364" v="51" actId="47"/>
        <pc:sldMkLst>
          <pc:docMk/>
          <pc:sldMk cId="3876453619" sldId="1229"/>
        </pc:sldMkLst>
        <pc:picChg chg="add ord">
          <ac:chgData name="Lenni Lobel" userId="38f762f444469328" providerId="LiveId" clId="{30D6A0DE-8691-427D-A9F7-CB462D741C2C}" dt="2022-03-28T12:52:14.169" v="4" actId="167"/>
          <ac:picMkLst>
            <pc:docMk/>
            <pc:sldMk cId="3876453619" sldId="1229"/>
            <ac:picMk id="3" creationId="{F2AE2BFB-6CB6-4E35-B1EB-ECCC6997F298}"/>
          </ac:picMkLst>
        </pc:picChg>
        <pc:picChg chg="del">
          <ac:chgData name="Lenni Lobel" userId="38f762f444469328" providerId="LiveId" clId="{30D6A0DE-8691-427D-A9F7-CB462D741C2C}" dt="2022-03-28T12:52:10.928" v="2" actId="478"/>
          <ac:picMkLst>
            <pc:docMk/>
            <pc:sldMk cId="3876453619" sldId="1229"/>
            <ac:picMk id="8" creationId="{D9E18391-620D-4403-8D14-378524595AA6}"/>
          </ac:picMkLst>
        </pc:picChg>
      </pc:sldChg>
      <pc:sldChg chg="del">
        <pc:chgData name="Lenni Lobel" userId="38f762f444469328" providerId="LiveId" clId="{30D6A0DE-8691-427D-A9F7-CB462D741C2C}" dt="2022-03-28T12:57:42.364" v="51" actId="47"/>
        <pc:sldMkLst>
          <pc:docMk/>
          <pc:sldMk cId="3174847865" sldId="1230"/>
        </pc:sldMkLst>
      </pc:sldChg>
      <pc:sldChg chg="del">
        <pc:chgData name="Lenni Lobel" userId="38f762f444469328" providerId="LiveId" clId="{30D6A0DE-8691-427D-A9F7-CB462D741C2C}" dt="2022-03-28T12:57:42.364" v="51" actId="47"/>
        <pc:sldMkLst>
          <pc:docMk/>
          <pc:sldMk cId="1609537419" sldId="1231"/>
        </pc:sldMkLst>
      </pc:sldChg>
      <pc:sldChg chg="addSp delSp mod">
        <pc:chgData name="Lenni Lobel" userId="38f762f444469328" providerId="LiveId" clId="{30D6A0DE-8691-427D-A9F7-CB462D741C2C}" dt="2022-03-28T12:51:58.809" v="1" actId="478"/>
        <pc:sldMkLst>
          <pc:docMk/>
          <pc:sldMk cId="2416304151" sldId="1555"/>
        </pc:sldMkLst>
        <pc:picChg chg="add del">
          <ac:chgData name="Lenni Lobel" userId="38f762f444469328" providerId="LiveId" clId="{30D6A0DE-8691-427D-A9F7-CB462D741C2C}" dt="2022-03-28T12:51:58.809" v="1" actId="478"/>
          <ac:picMkLst>
            <pc:docMk/>
            <pc:sldMk cId="2416304151" sldId="1555"/>
            <ac:picMk id="5" creationId="{9549AB8B-615D-40F4-9A4B-015F18A375F2}"/>
          </ac:picMkLst>
        </pc:picChg>
      </pc:sldChg>
      <pc:sldChg chg="del">
        <pc:chgData name="Lenni Lobel" userId="38f762f444469328" providerId="LiveId" clId="{30D6A0DE-8691-427D-A9F7-CB462D741C2C}" dt="2022-03-28T12:57:42.364" v="51" actId="47"/>
        <pc:sldMkLst>
          <pc:docMk/>
          <pc:sldMk cId="1265028734" sldId="1556"/>
        </pc:sldMkLst>
      </pc:sldChg>
      <pc:sldChg chg="addSp delSp del mod">
        <pc:chgData name="Lenni Lobel" userId="38f762f444469328" providerId="LiveId" clId="{30D6A0DE-8691-427D-A9F7-CB462D741C2C}" dt="2022-03-28T12:57:42.364" v="51" actId="47"/>
        <pc:sldMkLst>
          <pc:docMk/>
          <pc:sldMk cId="4063291411" sldId="1557"/>
        </pc:sldMkLst>
        <pc:picChg chg="add">
          <ac:chgData name="Lenni Lobel" userId="38f762f444469328" providerId="LiveId" clId="{30D6A0DE-8691-427D-A9F7-CB462D741C2C}" dt="2022-03-28T12:52:32.587" v="6" actId="22"/>
          <ac:picMkLst>
            <pc:docMk/>
            <pc:sldMk cId="4063291411" sldId="1557"/>
            <ac:picMk id="3" creationId="{9C35F83F-3BB0-40DD-A677-7BCE38C454C9}"/>
          </ac:picMkLst>
        </pc:picChg>
        <pc:picChg chg="del">
          <ac:chgData name="Lenni Lobel" userId="38f762f444469328" providerId="LiveId" clId="{30D6A0DE-8691-427D-A9F7-CB462D741C2C}" dt="2022-03-28T12:52:32.249" v="5" actId="478"/>
          <ac:picMkLst>
            <pc:docMk/>
            <pc:sldMk cId="4063291411" sldId="1557"/>
            <ac:picMk id="8" creationId="{F279DB48-DD6F-4D20-AA3B-3E99EAD485F6}"/>
          </ac:picMkLst>
        </pc:picChg>
      </pc:sldChg>
      <pc:sldChg chg="new del">
        <pc:chgData name="Lenni Lobel" userId="38f762f444469328" providerId="LiveId" clId="{30D6A0DE-8691-427D-A9F7-CB462D741C2C}" dt="2022-03-28T12:57:42.364" v="51" actId="47"/>
        <pc:sldMkLst>
          <pc:docMk/>
          <pc:sldMk cId="1061215326" sldId="1565"/>
        </pc:sldMkLst>
      </pc:sldChg>
      <pc:sldChg chg="add del">
        <pc:chgData name="Lenni Lobel" userId="38f762f444469328" providerId="LiveId" clId="{30D6A0DE-8691-427D-A9F7-CB462D741C2C}" dt="2022-03-28T12:56:15.445" v="8"/>
        <pc:sldMkLst>
          <pc:docMk/>
          <pc:sldMk cId="1838626409" sldId="1565"/>
        </pc:sldMkLst>
      </pc:sldChg>
      <pc:sldChg chg="new del">
        <pc:chgData name="Lenni Lobel" userId="38f762f444469328" providerId="LiveId" clId="{30D6A0DE-8691-427D-A9F7-CB462D741C2C}" dt="2022-03-28T12:57:50.179" v="52" actId="47"/>
        <pc:sldMkLst>
          <pc:docMk/>
          <pc:sldMk cId="577302236" sldId="1566"/>
        </pc:sldMkLst>
      </pc:sldChg>
      <pc:sldChg chg="new del">
        <pc:chgData name="Lenni Lobel" userId="38f762f444469328" providerId="LiveId" clId="{30D6A0DE-8691-427D-A9F7-CB462D741C2C}" dt="2022-03-28T12:56:41.278" v="13" actId="47"/>
        <pc:sldMkLst>
          <pc:docMk/>
          <pc:sldMk cId="3169925552" sldId="1567"/>
        </pc:sldMkLst>
      </pc:sldChg>
      <pc:sldChg chg="addSp delSp modSp add del mod">
        <pc:chgData name="Lenni Lobel" userId="38f762f444469328" providerId="LiveId" clId="{30D6A0DE-8691-427D-A9F7-CB462D741C2C}" dt="2022-03-28T12:57:50.179" v="52" actId="47"/>
        <pc:sldMkLst>
          <pc:docMk/>
          <pc:sldMk cId="2341619469" sldId="1568"/>
        </pc:sldMkLst>
        <pc:picChg chg="add del mod ord">
          <ac:chgData name="Lenni Lobel" userId="38f762f444469328" providerId="LiveId" clId="{30D6A0DE-8691-427D-A9F7-CB462D741C2C}" dt="2022-03-28T12:57:20.540" v="50" actId="22"/>
          <ac:picMkLst>
            <pc:docMk/>
            <pc:sldMk cId="2341619469" sldId="1568"/>
            <ac:picMk id="4" creationId="{401B7795-F708-45BD-8551-097DAE4AEB8D}"/>
          </ac:picMkLst>
        </pc:picChg>
        <pc:picChg chg="del">
          <ac:chgData name="Lenni Lobel" userId="38f762f444469328" providerId="LiveId" clId="{30D6A0DE-8691-427D-A9F7-CB462D741C2C}" dt="2022-03-28T12:56:53.261" v="14" actId="478"/>
          <ac:picMkLst>
            <pc:docMk/>
            <pc:sldMk cId="2341619469" sldId="1568"/>
            <ac:picMk id="6" creationId="{588F2562-A060-4EEF-81CF-77049CEF7F4A}"/>
          </ac:picMkLst>
        </pc:picChg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3075920746" sldId="1569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2810295799" sldId="1570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1566364133" sldId="1571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2755405321" sldId="1572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1317626821" sldId="1573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3771637958" sldId="1574"/>
        </pc:sldMkLst>
      </pc:sldChg>
      <pc:sldChg chg="add del">
        <pc:chgData name="Lenni Lobel" userId="38f762f444469328" providerId="LiveId" clId="{30D6A0DE-8691-427D-A9F7-CB462D741C2C}" dt="2022-03-28T12:57:50.179" v="52" actId="47"/>
        <pc:sldMkLst>
          <pc:docMk/>
          <pc:sldMk cId="3156282390" sldId="1575"/>
        </pc:sldMkLst>
      </pc:sldChg>
    </pc:docChg>
  </pc:docChgLst>
  <pc:docChgLst>
    <pc:chgData name="Lenni Lobel" userId="38f762f444469328" providerId="LiveId" clId="{48DC6EB1-7205-479F-AF5D-8BCE66A23E84}"/>
    <pc:docChg chg="undo redo custSel addSld delSld modSld sldOrd modSection">
      <pc:chgData name="Lenni Lobel" userId="38f762f444469328" providerId="LiveId" clId="{48DC6EB1-7205-479F-AF5D-8BCE66A23E84}" dt="2023-02-13T14:18:02.640" v="179" actId="47"/>
      <pc:docMkLst>
        <pc:docMk/>
      </pc:docMkLst>
      <pc:sldChg chg="addSp modSp add mod">
        <pc:chgData name="Lenni Lobel" userId="38f762f444469328" providerId="LiveId" clId="{48DC6EB1-7205-479F-AF5D-8BCE66A23E84}" dt="2023-02-13T13:59:02.122" v="164" actId="20577"/>
        <pc:sldMkLst>
          <pc:docMk/>
          <pc:sldMk cId="405188728" sldId="258"/>
        </pc:sldMkLst>
        <pc:spChg chg="add mod">
          <ac:chgData name="Lenni Lobel" userId="38f762f444469328" providerId="LiveId" clId="{48DC6EB1-7205-479F-AF5D-8BCE66A23E84}" dt="2023-02-13T13:58:49.314" v="162" actId="1035"/>
          <ac:spMkLst>
            <pc:docMk/>
            <pc:sldMk cId="405188728" sldId="258"/>
            <ac:spMk id="2" creationId="{052A3767-6CD4-795C-D441-1ED65D7B9422}"/>
          </ac:spMkLst>
        </pc:spChg>
        <pc:spChg chg="mod">
          <ac:chgData name="Lenni Lobel" userId="38f762f444469328" providerId="LiveId" clId="{48DC6EB1-7205-479F-AF5D-8BCE66A23E84}" dt="2023-02-13T13:58:45.525" v="157" actId="1035"/>
          <ac:spMkLst>
            <pc:docMk/>
            <pc:sldMk cId="405188728" sldId="258"/>
            <ac:spMk id="6" creationId="{00000000-0000-0000-0000-000000000000}"/>
          </ac:spMkLst>
        </pc:spChg>
        <pc:spChg chg="mod">
          <ac:chgData name="Lenni Lobel" userId="38f762f444469328" providerId="LiveId" clId="{48DC6EB1-7205-479F-AF5D-8BCE66A23E84}" dt="2023-02-13T13:59:02.122" v="164" actId="20577"/>
          <ac:spMkLst>
            <pc:docMk/>
            <pc:sldMk cId="405188728" sldId="258"/>
            <ac:spMk id="7" creationId="{00000000-0000-0000-0000-000000000000}"/>
          </ac:spMkLst>
        </pc:spChg>
        <pc:spChg chg="mod">
          <ac:chgData name="Lenni Lobel" userId="38f762f444469328" providerId="LiveId" clId="{48DC6EB1-7205-479F-AF5D-8BCE66A23E84}" dt="2023-02-13T13:58:39.576" v="147" actId="1035"/>
          <ac:spMkLst>
            <pc:docMk/>
            <pc:sldMk cId="405188728" sldId="258"/>
            <ac:spMk id="8" creationId="{00000000-0000-0000-0000-000000000000}"/>
          </ac:spMkLst>
        </pc:spChg>
      </pc:sldChg>
      <pc:sldChg chg="modSp">
        <pc:chgData name="Lenni Lobel" userId="38f762f444469328" providerId="LiveId" clId="{48DC6EB1-7205-479F-AF5D-8BCE66A23E84}" dt="2023-02-13T13:59:17.538" v="172" actId="6549"/>
        <pc:sldMkLst>
          <pc:docMk/>
          <pc:sldMk cId="2234205357" sldId="471"/>
        </pc:sldMkLst>
        <pc:spChg chg="mod">
          <ac:chgData name="Lenni Lobel" userId="38f762f444469328" providerId="LiveId" clId="{48DC6EB1-7205-479F-AF5D-8BCE66A23E84}" dt="2023-02-13T13:59:17.538" v="172" actId="6549"/>
          <ac:spMkLst>
            <pc:docMk/>
            <pc:sldMk cId="2234205357" sldId="471"/>
            <ac:spMk id="4098" creationId="{00000000-0000-0000-0000-000000000000}"/>
          </ac:spMkLst>
        </pc:spChg>
      </pc:sldChg>
      <pc:sldChg chg="del">
        <pc:chgData name="Lenni Lobel" userId="38f762f444469328" providerId="LiveId" clId="{48DC6EB1-7205-479F-AF5D-8BCE66A23E84}" dt="2023-02-13T14:13:23.628" v="178" actId="47"/>
        <pc:sldMkLst>
          <pc:docMk/>
          <pc:sldMk cId="3786063726" sldId="1040"/>
        </pc:sldMkLst>
      </pc:sldChg>
      <pc:sldChg chg="del">
        <pc:chgData name="Lenni Lobel" userId="38f762f444469328" providerId="LiveId" clId="{48DC6EB1-7205-479F-AF5D-8BCE66A23E84}" dt="2023-02-13T13:59:09.438" v="165" actId="47"/>
        <pc:sldMkLst>
          <pc:docMk/>
          <pc:sldMk cId="3856491425" sldId="1051"/>
        </pc:sldMkLst>
      </pc:sldChg>
      <pc:sldChg chg="add del ord">
        <pc:chgData name="Lenni Lobel" userId="38f762f444469328" providerId="LiveId" clId="{48DC6EB1-7205-479F-AF5D-8BCE66A23E84}" dt="2023-02-13T14:18:02.640" v="179" actId="47"/>
        <pc:sldMkLst>
          <pc:docMk/>
          <pc:sldMk cId="89454368" sldId="1644"/>
        </pc:sldMkLst>
      </pc:sldChg>
      <pc:sldChg chg="add">
        <pc:chgData name="Lenni Lobel" userId="38f762f444469328" providerId="LiveId" clId="{48DC6EB1-7205-479F-AF5D-8BCE66A23E84}" dt="2023-02-13T14:13:21.290" v="177"/>
        <pc:sldMkLst>
          <pc:docMk/>
          <pc:sldMk cId="1189119521" sldId="1645"/>
        </pc:sldMkLst>
      </pc:sldChg>
    </pc:docChg>
  </pc:docChgLst>
  <pc:docChgLst>
    <pc:chgData name="Lenni Lobel" userId="38f762f444469328" providerId="LiveId" clId="{6A576ABB-5C64-4937-94E5-442CC24EA8FF}"/>
    <pc:docChg chg="modSld">
      <pc:chgData name="Lenni Lobel" userId="38f762f444469328" providerId="LiveId" clId="{6A576ABB-5C64-4937-94E5-442CC24EA8FF}" dt="2023-05-19T21:13:23.331" v="0" actId="6549"/>
      <pc:docMkLst>
        <pc:docMk/>
      </pc:docMkLst>
      <pc:sldChg chg="modSp">
        <pc:chgData name="Lenni Lobel" userId="38f762f444469328" providerId="LiveId" clId="{6A576ABB-5C64-4937-94E5-442CC24EA8FF}" dt="2023-05-19T21:13:23.331" v="0" actId="6549"/>
        <pc:sldMkLst>
          <pc:docMk/>
          <pc:sldMk cId="3818018427" sldId="1306"/>
        </pc:sldMkLst>
        <pc:spChg chg="mod">
          <ac:chgData name="Lenni Lobel" userId="38f762f444469328" providerId="LiveId" clId="{6A576ABB-5C64-4937-94E5-442CC24EA8FF}" dt="2023-05-19T21:13:23.331" v="0" actId="6549"/>
          <ac:spMkLst>
            <pc:docMk/>
            <pc:sldMk cId="3818018427" sldId="1306"/>
            <ac:spMk id="3" creationId="{00000000-0000-0000-0000-000000000000}"/>
          </ac:spMkLst>
        </pc:spChg>
      </pc:sldChg>
    </pc:docChg>
  </pc:docChgLst>
  <pc:docChgLst>
    <pc:chgData name="Lenni Lobel" userId="38f762f444469328" providerId="LiveId" clId="{2163CC5E-2795-4BDD-9C5E-12BBDDEAE956}"/>
    <pc:docChg chg="undo custSel modSld modMainMaster addSection delSection">
      <pc:chgData name="Lenni Lobel" userId="38f762f444469328" providerId="LiveId" clId="{2163CC5E-2795-4BDD-9C5E-12BBDDEAE956}" dt="2023-07-09T14:06:32.419" v="23"/>
      <pc:docMkLst>
        <pc:docMk/>
      </pc:docMkLst>
      <pc:sldChg chg="setBg">
        <pc:chgData name="Lenni Lobel" userId="38f762f444469328" providerId="LiveId" clId="{2163CC5E-2795-4BDD-9C5E-12BBDDEAE956}" dt="2023-07-09T14:05:47.759" v="15"/>
        <pc:sldMkLst>
          <pc:docMk/>
          <pc:sldMk cId="2234205357" sldId="471"/>
        </pc:sldMkLst>
      </pc:sldChg>
      <pc:sldChg chg="setBg">
        <pc:chgData name="Lenni Lobel" userId="38f762f444469328" providerId="LiveId" clId="{2163CC5E-2795-4BDD-9C5E-12BBDDEAE956}" dt="2023-07-09T14:06:32.419" v="23"/>
        <pc:sldMkLst>
          <pc:docMk/>
          <pc:sldMk cId="1186062391" sldId="1005"/>
        </pc:sldMkLst>
      </pc:sldChg>
      <pc:sldChg chg="setBg">
        <pc:chgData name="Lenni Lobel" userId="38f762f444469328" providerId="LiveId" clId="{2163CC5E-2795-4BDD-9C5E-12BBDDEAE956}" dt="2023-07-09T14:05:54.760" v="16"/>
        <pc:sldMkLst>
          <pc:docMk/>
          <pc:sldMk cId="3931706049" sldId="1627"/>
        </pc:sldMkLst>
      </pc:sldChg>
      <pc:sldChg chg="setBg">
        <pc:chgData name="Lenni Lobel" userId="38f762f444469328" providerId="LiveId" clId="{2163CC5E-2795-4BDD-9C5E-12BBDDEAE956}" dt="2023-07-09T14:05:59.071" v="17"/>
        <pc:sldMkLst>
          <pc:docMk/>
          <pc:sldMk cId="2245665699" sldId="1628"/>
        </pc:sldMkLst>
      </pc:sldChg>
      <pc:sldChg chg="setBg">
        <pc:chgData name="Lenni Lobel" userId="38f762f444469328" providerId="LiveId" clId="{2163CC5E-2795-4BDD-9C5E-12BBDDEAE956}" dt="2023-07-09T14:06:01.811" v="18"/>
        <pc:sldMkLst>
          <pc:docMk/>
          <pc:sldMk cId="848524805" sldId="1629"/>
        </pc:sldMkLst>
      </pc:sldChg>
      <pc:sldChg chg="modSp mod">
        <pc:chgData name="Lenni Lobel" userId="38f762f444469328" providerId="LiveId" clId="{2163CC5E-2795-4BDD-9C5E-12BBDDEAE956}" dt="2023-07-09T14:03:23.324" v="4" actId="1076"/>
        <pc:sldMkLst>
          <pc:docMk/>
          <pc:sldMk cId="2866209901" sldId="1656"/>
        </pc:sldMkLst>
        <pc:picChg chg="mod">
          <ac:chgData name="Lenni Lobel" userId="38f762f444469328" providerId="LiveId" clId="{2163CC5E-2795-4BDD-9C5E-12BBDDEAE956}" dt="2023-07-09T14:03:23.324" v="4" actId="1076"/>
          <ac:picMkLst>
            <pc:docMk/>
            <pc:sldMk cId="2866209901" sldId="1656"/>
            <ac:picMk id="8" creationId="{8F1FBBAE-8AF2-6195-2D6D-5F1D1084B997}"/>
          </ac:picMkLst>
        </pc:picChg>
      </pc:sldChg>
      <pc:sldChg chg="setBg">
        <pc:chgData name="Lenni Lobel" userId="38f762f444469328" providerId="LiveId" clId="{2163CC5E-2795-4BDD-9C5E-12BBDDEAE956}" dt="2023-07-09T14:06:06.280" v="19"/>
        <pc:sldMkLst>
          <pc:docMk/>
          <pc:sldMk cId="4261224064" sldId="1657"/>
        </pc:sldMkLst>
      </pc:sldChg>
      <pc:sldChg chg="setBg">
        <pc:chgData name="Lenni Lobel" userId="38f762f444469328" providerId="LiveId" clId="{2163CC5E-2795-4BDD-9C5E-12BBDDEAE956}" dt="2023-07-09T14:06:09.083" v="20"/>
        <pc:sldMkLst>
          <pc:docMk/>
          <pc:sldMk cId="708996359" sldId="1658"/>
        </pc:sldMkLst>
      </pc:sldChg>
      <pc:sldChg chg="setBg">
        <pc:chgData name="Lenni Lobel" userId="38f762f444469328" providerId="LiveId" clId="{2163CC5E-2795-4BDD-9C5E-12BBDDEAE956}" dt="2023-07-09T14:06:24.360" v="21"/>
        <pc:sldMkLst>
          <pc:docMk/>
          <pc:sldMk cId="2975680588" sldId="1659"/>
        </pc:sldMkLst>
      </pc:sldChg>
      <pc:sldMasterChg chg="setBg">
        <pc:chgData name="Lenni Lobel" userId="38f762f444469328" providerId="LiveId" clId="{2163CC5E-2795-4BDD-9C5E-12BBDDEAE956}" dt="2023-07-09T14:05:28.382" v="14"/>
        <pc:sldMasterMkLst>
          <pc:docMk/>
          <pc:sldMasterMk cId="4115018939" sldId="2147483791"/>
        </pc:sldMasterMkLst>
      </pc:sldMasterChg>
      <pc:sldMasterChg chg="modSldLayout">
        <pc:chgData name="Lenni Lobel" userId="38f762f444469328" providerId="LiveId" clId="{2163CC5E-2795-4BDD-9C5E-12BBDDEAE956}" dt="2023-07-09T14:01:00.063" v="1"/>
        <pc:sldMasterMkLst>
          <pc:docMk/>
          <pc:sldMasterMk cId="2600153480" sldId="2147483897"/>
        </pc:sldMasterMkLst>
        <pc:sldLayoutChg chg="setBg">
          <pc:chgData name="Lenni Lobel" userId="38f762f444469328" providerId="LiveId" clId="{2163CC5E-2795-4BDD-9C5E-12BBDDEAE956}" dt="2023-07-09T14:01:00.063" v="1"/>
          <pc:sldLayoutMkLst>
            <pc:docMk/>
            <pc:sldMasterMk cId="2600153480" sldId="2147483897"/>
            <pc:sldLayoutMk cId="2946316398" sldId="2147483946"/>
          </pc:sldLayoutMkLst>
        </pc:sldLayoutChg>
      </pc:sldMasterChg>
    </pc:docChg>
  </pc:docChgLst>
  <pc:docChgLst>
    <pc:chgData name="Lenni Lobel" userId="38f762f444469328" providerId="LiveId" clId="{64524BB1-3BEA-4CDF-BB75-7F080BC30F65}"/>
    <pc:docChg chg="custSel addSld delSld modSld sldOrd delMainMaster modSection">
      <pc:chgData name="Lenni Lobel" userId="38f762f444469328" providerId="LiveId" clId="{64524BB1-3BEA-4CDF-BB75-7F080BC30F65}" dt="2023-07-08T18:51:30.918" v="118" actId="47"/>
      <pc:docMkLst>
        <pc:docMk/>
      </pc:docMkLst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65299317" sldId="26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1233330" sldId="26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273899511" sldId="467"/>
        </pc:sldMkLst>
      </pc:sldChg>
      <pc:sldChg chg="modSp mod">
        <pc:chgData name="Lenni Lobel" userId="38f762f444469328" providerId="LiveId" clId="{64524BB1-3BEA-4CDF-BB75-7F080BC30F65}" dt="2023-07-08T18:50:27.641" v="100" actId="255"/>
        <pc:sldMkLst>
          <pc:docMk/>
          <pc:sldMk cId="2234205357" sldId="471"/>
        </pc:sldMkLst>
        <pc:spChg chg="mod">
          <ac:chgData name="Lenni Lobel" userId="38f762f444469328" providerId="LiveId" clId="{64524BB1-3BEA-4CDF-BB75-7F080BC30F65}" dt="2023-07-08T18:50:27.641" v="100" actId="255"/>
          <ac:spMkLst>
            <pc:docMk/>
            <pc:sldMk cId="2234205357" sldId="471"/>
            <ac:spMk id="4098" creationId="{00000000-0000-0000-0000-000000000000}"/>
          </ac:spMkLst>
        </pc:spChg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49829571" sldId="48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815639940" sldId="49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15893279" sldId="49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566255482" sldId="61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28829501" sldId="61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40453251" sldId="65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734289556" sldId="65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273357611" sldId="66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863222740" sldId="66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353233605" sldId="66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554679236" sldId="66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014013352" sldId="67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538340584" sldId="67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827777326" sldId="68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91697517" sldId="68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248353023" sldId="68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529854361" sldId="68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646653603" sldId="69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288226609" sldId="69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553696151" sldId="69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262125691" sldId="69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058213340" sldId="69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196891712" sldId="69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72224333" sldId="70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77595120" sldId="71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8160813" sldId="7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863559530" sldId="71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87140697" sldId="71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086228" sldId="722"/>
        </pc:sldMkLst>
      </pc:sldChg>
      <pc:sldChg chg="del">
        <pc:chgData name="Lenni Lobel" userId="38f762f444469328" providerId="LiveId" clId="{64524BB1-3BEA-4CDF-BB75-7F080BC30F65}" dt="2023-07-08T18:50:37.230" v="101" actId="47"/>
        <pc:sldMkLst>
          <pc:docMk/>
          <pc:sldMk cId="3910195516" sldId="72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044193102" sldId="74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075392855" sldId="74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64327421" sldId="74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879882508" sldId="75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370211217" sldId="75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554527097" sldId="75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609210137" sldId="75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683111866" sldId="75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952346430" sldId="75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773581146" sldId="76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181660728" sldId="76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720846981" sldId="77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319187343" sldId="78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676756430" sldId="79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382676187" sldId="79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56686352" sldId="79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940598021" sldId="82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40314037" sldId="85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147685771" sldId="88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83120144" sldId="90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99014896" sldId="9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16139992" sldId="91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64848900" sldId="92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85434138" sldId="92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09392381" sldId="928"/>
        </pc:sldMkLst>
      </pc:sldChg>
      <pc:sldChg chg="modSp add mod">
        <pc:chgData name="Lenni Lobel" userId="38f762f444469328" providerId="LiveId" clId="{64524BB1-3BEA-4CDF-BB75-7F080BC30F65}" dt="2023-07-08T18:49:38.188" v="47" actId="6549"/>
        <pc:sldMkLst>
          <pc:docMk/>
          <pc:sldMk cId="2837469277" sldId="946"/>
        </pc:sldMkLst>
        <pc:spChg chg="mod">
          <ac:chgData name="Lenni Lobel" userId="38f762f444469328" providerId="LiveId" clId="{64524BB1-3BEA-4CDF-BB75-7F080BC30F65}" dt="2023-07-08T18:49:38.188" v="47" actId="6549"/>
          <ac:spMkLst>
            <pc:docMk/>
            <pc:sldMk cId="2837469277" sldId="946"/>
            <ac:spMk id="4" creationId="{00000000-0000-0000-0000-000000000000}"/>
          </ac:spMkLst>
        </pc:spChg>
        <pc:spChg chg="mod">
          <ac:chgData name="Lenni Lobel" userId="38f762f444469328" providerId="LiveId" clId="{64524BB1-3BEA-4CDF-BB75-7F080BC30F65}" dt="2023-07-08T18:49:10.317" v="6" actId="14100"/>
          <ac:spMkLst>
            <pc:docMk/>
            <pc:sldMk cId="2837469277" sldId="946"/>
            <ac:spMk id="8" creationId="{1534EA95-B9A7-40C9-8489-E26EBBB334DA}"/>
          </ac:spMkLst>
        </pc:spChg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786449173" sldId="100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308837732" sldId="1003"/>
        </pc:sldMkLst>
      </pc:sldChg>
      <pc:sldChg chg="add">
        <pc:chgData name="Lenni Lobel" userId="38f762f444469328" providerId="LiveId" clId="{64524BB1-3BEA-4CDF-BB75-7F080BC30F65}" dt="2023-07-08T18:51:05.503" v="102"/>
        <pc:sldMkLst>
          <pc:docMk/>
          <pc:sldMk cId="1186062391" sldId="100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31253355" sldId="1128"/>
        </pc:sldMkLst>
      </pc:sldChg>
      <pc:sldChg chg="modSp add mod ord">
        <pc:chgData name="Lenni Lobel" userId="38f762f444469328" providerId="LiveId" clId="{64524BB1-3BEA-4CDF-BB75-7F080BC30F65}" dt="2023-07-08T18:51:28.296" v="117" actId="20577"/>
        <pc:sldMkLst>
          <pc:docMk/>
          <pc:sldMk cId="4070907151" sldId="1131"/>
        </pc:sldMkLst>
        <pc:spChg chg="mod">
          <ac:chgData name="Lenni Lobel" userId="38f762f444469328" providerId="LiveId" clId="{64524BB1-3BEA-4CDF-BB75-7F080BC30F65}" dt="2023-07-08T18:51:28.296" v="117" actId="20577"/>
          <ac:spMkLst>
            <pc:docMk/>
            <pc:sldMk cId="4070907151" sldId="1131"/>
            <ac:spMk id="2" creationId="{00000000-0000-0000-0000-000000000000}"/>
          </ac:spMkLst>
        </pc:spChg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55996541" sldId="113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65533736" sldId="113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34624263" sldId="113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6775242" sldId="113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52778174" sldId="114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06262182" sldId="116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09893606" sldId="116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6581411" sldId="116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226015600" sldId="116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97347183" sldId="116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695405281" sldId="117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60779014" sldId="117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1659459" sldId="117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996001791" sldId="118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666036936" sldId="118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716622432" sldId="118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041679261" sldId="118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016544531" sldId="118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43228877" sldId="118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96621941" sldId="120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52219793" sldId="120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95993169" sldId="120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34581370" sldId="120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04964769" sldId="120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31418195" sldId="121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691966755" sldId="12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4552020" sldId="12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59951761" sldId="121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54463626" sldId="121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94070844" sldId="122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55803788" sldId="122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68660616" sldId="123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92438807" sldId="124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944666765" sldId="124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731056817" sldId="124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072800772" sldId="124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92579827" sldId="124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57555050" sldId="125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516154938" sldId="125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288257296" sldId="125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6609424" sldId="125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86988408" sldId="125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422849364" sldId="125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804235195" sldId="125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66418376" sldId="126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37558564" sldId="1262"/>
        </pc:sldMkLst>
      </pc:sldChg>
      <pc:sldChg chg="del">
        <pc:chgData name="Lenni Lobel" userId="38f762f444469328" providerId="LiveId" clId="{64524BB1-3BEA-4CDF-BB75-7F080BC30F65}" dt="2023-07-08T18:51:07.947" v="103" actId="47"/>
        <pc:sldMkLst>
          <pc:docMk/>
          <pc:sldMk cId="4003102441" sldId="126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354810834" sldId="126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94946066" sldId="126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319194892" sldId="126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52324524" sldId="127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97604562" sldId="127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15373711" sldId="127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5515693" sldId="127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02512976" sldId="127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449874890" sldId="127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79118389" sldId="127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6905696" sldId="128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08930557" sldId="128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23349954" sldId="128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58372042" sldId="128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59828452" sldId="128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986635298" sldId="128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599097269" sldId="128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378916043" sldId="128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749210641" sldId="128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759754140" sldId="129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463232610" sldId="129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55447863" sldId="129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24473574" sldId="129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428024257" sldId="129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42368078" sldId="129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73361178" sldId="129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48847942" sldId="129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54040507" sldId="129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05140069" sldId="129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77534376" sldId="130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775866791" sldId="130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643104026" sldId="130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639294298" sldId="130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89128950" sldId="130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818018427" sldId="130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894877873" sldId="130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505362363" sldId="130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727348928" sldId="130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88256254" sldId="131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50591486" sldId="13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98811328" sldId="131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51754419" sldId="13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7431129" sldId="131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78276096" sldId="131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79148376" sldId="131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50567463" sldId="132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7212048" sldId="132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26717314" sldId="132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057033792" sldId="132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57956926" sldId="132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91341244" sldId="133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14815789" sldId="133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81235464" sldId="133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61266731" sldId="133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90212000" sldId="133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70659990" sldId="134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56626732" sldId="134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06300002" sldId="134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66169688" sldId="134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74370903" sldId="134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847337" sldId="134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45115942" sldId="134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1386590" sldId="134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7471453" sldId="136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81942467" sldId="136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23137882" sldId="136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62155369" sldId="136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82526466" sldId="136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90257950" sldId="136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14401630" sldId="136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15208482" sldId="136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60326811" sldId="137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30869332" sldId="137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848695" sldId="137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637945934" sldId="137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11971986" sldId="137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63207446" sldId="137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43080842" sldId="137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35398001" sldId="137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71251659" sldId="137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48217833" sldId="137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6601099" sldId="138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08282084" sldId="138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44364165" sldId="138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00783994" sldId="138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7985924" sldId="138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01560563" sldId="138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09062411" sldId="138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844380970" sldId="138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056027372" sldId="139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41206322" sldId="139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58870829" sldId="139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035741879" sldId="139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07480893" sldId="139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63024857" sldId="139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66196069" sldId="139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17548057" sldId="139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69571740" sldId="140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00147531" sldId="140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17738444" sldId="140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36986112" sldId="140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23906514" sldId="140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66175097" sldId="140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98605759" sldId="140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40821330" sldId="140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91304094" sldId="140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01188676" sldId="141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96048285" sldId="14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28222344" sldId="141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80072117" sldId="14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72631545" sldId="141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04155960" sldId="141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07469605" sldId="141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95984457" sldId="141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81967817" sldId="141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69983260" sldId="142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23350572" sldId="142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43579353" sldId="142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074890018" sldId="142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04175743" sldId="142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01658677" sldId="142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01913328" sldId="142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84108694" sldId="142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39595588" sldId="142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35246996" sldId="143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895463293" sldId="143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44523095" sldId="143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22853705" sldId="143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98927752" sldId="144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82987102" sldId="144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63570867" sldId="144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76828531" sldId="146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73926502" sldId="146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92793890" sldId="147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92705188" sldId="147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64091748" sldId="147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51407156" sldId="147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76848250" sldId="147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87451037" sldId="147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06940944" sldId="147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44094829" sldId="147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90117170" sldId="147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2719685" sldId="148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94873383" sldId="148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97334621" sldId="148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38460172" sldId="148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7946919" sldId="148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49024680" sldId="148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67544795" sldId="148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39339174" sldId="148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6099531" sldId="148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31145916" sldId="149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64670734" sldId="149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30080014" sldId="149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06472639" sldId="149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91042722" sldId="149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11940378" sldId="149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57985595" sldId="149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223833715" sldId="149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12823565" sldId="149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65208722" sldId="149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7525285" sldId="150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83342264" sldId="150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063423569" sldId="150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15449917" sldId="150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79763522" sldId="150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66646050" sldId="150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53936796" sldId="150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05234003" sldId="150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62345225" sldId="150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644529612" sldId="150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97080828" sldId="151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32981131" sldId="151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011423075" sldId="15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28937689" sldId="151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12524401" sldId="15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39700781" sldId="151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19986645" sldId="151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27669149" sldId="151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572708875" sldId="152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83078885" sldId="152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23140195" sldId="152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38419210" sldId="152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06477719" sldId="152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31524548" sldId="152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10080451" sldId="152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99403937" sldId="152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58868410" sldId="152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95638868" sldId="152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03639521" sldId="153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01585109" sldId="153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051493717" sldId="153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13190355" sldId="153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90186894" sldId="153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29938784" sldId="153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07795114" sldId="153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28730922" sldId="153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45271760" sldId="153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0667337" sldId="153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6724675" sldId="154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99987030" sldId="154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08373743" sldId="155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416304151" sldId="155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113036954" sldId="155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98014942" sldId="156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52489253" sldId="156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531097043" sldId="156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623620560" sldId="156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080020727" sldId="156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67423858" sldId="156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69646841" sldId="156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24016032" sldId="157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36749180" sldId="158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864739443" sldId="158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67791642" sldId="158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982399785" sldId="159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316201730" sldId="159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557627917" sldId="159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51420600" sldId="159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042509883" sldId="159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73498013" sldId="159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022962612" sldId="159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055840327" sldId="160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82444292" sldId="160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108758240" sldId="160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818132472" sldId="160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241425751" sldId="160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851555193" sldId="161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986160790" sldId="161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61252753" sldId="161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928783657" sldId="161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757191689" sldId="161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30686253" sldId="1615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73934441" sldId="161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388638376" sldId="161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024896223" sldId="161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658877023" sldId="161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532740791" sldId="162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994093211" sldId="162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062942355" sldId="162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441160361" sldId="162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211674337" sldId="1624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4190291758" sldId="163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497368754" sldId="163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850207270" sldId="1633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913875856" sldId="163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673674764" sldId="1635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782733335" sldId="1636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207231278" sldId="1637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060516089" sldId="1638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29201115" sldId="1639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1884693824" sldId="1640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4286446688" sldId="1641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3587396990" sldId="1642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717427529" sldId="1643"/>
        </pc:sldMkLst>
      </pc:sldChg>
      <pc:sldChg chg="del">
        <pc:chgData name="Lenni Lobel" userId="38f762f444469328" providerId="LiveId" clId="{64524BB1-3BEA-4CDF-BB75-7F080BC30F65}" dt="2023-07-08T18:49:58.449" v="48" actId="47"/>
        <pc:sldMkLst>
          <pc:docMk/>
          <pc:sldMk cId="3156928707" sldId="1646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235282077" sldId="1647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26834784" sldId="1648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162540806" sldId="1649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627502675" sldId="1650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1402955060" sldId="1651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108203977" sldId="1652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3768299363" sldId="1653"/>
        </pc:sldMkLst>
      </pc:sldChg>
      <pc:sldChg chg="del">
        <pc:chgData name="Lenni Lobel" userId="38f762f444469328" providerId="LiveId" clId="{64524BB1-3BEA-4CDF-BB75-7F080BC30F65}" dt="2023-07-08T18:44:07.783" v="0" actId="47"/>
        <pc:sldMkLst>
          <pc:docMk/>
          <pc:sldMk cId="737534245" sldId="1654"/>
        </pc:sldMkLst>
      </pc:sldChg>
      <pc:sldChg chg="del">
        <pc:chgData name="Lenni Lobel" userId="38f762f444469328" providerId="LiveId" clId="{64524BB1-3BEA-4CDF-BB75-7F080BC30F65}" dt="2023-07-08T18:44:18.956" v="1" actId="47"/>
        <pc:sldMkLst>
          <pc:docMk/>
          <pc:sldMk cId="740830065" sldId="1655"/>
        </pc:sldMkLst>
      </pc:sldChg>
      <pc:sldChg chg="del">
        <pc:chgData name="Lenni Lobel" userId="38f762f444469328" providerId="LiveId" clId="{64524BB1-3BEA-4CDF-BB75-7F080BC30F65}" dt="2023-07-08T18:51:30.918" v="118" actId="47"/>
        <pc:sldMkLst>
          <pc:docMk/>
          <pc:sldMk cId="1249149022" sldId="1660"/>
        </pc:sldMkLst>
      </pc:sldChg>
      <pc:sldMasterChg chg="del delSldLayout">
        <pc:chgData name="Lenni Lobel" userId="38f762f444469328" providerId="LiveId" clId="{64524BB1-3BEA-4CDF-BB75-7F080BC30F65}" dt="2023-07-08T18:51:07.947" v="103" actId="47"/>
        <pc:sldMasterMkLst>
          <pc:docMk/>
          <pc:sldMasterMk cId="115116387" sldId="2147483795"/>
        </pc:sldMasterMkLst>
        <pc:sldLayoutChg chg="del">
          <pc:chgData name="Lenni Lobel" userId="38f762f444469328" providerId="LiveId" clId="{64524BB1-3BEA-4CDF-BB75-7F080BC30F65}" dt="2023-07-08T18:51:07.947" v="103" actId="47"/>
          <pc:sldLayoutMkLst>
            <pc:docMk/>
            <pc:sldMasterMk cId="115116387" sldId="2147483795"/>
            <pc:sldLayoutMk cId="2105665496" sldId="2147483796"/>
          </pc:sldLayoutMkLst>
        </pc:sldLayoutChg>
        <pc:sldLayoutChg chg="del">
          <pc:chgData name="Lenni Lobel" userId="38f762f444469328" providerId="LiveId" clId="{64524BB1-3BEA-4CDF-BB75-7F080BC30F65}" dt="2023-07-08T18:51:07.947" v="103" actId="47"/>
          <pc:sldLayoutMkLst>
            <pc:docMk/>
            <pc:sldMasterMk cId="115116387" sldId="2147483795"/>
            <pc:sldLayoutMk cId="1544476050" sldId="2147483797"/>
          </pc:sldLayoutMkLst>
        </pc:sldLayoutChg>
        <pc:sldLayoutChg chg="del">
          <pc:chgData name="Lenni Lobel" userId="38f762f444469328" providerId="LiveId" clId="{64524BB1-3BEA-4CDF-BB75-7F080BC30F65}" dt="2023-07-08T18:51:07.947" v="103" actId="47"/>
          <pc:sldLayoutMkLst>
            <pc:docMk/>
            <pc:sldMasterMk cId="115116387" sldId="2147483795"/>
            <pc:sldLayoutMk cId="1101550112" sldId="2147483798"/>
          </pc:sldLayoutMkLst>
        </pc:sldLayoutChg>
      </pc:sldMasterChg>
    </pc:docChg>
  </pc:docChgLst>
  <pc:docChgLst>
    <pc:chgData name="Lenni Lobel" userId="38f762f444469328" providerId="LiveId" clId="{5FBEA58A-8626-4CE4-97D6-ABF28F3AF836}"/>
    <pc:docChg chg="modSld">
      <pc:chgData name="Lenni Lobel" userId="38f762f444469328" providerId="LiveId" clId="{5FBEA58A-8626-4CE4-97D6-ABF28F3AF836}" dt="2022-09-28T15:39:29.583" v="0" actId="729"/>
      <pc:docMkLst>
        <pc:docMk/>
      </pc:docMkLst>
      <pc:sldChg chg="mod modShow">
        <pc:chgData name="Lenni Lobel" userId="38f762f444469328" providerId="LiveId" clId="{5FBEA58A-8626-4CE4-97D6-ABF28F3AF836}" dt="2022-09-28T15:39:29.583" v="0" actId="729"/>
        <pc:sldMkLst>
          <pc:docMk/>
          <pc:sldMk cId="82444292" sldId="1603"/>
        </pc:sldMkLst>
      </pc:sldChg>
      <pc:sldChg chg="mod modShow">
        <pc:chgData name="Lenni Lobel" userId="38f762f444469328" providerId="LiveId" clId="{5FBEA58A-8626-4CE4-97D6-ABF28F3AF836}" dt="2022-09-28T15:39:29.583" v="0" actId="729"/>
        <pc:sldMkLst>
          <pc:docMk/>
          <pc:sldMk cId="1108758240" sldId="1606"/>
        </pc:sldMkLst>
      </pc:sldChg>
    </pc:docChg>
  </pc:docChgLst>
  <pc:docChgLst>
    <pc:chgData name="Lenni Lobel" userId="38f762f444469328" providerId="LiveId" clId="{3232E303-92D8-4DAA-AA5E-CEE97877492A}"/>
    <pc:docChg chg="undo redo custSel addSld delSld modSld sldOrd modSection">
      <pc:chgData name="Lenni Lobel" userId="38f762f444469328" providerId="LiveId" clId="{3232E303-92D8-4DAA-AA5E-CEE97877492A}" dt="2022-12-04T21:15:39.591" v="816" actId="47"/>
      <pc:docMkLst>
        <pc:docMk/>
      </pc:docMkLst>
      <pc:sldChg chg="mod modShow">
        <pc:chgData name="Lenni Lobel" userId="38f762f444469328" providerId="LiveId" clId="{3232E303-92D8-4DAA-AA5E-CEE97877492A}" dt="2022-12-01T14:24:58.558" v="773" actId="729"/>
        <pc:sldMkLst>
          <pc:docMk/>
          <pc:sldMk cId="1273899511" sldId="467"/>
        </pc:sldMkLst>
      </pc:sldChg>
      <pc:sldChg chg="delSp mod">
        <pc:chgData name="Lenni Lobel" userId="38f762f444469328" providerId="LiveId" clId="{3232E303-92D8-4DAA-AA5E-CEE97877492A}" dt="2022-11-25T17:00:13.396" v="621" actId="478"/>
        <pc:sldMkLst>
          <pc:docMk/>
          <pc:sldMk cId="2149829571" sldId="487"/>
        </pc:sldMkLst>
        <pc:spChg chg="del">
          <ac:chgData name="Lenni Lobel" userId="38f762f444469328" providerId="LiveId" clId="{3232E303-92D8-4DAA-AA5E-CEE97877492A}" dt="2022-11-25T17:00:13.396" v="621" actId="478"/>
          <ac:spMkLst>
            <pc:docMk/>
            <pc:sldMk cId="2149829571" sldId="487"/>
            <ac:spMk id="140" creationId="{00000000-0000-0000-0000-000000000000}"/>
          </ac:spMkLst>
        </pc:spChg>
      </pc:sldChg>
      <pc:sldChg chg="delSp mod">
        <pc:chgData name="Lenni Lobel" userId="38f762f444469328" providerId="LiveId" clId="{3232E303-92D8-4DAA-AA5E-CEE97877492A}" dt="2022-11-25T17:00:17.319" v="622" actId="478"/>
        <pc:sldMkLst>
          <pc:docMk/>
          <pc:sldMk cId="1815639940" sldId="490"/>
        </pc:sldMkLst>
        <pc:spChg chg="del">
          <ac:chgData name="Lenni Lobel" userId="38f762f444469328" providerId="LiveId" clId="{3232E303-92D8-4DAA-AA5E-CEE97877492A}" dt="2022-11-25T17:00:17.319" v="622" actId="478"/>
          <ac:spMkLst>
            <pc:docMk/>
            <pc:sldMk cId="1815639940" sldId="490"/>
            <ac:spMk id="141" creationId="{00000000-0000-0000-0000-000000000000}"/>
          </ac:spMkLst>
        </pc:spChg>
      </pc:sldChg>
      <pc:sldChg chg="delSp mod">
        <pc:chgData name="Lenni Lobel" userId="38f762f444469328" providerId="LiveId" clId="{3232E303-92D8-4DAA-AA5E-CEE97877492A}" dt="2022-11-25T17:00:21.379" v="623" actId="478"/>
        <pc:sldMkLst>
          <pc:docMk/>
          <pc:sldMk cId="2715893279" sldId="491"/>
        </pc:sldMkLst>
        <pc:spChg chg="del">
          <ac:chgData name="Lenni Lobel" userId="38f762f444469328" providerId="LiveId" clId="{3232E303-92D8-4DAA-AA5E-CEE97877492A}" dt="2022-11-25T17:00:21.379" v="623" actId="478"/>
          <ac:spMkLst>
            <pc:docMk/>
            <pc:sldMk cId="2715893279" sldId="491"/>
            <ac:spMk id="146" creationId="{00000000-0000-0000-0000-000000000000}"/>
          </ac:spMkLst>
        </pc:spChg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1146124612" sldId="673"/>
        </pc:sldMkLst>
      </pc:sldChg>
      <pc:sldChg chg="modSp mod modAnim">
        <pc:chgData name="Lenni Lobel" userId="38f762f444469328" providerId="LiveId" clId="{3232E303-92D8-4DAA-AA5E-CEE97877492A}" dt="2022-11-25T17:06:22.635" v="655" actId="27636"/>
        <pc:sldMkLst>
          <pc:docMk/>
          <pc:sldMk cId="2553696151" sldId="696"/>
        </pc:sldMkLst>
        <pc:spChg chg="mod">
          <ac:chgData name="Lenni Lobel" userId="38f762f444469328" providerId="LiveId" clId="{3232E303-92D8-4DAA-AA5E-CEE97877492A}" dt="2022-11-25T17:06:22.635" v="655" actId="27636"/>
          <ac:spMkLst>
            <pc:docMk/>
            <pc:sldMk cId="2553696151" sldId="696"/>
            <ac:spMk id="18435" creationId="{00000000-0000-0000-0000-000000000000}"/>
          </ac:spMkLst>
        </pc:spChg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2500689828" sldId="774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1881298854" sldId="775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668841087" sldId="776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4080752136" sldId="777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3423332956" sldId="778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2076454476" sldId="779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3569979611" sldId="781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240984760" sldId="782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292705397" sldId="783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1184452326" sldId="784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114076670" sldId="798"/>
        </pc:sldMkLst>
      </pc:sldChg>
      <pc:sldChg chg="del">
        <pc:chgData name="Lenni Lobel" userId="38f762f444469328" providerId="LiveId" clId="{3232E303-92D8-4DAA-AA5E-CEE97877492A}" dt="2022-11-25T17:05:50.067" v="624" actId="47"/>
        <pc:sldMkLst>
          <pc:docMk/>
          <pc:sldMk cId="2826601830" sldId="894"/>
        </pc:sldMkLst>
      </pc:sldChg>
      <pc:sldChg chg="delSp mod">
        <pc:chgData name="Lenni Lobel" userId="38f762f444469328" providerId="LiveId" clId="{3232E303-92D8-4DAA-AA5E-CEE97877492A}" dt="2022-11-25T17:09:25.480" v="656" actId="478"/>
        <pc:sldMkLst>
          <pc:docMk/>
          <pc:sldMk cId="3856491425" sldId="1051"/>
        </pc:sldMkLst>
        <pc:spChg chg="del">
          <ac:chgData name="Lenni Lobel" userId="38f762f444469328" providerId="LiveId" clId="{3232E303-92D8-4DAA-AA5E-CEE97877492A}" dt="2022-11-25T17:09:25.480" v="656" actId="478"/>
          <ac:spMkLst>
            <pc:docMk/>
            <pc:sldMk cId="3856491425" sldId="1051"/>
            <ac:spMk id="7" creationId="{FA8C9872-1D42-D52E-F97B-4857E14B4F14}"/>
          </ac:spMkLst>
        </pc:spChg>
      </pc:sldChg>
      <pc:sldChg chg="addSp delSp modSp mod">
        <pc:chgData name="Lenni Lobel" userId="38f762f444469328" providerId="LiveId" clId="{3232E303-92D8-4DAA-AA5E-CEE97877492A}" dt="2022-11-25T14:56:44.184" v="167" actId="167"/>
        <pc:sldMkLst>
          <pc:docMk/>
          <pc:sldMk cId="124552020" sldId="1214"/>
        </pc:sldMkLst>
        <pc:spChg chg="mod">
          <ac:chgData name="Lenni Lobel" userId="38f762f444469328" providerId="LiveId" clId="{3232E303-92D8-4DAA-AA5E-CEE97877492A}" dt="2022-11-25T14:53:38.970" v="161" actId="1035"/>
          <ac:spMkLst>
            <pc:docMk/>
            <pc:sldMk cId="124552020" sldId="1214"/>
            <ac:spMk id="4" creationId="{CEE2085C-2EF1-44F6-B0B5-FF78AB4AC059}"/>
          </ac:spMkLst>
        </pc:spChg>
        <pc:picChg chg="add del ord">
          <ac:chgData name="Lenni Lobel" userId="38f762f444469328" providerId="LiveId" clId="{3232E303-92D8-4DAA-AA5E-CEE97877492A}" dt="2022-11-25T14:53:30.266" v="121" actId="478"/>
          <ac:picMkLst>
            <pc:docMk/>
            <pc:sldMk cId="124552020" sldId="1214"/>
            <ac:picMk id="5" creationId="{D605DD48-ED7C-AB6A-E8B2-5A9FBB0601BF}"/>
          </ac:picMkLst>
        </pc:picChg>
        <pc:picChg chg="add del">
          <ac:chgData name="Lenni Lobel" userId="38f762f444469328" providerId="LiveId" clId="{3232E303-92D8-4DAA-AA5E-CEE97877492A}" dt="2022-11-25T14:52:53.438" v="109" actId="22"/>
          <ac:picMkLst>
            <pc:docMk/>
            <pc:sldMk cId="124552020" sldId="1214"/>
            <ac:picMk id="6" creationId="{596EEC0A-1927-6BAE-8FA8-7A9D1ABBB2F2}"/>
          </ac:picMkLst>
        </pc:picChg>
        <pc:picChg chg="del">
          <ac:chgData name="Lenni Lobel" userId="38f762f444469328" providerId="LiveId" clId="{3232E303-92D8-4DAA-AA5E-CEE97877492A}" dt="2022-11-25T12:22:26.589" v="0" actId="478"/>
          <ac:picMkLst>
            <pc:docMk/>
            <pc:sldMk cId="124552020" sldId="1214"/>
            <ac:picMk id="7" creationId="{66EB547A-071D-46F7-8AAE-BCA02AF1A5A3}"/>
          </ac:picMkLst>
        </pc:picChg>
        <pc:picChg chg="add del mod">
          <ac:chgData name="Lenni Lobel" userId="38f762f444469328" providerId="LiveId" clId="{3232E303-92D8-4DAA-AA5E-CEE97877492A}" dt="2022-11-25T14:53:20.110" v="119" actId="22"/>
          <ac:picMkLst>
            <pc:docMk/>
            <pc:sldMk cId="124552020" sldId="1214"/>
            <ac:picMk id="8" creationId="{733C6988-D087-AA3D-E7D2-38DD8F18267D}"/>
          </ac:picMkLst>
        </pc:picChg>
        <pc:picChg chg="add del ord">
          <ac:chgData name="Lenni Lobel" userId="38f762f444469328" providerId="LiveId" clId="{3232E303-92D8-4DAA-AA5E-CEE97877492A}" dt="2022-11-25T14:53:18.862" v="116" actId="22"/>
          <ac:picMkLst>
            <pc:docMk/>
            <pc:sldMk cId="124552020" sldId="1214"/>
            <ac:picMk id="10" creationId="{1AFB1B1B-F4A0-25AD-86B9-27E6764F3083}"/>
          </ac:picMkLst>
        </pc:picChg>
        <pc:picChg chg="add del ord">
          <ac:chgData name="Lenni Lobel" userId="38f762f444469328" providerId="LiveId" clId="{3232E303-92D8-4DAA-AA5E-CEE97877492A}" dt="2022-11-25T14:56:40.523" v="165" actId="478"/>
          <ac:picMkLst>
            <pc:docMk/>
            <pc:sldMk cId="124552020" sldId="1214"/>
            <ac:picMk id="12" creationId="{8F344D45-A25B-606F-DF32-5AF6456133BB}"/>
          </ac:picMkLst>
        </pc:picChg>
        <pc:picChg chg="add ord">
          <ac:chgData name="Lenni Lobel" userId="38f762f444469328" providerId="LiveId" clId="{3232E303-92D8-4DAA-AA5E-CEE97877492A}" dt="2022-11-25T14:56:44.184" v="167" actId="167"/>
          <ac:picMkLst>
            <pc:docMk/>
            <pc:sldMk cId="124552020" sldId="1214"/>
            <ac:picMk id="14" creationId="{D757CFCB-802E-814B-52A7-B68A0CFA1E3E}"/>
          </ac:picMkLst>
        </pc:picChg>
      </pc:sldChg>
      <pc:sldChg chg="addSp delSp mod">
        <pc:chgData name="Lenni Lobel" userId="38f762f444469328" providerId="LiveId" clId="{3232E303-92D8-4DAA-AA5E-CEE97877492A}" dt="2022-11-25T14:57:48.361" v="174" actId="22"/>
        <pc:sldMkLst>
          <pc:docMk/>
          <pc:sldMk cId="1759951761" sldId="1215"/>
        </pc:sldMkLst>
        <pc:picChg chg="del">
          <ac:chgData name="Lenni Lobel" userId="38f762f444469328" providerId="LiveId" clId="{3232E303-92D8-4DAA-AA5E-CEE97877492A}" dt="2022-11-25T12:27:48.940" v="17" actId="478"/>
          <ac:picMkLst>
            <pc:docMk/>
            <pc:sldMk cId="1759951761" sldId="1215"/>
            <ac:picMk id="3" creationId="{934A8BFD-16E9-4D48-8758-1CDA3ED07347}"/>
          </ac:picMkLst>
        </pc:picChg>
        <pc:picChg chg="add">
          <ac:chgData name="Lenni Lobel" userId="38f762f444469328" providerId="LiveId" clId="{3232E303-92D8-4DAA-AA5E-CEE97877492A}" dt="2022-11-25T14:57:48.361" v="174" actId="22"/>
          <ac:picMkLst>
            <pc:docMk/>
            <pc:sldMk cId="1759951761" sldId="1215"/>
            <ac:picMk id="3" creationId="{98CFB537-AA11-2DA0-7FDF-A1E590C51F93}"/>
          </ac:picMkLst>
        </pc:picChg>
        <pc:picChg chg="add del">
          <ac:chgData name="Lenni Lobel" userId="38f762f444469328" providerId="LiveId" clId="{3232E303-92D8-4DAA-AA5E-CEE97877492A}" dt="2022-11-25T14:57:47.932" v="173" actId="478"/>
          <ac:picMkLst>
            <pc:docMk/>
            <pc:sldMk cId="1759951761" sldId="1215"/>
            <ac:picMk id="5" creationId="{74D790F6-C43E-2104-C8F0-0B918DF94971}"/>
          </ac:picMkLst>
        </pc:picChg>
      </pc:sldChg>
      <pc:sldChg chg="addSp delSp mod">
        <pc:chgData name="Lenni Lobel" userId="38f762f444469328" providerId="LiveId" clId="{3232E303-92D8-4DAA-AA5E-CEE97877492A}" dt="2022-11-25T14:57:33.326" v="172" actId="22"/>
        <pc:sldMkLst>
          <pc:docMk/>
          <pc:sldMk cId="4154463626" sldId="1218"/>
        </pc:sldMkLst>
        <pc:picChg chg="add del">
          <ac:chgData name="Lenni Lobel" userId="38f762f444469328" providerId="LiveId" clId="{3232E303-92D8-4DAA-AA5E-CEE97877492A}" dt="2022-11-25T12:27:10.456" v="14" actId="22"/>
          <ac:picMkLst>
            <pc:docMk/>
            <pc:sldMk cId="4154463626" sldId="1218"/>
            <ac:picMk id="4" creationId="{09328BE7-0B06-AD57-2EFF-2171A20E09FC}"/>
          </ac:picMkLst>
        </pc:picChg>
        <pc:picChg chg="add">
          <ac:chgData name="Lenni Lobel" userId="38f762f444469328" providerId="LiveId" clId="{3232E303-92D8-4DAA-AA5E-CEE97877492A}" dt="2022-11-25T14:57:33.326" v="172" actId="22"/>
          <ac:picMkLst>
            <pc:docMk/>
            <pc:sldMk cId="4154463626" sldId="1218"/>
            <ac:picMk id="4" creationId="{3C3B0F10-E7C7-E1FD-8260-00372C232D5A}"/>
          </ac:picMkLst>
        </pc:picChg>
        <pc:picChg chg="add del">
          <ac:chgData name="Lenni Lobel" userId="38f762f444469328" providerId="LiveId" clId="{3232E303-92D8-4DAA-AA5E-CEE97877492A}" dt="2022-11-25T14:57:32.481" v="171" actId="478"/>
          <ac:picMkLst>
            <pc:docMk/>
            <pc:sldMk cId="4154463626" sldId="1218"/>
            <ac:picMk id="6" creationId="{BA5B8B81-3A94-C428-51B4-E05470E8CAC7}"/>
          </ac:picMkLst>
        </pc:picChg>
        <pc:picChg chg="del">
          <ac:chgData name="Lenni Lobel" userId="38f762f444469328" providerId="LiveId" clId="{3232E303-92D8-4DAA-AA5E-CEE97877492A}" dt="2022-11-25T12:27:12.627" v="15" actId="478"/>
          <ac:picMkLst>
            <pc:docMk/>
            <pc:sldMk cId="4154463626" sldId="1218"/>
            <ac:picMk id="9" creationId="{FB368113-EE57-45B4-8AAA-18B99DF9A7DA}"/>
          </ac:picMkLst>
        </pc:picChg>
      </pc:sldChg>
      <pc:sldChg chg="modSp">
        <pc:chgData name="Lenni Lobel" userId="38f762f444469328" providerId="LiveId" clId="{3232E303-92D8-4DAA-AA5E-CEE97877492A}" dt="2022-11-26T04:02:06.766" v="662" actId="6549"/>
        <pc:sldMkLst>
          <pc:docMk/>
          <pc:sldMk cId="944666765" sldId="1241"/>
        </pc:sldMkLst>
        <pc:spChg chg="mod">
          <ac:chgData name="Lenni Lobel" userId="38f762f444469328" providerId="LiveId" clId="{3232E303-92D8-4DAA-AA5E-CEE97877492A}" dt="2022-11-26T04:02:06.766" v="662" actId="6549"/>
          <ac:spMkLst>
            <pc:docMk/>
            <pc:sldMk cId="944666765" sldId="1241"/>
            <ac:spMk id="4" creationId="{7203C2B5-D545-46B9-B149-0E6DF288D9FF}"/>
          </ac:spMkLst>
        </pc:spChg>
      </pc:sldChg>
      <pc:sldChg chg="addSp delSp modSp mod delAnim">
        <pc:chgData name="Lenni Lobel" userId="38f762f444469328" providerId="LiveId" clId="{3232E303-92D8-4DAA-AA5E-CEE97877492A}" dt="2022-12-01T14:21:10.522" v="745" actId="167"/>
        <pc:sldMkLst>
          <pc:docMk/>
          <pc:sldMk cId="257555050" sldId="1250"/>
        </pc:sldMkLst>
        <pc:spChg chg="ord">
          <ac:chgData name="Lenni Lobel" userId="38f762f444469328" providerId="LiveId" clId="{3232E303-92D8-4DAA-AA5E-CEE97877492A}" dt="2022-12-01T14:21:10.522" v="745" actId="167"/>
          <ac:spMkLst>
            <pc:docMk/>
            <pc:sldMk cId="257555050" sldId="1250"/>
            <ac:spMk id="2" creationId="{B2045AF7-CA26-4400-96BE-1B250D9117F0}"/>
          </ac:spMkLst>
        </pc:spChg>
        <pc:spChg chg="mod">
          <ac:chgData name="Lenni Lobel" userId="38f762f444469328" providerId="LiveId" clId="{3232E303-92D8-4DAA-AA5E-CEE97877492A}" dt="2022-12-01T14:08:17.794" v="697" actId="14100"/>
          <ac:spMkLst>
            <pc:docMk/>
            <pc:sldMk cId="257555050" sldId="1250"/>
            <ac:spMk id="7" creationId="{D1022E6E-F71E-4B61-ACE6-91C032A50708}"/>
          </ac:spMkLst>
        </pc:spChg>
        <pc:spChg chg="del">
          <ac:chgData name="Lenni Lobel" userId="38f762f444469328" providerId="LiveId" clId="{3232E303-92D8-4DAA-AA5E-CEE97877492A}" dt="2022-12-01T14:07:40.376" v="689" actId="478"/>
          <ac:spMkLst>
            <pc:docMk/>
            <pc:sldMk cId="257555050" sldId="1250"/>
            <ac:spMk id="8" creationId="{AB02B3BE-8915-4AD2-9112-65192A970E03}"/>
          </ac:spMkLst>
        </pc:spChg>
        <pc:spChg chg="del">
          <ac:chgData name="Lenni Lobel" userId="38f762f444469328" providerId="LiveId" clId="{3232E303-92D8-4DAA-AA5E-CEE97877492A}" dt="2022-12-01T14:07:41.689" v="690" actId="478"/>
          <ac:spMkLst>
            <pc:docMk/>
            <pc:sldMk cId="257555050" sldId="1250"/>
            <ac:spMk id="9" creationId="{042F8290-E5CE-49CE-B29D-82E48F3C8AF1}"/>
          </ac:spMkLst>
        </pc:spChg>
        <pc:picChg chg="del">
          <ac:chgData name="Lenni Lobel" userId="38f762f444469328" providerId="LiveId" clId="{3232E303-92D8-4DAA-AA5E-CEE97877492A}" dt="2022-12-01T14:07:46.558" v="691" actId="478"/>
          <ac:picMkLst>
            <pc:docMk/>
            <pc:sldMk cId="257555050" sldId="1250"/>
            <ac:picMk id="4" creationId="{71DA745D-96D9-4782-B01E-DF27BCCEA4B0}"/>
          </ac:picMkLst>
        </pc:picChg>
        <pc:picChg chg="add mod ord">
          <ac:chgData name="Lenni Lobel" userId="38f762f444469328" providerId="LiveId" clId="{3232E303-92D8-4DAA-AA5E-CEE97877492A}" dt="2022-12-01T14:08:07.627" v="695" actId="167"/>
          <ac:picMkLst>
            <pc:docMk/>
            <pc:sldMk cId="257555050" sldId="1250"/>
            <ac:picMk id="6" creationId="{9EBB8DE0-90F5-A89F-7752-07C7D9E9D318}"/>
          </ac:picMkLst>
        </pc:picChg>
        <pc:picChg chg="add del mod">
          <ac:chgData name="Lenni Lobel" userId="38f762f444469328" providerId="LiveId" clId="{3232E303-92D8-4DAA-AA5E-CEE97877492A}" dt="2022-12-01T14:11:41.340" v="718" actId="21"/>
          <ac:picMkLst>
            <pc:docMk/>
            <pc:sldMk cId="257555050" sldId="1250"/>
            <ac:picMk id="10" creationId="{CBEAA055-E2EE-D765-543D-ED548B8152DC}"/>
          </ac:picMkLst>
        </pc:picChg>
      </pc:sldChg>
      <pc:sldChg chg="mod modShow">
        <pc:chgData name="Lenni Lobel" userId="38f762f444469328" providerId="LiveId" clId="{3232E303-92D8-4DAA-AA5E-CEE97877492A}" dt="2022-12-01T14:11:04.826" v="710" actId="729"/>
        <pc:sldMkLst>
          <pc:docMk/>
          <pc:sldMk cId="2516154938" sldId="1251"/>
        </pc:sldMkLst>
      </pc:sldChg>
      <pc:sldChg chg="addSp delSp modSp mod ord modAnim">
        <pc:chgData name="Lenni Lobel" userId="38f762f444469328" providerId="LiveId" clId="{3232E303-92D8-4DAA-AA5E-CEE97877492A}" dt="2022-12-01T14:26:14.901" v="775"/>
        <pc:sldMkLst>
          <pc:docMk/>
          <pc:sldMk cId="4288257296" sldId="1252"/>
        </pc:sldMkLst>
        <pc:spChg chg="mod ord">
          <ac:chgData name="Lenni Lobel" userId="38f762f444469328" providerId="LiveId" clId="{3232E303-92D8-4DAA-AA5E-CEE97877492A}" dt="2022-12-01T14:12:00.112" v="723" actId="14100"/>
          <ac:spMkLst>
            <pc:docMk/>
            <pc:sldMk cId="4288257296" sldId="1252"/>
            <ac:spMk id="7" creationId="{D1022E6E-F71E-4B61-ACE6-91C032A50708}"/>
          </ac:spMkLst>
        </pc:spChg>
        <pc:picChg chg="del">
          <ac:chgData name="Lenni Lobel" userId="38f762f444469328" providerId="LiveId" clId="{3232E303-92D8-4DAA-AA5E-CEE97877492A}" dt="2022-12-01T14:11:16.377" v="711" actId="478"/>
          <ac:picMkLst>
            <pc:docMk/>
            <pc:sldMk cId="4288257296" sldId="1252"/>
            <ac:picMk id="2" creationId="{02C48335-7B9E-47A2-B779-FEC17C0D81E2}"/>
          </ac:picMkLst>
        </pc:picChg>
        <pc:picChg chg="add del">
          <ac:chgData name="Lenni Lobel" userId="38f762f444469328" providerId="LiveId" clId="{3232E303-92D8-4DAA-AA5E-CEE97877492A}" dt="2022-12-01T14:11:25.788" v="713" actId="21"/>
          <ac:picMkLst>
            <pc:docMk/>
            <pc:sldMk cId="4288257296" sldId="1252"/>
            <ac:picMk id="6" creationId="{86E1695C-F918-0627-4793-F43D6F06A049}"/>
          </ac:picMkLst>
        </pc:picChg>
        <pc:picChg chg="add mod">
          <ac:chgData name="Lenni Lobel" userId="38f762f444469328" providerId="LiveId" clId="{3232E303-92D8-4DAA-AA5E-CEE97877492A}" dt="2022-12-01T14:11:42.457" v="719"/>
          <ac:picMkLst>
            <pc:docMk/>
            <pc:sldMk cId="4288257296" sldId="1252"/>
            <ac:picMk id="8" creationId="{125008E5-E830-4B93-4000-0A393792408D}"/>
          </ac:picMkLst>
        </pc:picChg>
      </pc:sldChg>
      <pc:sldChg chg="del">
        <pc:chgData name="Lenni Lobel" userId="38f762f444469328" providerId="LiveId" clId="{3232E303-92D8-4DAA-AA5E-CEE97877492A}" dt="2022-11-25T16:06:25.261" v="537" actId="47"/>
        <pc:sldMkLst>
          <pc:docMk/>
          <pc:sldMk cId="1704917412" sldId="1253"/>
        </pc:sldMkLst>
      </pc:sldChg>
      <pc:sldChg chg="del">
        <pc:chgData name="Lenni Lobel" userId="38f762f444469328" providerId="LiveId" clId="{3232E303-92D8-4DAA-AA5E-CEE97877492A}" dt="2022-11-25T16:06:25.261" v="537" actId="47"/>
        <pc:sldMkLst>
          <pc:docMk/>
          <pc:sldMk cId="2489387031" sldId="1254"/>
        </pc:sldMkLst>
      </pc:sldChg>
      <pc:sldChg chg="addSp delSp modSp mod modAnim">
        <pc:chgData name="Lenni Lobel" userId="38f762f444469328" providerId="LiveId" clId="{3232E303-92D8-4DAA-AA5E-CEE97877492A}" dt="2022-12-01T14:09:07.589" v="706" actId="14100"/>
        <pc:sldMkLst>
          <pc:docMk/>
          <pc:sldMk cId="226609424" sldId="1255"/>
        </pc:sldMkLst>
        <pc:spChg chg="mod">
          <ac:chgData name="Lenni Lobel" userId="38f762f444469328" providerId="LiveId" clId="{3232E303-92D8-4DAA-AA5E-CEE97877492A}" dt="2022-11-25T16:04:20.174" v="535" actId="6549"/>
          <ac:spMkLst>
            <pc:docMk/>
            <pc:sldMk cId="226609424" sldId="1255"/>
            <ac:spMk id="3" creationId="{0B13D300-4EB8-4547-BC76-1E0D45671513}"/>
          </ac:spMkLst>
        </pc:spChg>
        <pc:spChg chg="del">
          <ac:chgData name="Lenni Lobel" userId="38f762f444469328" providerId="LiveId" clId="{3232E303-92D8-4DAA-AA5E-CEE97877492A}" dt="2022-11-25T16:04:00.306" v="527" actId="478"/>
          <ac:spMkLst>
            <pc:docMk/>
            <pc:sldMk cId="226609424" sldId="1255"/>
            <ac:spMk id="7" creationId="{D1022E6E-F71E-4B61-ACE6-91C032A50708}"/>
          </ac:spMkLst>
        </pc:spChg>
        <pc:spChg chg="add mod">
          <ac:chgData name="Lenni Lobel" userId="38f762f444469328" providerId="LiveId" clId="{3232E303-92D8-4DAA-AA5E-CEE97877492A}" dt="2022-12-01T14:09:07.589" v="706" actId="14100"/>
          <ac:spMkLst>
            <pc:docMk/>
            <pc:sldMk cId="226609424" sldId="1255"/>
            <ac:spMk id="9" creationId="{8E14C084-DE76-0458-12DF-4A98C24A634A}"/>
          </ac:spMkLst>
        </pc:spChg>
        <pc:spChg chg="del">
          <ac:chgData name="Lenni Lobel" userId="38f762f444469328" providerId="LiveId" clId="{3232E303-92D8-4DAA-AA5E-CEE97877492A}" dt="2022-11-25T16:03:57.906" v="526" actId="478"/>
          <ac:spMkLst>
            <pc:docMk/>
            <pc:sldMk cId="226609424" sldId="1255"/>
            <ac:spMk id="11" creationId="{AEBFBCFE-9562-4712-AC07-ECD4996A7552}"/>
          </ac:spMkLst>
        </pc:spChg>
        <pc:picChg chg="add del mod ord">
          <ac:chgData name="Lenni Lobel" userId="38f762f444469328" providerId="LiveId" clId="{3232E303-92D8-4DAA-AA5E-CEE97877492A}" dt="2022-12-01T14:07:01.379" v="682" actId="478"/>
          <ac:picMkLst>
            <pc:docMk/>
            <pc:sldMk cId="226609424" sldId="1255"/>
            <ac:picMk id="5" creationId="{26D9E3E4-57D7-5179-BC1E-8DB3AB6DAF39}"/>
          </ac:picMkLst>
        </pc:picChg>
        <pc:picChg chg="add del">
          <ac:chgData name="Lenni Lobel" userId="38f762f444469328" providerId="LiveId" clId="{3232E303-92D8-4DAA-AA5E-CEE97877492A}" dt="2022-12-01T14:07:02.272" v="684" actId="22"/>
          <ac:picMkLst>
            <pc:docMk/>
            <pc:sldMk cId="226609424" sldId="1255"/>
            <ac:picMk id="6" creationId="{CB614EAD-9109-6ED6-48E9-8F8F6992664E}"/>
          </ac:picMkLst>
        </pc:picChg>
        <pc:picChg chg="add mod">
          <ac:chgData name="Lenni Lobel" userId="38f762f444469328" providerId="LiveId" clId="{3232E303-92D8-4DAA-AA5E-CEE97877492A}" dt="2022-12-01T14:07:10.828" v="687" actId="1076"/>
          <ac:picMkLst>
            <pc:docMk/>
            <pc:sldMk cId="226609424" sldId="1255"/>
            <ac:picMk id="8" creationId="{EB0B88EA-D57F-48D0-5E0D-C8C5205D9D45}"/>
          </ac:picMkLst>
        </pc:picChg>
        <pc:picChg chg="del">
          <ac:chgData name="Lenni Lobel" userId="38f762f444469328" providerId="LiveId" clId="{3232E303-92D8-4DAA-AA5E-CEE97877492A}" dt="2022-11-25T16:03:45.441" v="521" actId="478"/>
          <ac:picMkLst>
            <pc:docMk/>
            <pc:sldMk cId="226609424" sldId="1255"/>
            <ac:picMk id="10" creationId="{4B6B972F-150C-41B4-BA10-CE8241819BB8}"/>
          </ac:picMkLst>
        </pc:picChg>
      </pc:sldChg>
      <pc:sldChg chg="mod modShow">
        <pc:chgData name="Lenni Lobel" userId="38f762f444469328" providerId="LiveId" clId="{3232E303-92D8-4DAA-AA5E-CEE97877492A}" dt="2022-12-01T14:14:23.703" v="728" actId="729"/>
        <pc:sldMkLst>
          <pc:docMk/>
          <pc:sldMk cId="486988408" sldId="1256"/>
        </pc:sldMkLst>
      </pc:sldChg>
      <pc:sldChg chg="mod modShow">
        <pc:chgData name="Lenni Lobel" userId="38f762f444469328" providerId="LiveId" clId="{3232E303-92D8-4DAA-AA5E-CEE97877492A}" dt="2022-12-01T14:14:23.703" v="728" actId="729"/>
        <pc:sldMkLst>
          <pc:docMk/>
          <pc:sldMk cId="2422849364" sldId="1257"/>
        </pc:sldMkLst>
      </pc:sldChg>
      <pc:sldChg chg="mod modShow">
        <pc:chgData name="Lenni Lobel" userId="38f762f444469328" providerId="LiveId" clId="{3232E303-92D8-4DAA-AA5E-CEE97877492A}" dt="2022-12-01T14:14:23.703" v="728" actId="729"/>
        <pc:sldMkLst>
          <pc:docMk/>
          <pc:sldMk cId="2804235195" sldId="1258"/>
        </pc:sldMkLst>
      </pc:sldChg>
      <pc:sldChg chg="del">
        <pc:chgData name="Lenni Lobel" userId="38f762f444469328" providerId="LiveId" clId="{3232E303-92D8-4DAA-AA5E-CEE97877492A}" dt="2022-11-25T16:59:02.169" v="616" actId="47"/>
        <pc:sldMkLst>
          <pc:docMk/>
          <pc:sldMk cId="441870844" sldId="1261"/>
        </pc:sldMkLst>
      </pc:sldChg>
      <pc:sldChg chg="del">
        <pc:chgData name="Lenni Lobel" userId="38f762f444469328" providerId="LiveId" clId="{3232E303-92D8-4DAA-AA5E-CEE97877492A}" dt="2022-11-25T16:59:02.169" v="616" actId="47"/>
        <pc:sldMkLst>
          <pc:docMk/>
          <pc:sldMk cId="3447998500" sldId="1263"/>
        </pc:sldMkLst>
      </pc:sldChg>
      <pc:sldChg chg="mod modShow">
        <pc:chgData name="Lenni Lobel" userId="38f762f444469328" providerId="LiveId" clId="{3232E303-92D8-4DAA-AA5E-CEE97877492A}" dt="2022-12-01T14:24:58.558" v="773" actId="729"/>
        <pc:sldMkLst>
          <pc:docMk/>
          <pc:sldMk cId="3354810834" sldId="1265"/>
        </pc:sldMkLst>
      </pc:sldChg>
      <pc:sldChg chg="mod modShow">
        <pc:chgData name="Lenni Lobel" userId="38f762f444469328" providerId="LiveId" clId="{3232E303-92D8-4DAA-AA5E-CEE97877492A}" dt="2022-12-01T14:24:58.558" v="773" actId="729"/>
        <pc:sldMkLst>
          <pc:docMk/>
          <pc:sldMk cId="194946066" sldId="1266"/>
        </pc:sldMkLst>
      </pc:sldChg>
      <pc:sldChg chg="mod modShow">
        <pc:chgData name="Lenni Lobel" userId="38f762f444469328" providerId="LiveId" clId="{3232E303-92D8-4DAA-AA5E-CEE97877492A}" dt="2022-12-01T14:24:58.558" v="773" actId="729"/>
        <pc:sldMkLst>
          <pc:docMk/>
          <pc:sldMk cId="2319194892" sldId="1267"/>
        </pc:sldMkLst>
      </pc:sldChg>
      <pc:sldChg chg="del">
        <pc:chgData name="Lenni Lobel" userId="38f762f444469328" providerId="LiveId" clId="{3232E303-92D8-4DAA-AA5E-CEE97877492A}" dt="2022-11-25T17:19:10.540" v="661" actId="47"/>
        <pc:sldMkLst>
          <pc:docMk/>
          <pc:sldMk cId="2771119962" sldId="1303"/>
        </pc:sldMkLst>
      </pc:sldChg>
      <pc:sldChg chg="addSp delSp modSp del mod delAnim">
        <pc:chgData name="Lenni Lobel" userId="38f762f444469328" providerId="LiveId" clId="{3232E303-92D8-4DAA-AA5E-CEE97877492A}" dt="2022-11-25T15:03:26.515" v="181" actId="47"/>
        <pc:sldMkLst>
          <pc:docMk/>
          <pc:sldMk cId="1749329253" sldId="1310"/>
        </pc:sldMkLst>
        <pc:spChg chg="del">
          <ac:chgData name="Lenni Lobel" userId="38f762f444469328" providerId="LiveId" clId="{3232E303-92D8-4DAA-AA5E-CEE97877492A}" dt="2022-11-25T12:41:16.290" v="25" actId="478"/>
          <ac:spMkLst>
            <pc:docMk/>
            <pc:sldMk cId="1749329253" sldId="1310"/>
            <ac:spMk id="8" creationId="{0463FE10-5032-4B03-85CA-CEF3897A08D2}"/>
          </ac:spMkLst>
        </pc:spChg>
        <pc:picChg chg="add del">
          <ac:chgData name="Lenni Lobel" userId="38f762f444469328" providerId="LiveId" clId="{3232E303-92D8-4DAA-AA5E-CEE97877492A}" dt="2022-11-25T15:03:12.955" v="180" actId="478"/>
          <ac:picMkLst>
            <pc:docMk/>
            <pc:sldMk cId="1749329253" sldId="1310"/>
            <ac:picMk id="4" creationId="{C3186450-EDF9-E4BF-7C5E-E18A392D115D}"/>
          </ac:picMkLst>
        </pc:picChg>
        <pc:picChg chg="del">
          <ac:chgData name="Lenni Lobel" userId="38f762f444469328" providerId="LiveId" clId="{3232E303-92D8-4DAA-AA5E-CEE97877492A}" dt="2022-11-25T12:41:15.128" v="24" actId="478"/>
          <ac:picMkLst>
            <pc:docMk/>
            <pc:sldMk cId="1749329253" sldId="1310"/>
            <ac:picMk id="5" creationId="{58063CCD-B876-4550-9354-E487E169926B}"/>
          </ac:picMkLst>
        </pc:picChg>
        <pc:picChg chg="add del mod">
          <ac:chgData name="Lenni Lobel" userId="38f762f444469328" providerId="LiveId" clId="{3232E303-92D8-4DAA-AA5E-CEE97877492A}" dt="2022-11-25T12:41:36.813" v="30" actId="22"/>
          <ac:picMkLst>
            <pc:docMk/>
            <pc:sldMk cId="1749329253" sldId="1310"/>
            <ac:picMk id="7" creationId="{6200376E-48AE-8046-1669-F7D5411357A5}"/>
          </ac:picMkLst>
        </pc:picChg>
      </pc:sldChg>
      <pc:sldChg chg="addSp delSp modSp mod">
        <pc:chgData name="Lenni Lobel" userId="38f762f444469328" providerId="LiveId" clId="{3232E303-92D8-4DAA-AA5E-CEE97877492A}" dt="2022-11-25T15:05:43.403" v="198" actId="1036"/>
        <pc:sldMkLst>
          <pc:docMk/>
          <pc:sldMk cId="1588256254" sldId="1311"/>
        </pc:sldMkLst>
        <pc:spChg chg="mod">
          <ac:chgData name="Lenni Lobel" userId="38f762f444469328" providerId="LiveId" clId="{3232E303-92D8-4DAA-AA5E-CEE97877492A}" dt="2022-11-25T15:05:43.403" v="198" actId="1036"/>
          <ac:spMkLst>
            <pc:docMk/>
            <pc:sldMk cId="1588256254" sldId="1311"/>
            <ac:spMk id="5" creationId="{79D26381-0D87-4B7C-962E-219BE13B9AB3}"/>
          </ac:spMkLst>
        </pc:spChg>
        <pc:picChg chg="add del">
          <ac:chgData name="Lenni Lobel" userId="38f762f444469328" providerId="LiveId" clId="{3232E303-92D8-4DAA-AA5E-CEE97877492A}" dt="2022-11-25T15:05:00.652" v="189" actId="22"/>
          <ac:picMkLst>
            <pc:docMk/>
            <pc:sldMk cId="1588256254" sldId="1311"/>
            <ac:picMk id="4" creationId="{EEC73ED3-B358-77FB-8942-8C906BA2BE5C}"/>
          </ac:picMkLst>
        </pc:picChg>
        <pc:picChg chg="add ord">
          <ac:chgData name="Lenni Lobel" userId="38f762f444469328" providerId="LiveId" clId="{3232E303-92D8-4DAA-AA5E-CEE97877492A}" dt="2022-11-25T15:05:35.246" v="193" actId="167"/>
          <ac:picMkLst>
            <pc:docMk/>
            <pc:sldMk cId="1588256254" sldId="1311"/>
            <ac:picMk id="7" creationId="{FFBE2B7C-ACD1-7A35-AEA0-858920EB56F1}"/>
          </ac:picMkLst>
        </pc:picChg>
        <pc:picChg chg="add del">
          <ac:chgData name="Lenni Lobel" userId="38f762f444469328" providerId="LiveId" clId="{3232E303-92D8-4DAA-AA5E-CEE97877492A}" dt="2022-11-25T15:05:31.373" v="191" actId="478"/>
          <ac:picMkLst>
            <pc:docMk/>
            <pc:sldMk cId="1588256254" sldId="1311"/>
            <ac:picMk id="8" creationId="{85D0CE64-CD09-4F57-A710-C6E6CDCB381A}"/>
          </ac:picMkLst>
        </pc:picChg>
      </pc:sldChg>
      <pc:sldChg chg="addSp delSp modSp mod">
        <pc:chgData name="Lenni Lobel" userId="38f762f444469328" providerId="LiveId" clId="{3232E303-92D8-4DAA-AA5E-CEE97877492A}" dt="2022-11-25T15:05:59.232" v="201" actId="167"/>
        <pc:sldMkLst>
          <pc:docMk/>
          <pc:sldMk cId="1650591486" sldId="1312"/>
        </pc:sldMkLst>
        <pc:picChg chg="del">
          <ac:chgData name="Lenni Lobel" userId="38f762f444469328" providerId="LiveId" clId="{3232E303-92D8-4DAA-AA5E-CEE97877492A}" dt="2022-11-25T15:05:56.420" v="199" actId="478"/>
          <ac:picMkLst>
            <pc:docMk/>
            <pc:sldMk cId="1650591486" sldId="1312"/>
            <ac:picMk id="4" creationId="{0001387F-399B-4E62-A3F2-A090ABCBD153}"/>
          </ac:picMkLst>
        </pc:picChg>
        <pc:picChg chg="add ord">
          <ac:chgData name="Lenni Lobel" userId="38f762f444469328" providerId="LiveId" clId="{3232E303-92D8-4DAA-AA5E-CEE97877492A}" dt="2022-11-25T15:05:59.232" v="201" actId="167"/>
          <ac:picMkLst>
            <pc:docMk/>
            <pc:sldMk cId="1650591486" sldId="1312"/>
            <ac:picMk id="5" creationId="{7AC79CBA-C3C6-221B-F7DE-FB62D7F4353D}"/>
          </ac:picMkLst>
        </pc:picChg>
      </pc:sldChg>
      <pc:sldChg chg="addSp delSp modSp mod">
        <pc:chgData name="Lenni Lobel" userId="38f762f444469328" providerId="LiveId" clId="{3232E303-92D8-4DAA-AA5E-CEE97877492A}" dt="2022-11-25T15:06:31.924" v="206" actId="167"/>
        <pc:sldMkLst>
          <pc:docMk/>
          <pc:sldMk cId="2198811328" sldId="1313"/>
        </pc:sldMkLst>
        <pc:picChg chg="add">
          <ac:chgData name="Lenni Lobel" userId="38f762f444469328" providerId="LiveId" clId="{3232E303-92D8-4DAA-AA5E-CEE97877492A}" dt="2022-11-25T15:06:22.059" v="203" actId="22"/>
          <ac:picMkLst>
            <pc:docMk/>
            <pc:sldMk cId="2198811328" sldId="1313"/>
            <ac:picMk id="4" creationId="{7DA3B3FE-8053-B95C-7AB9-3DC9B8DF5489}"/>
          </ac:picMkLst>
        </pc:picChg>
        <pc:picChg chg="add mod ord">
          <ac:chgData name="Lenni Lobel" userId="38f762f444469328" providerId="LiveId" clId="{3232E303-92D8-4DAA-AA5E-CEE97877492A}" dt="2022-11-25T15:06:31.924" v="206" actId="167"/>
          <ac:picMkLst>
            <pc:docMk/>
            <pc:sldMk cId="2198811328" sldId="1313"/>
            <ac:picMk id="5" creationId="{29440E9A-DCBD-0C10-EC9E-24C42FE952E3}"/>
          </ac:picMkLst>
        </pc:picChg>
        <pc:picChg chg="del">
          <ac:chgData name="Lenni Lobel" userId="38f762f444469328" providerId="LiveId" clId="{3232E303-92D8-4DAA-AA5E-CEE97877492A}" dt="2022-11-25T15:06:29.195" v="204" actId="478"/>
          <ac:picMkLst>
            <pc:docMk/>
            <pc:sldMk cId="2198811328" sldId="1313"/>
            <ac:picMk id="8" creationId="{B4834128-553C-48D1-87EA-B23576EBDA08}"/>
          </ac:picMkLst>
        </pc:picChg>
        <pc:picChg chg="del">
          <ac:chgData name="Lenni Lobel" userId="38f762f444469328" providerId="LiveId" clId="{3232E303-92D8-4DAA-AA5E-CEE97877492A}" dt="2022-11-25T15:06:21.653" v="202" actId="478"/>
          <ac:picMkLst>
            <pc:docMk/>
            <pc:sldMk cId="2198811328" sldId="1313"/>
            <ac:picMk id="10" creationId="{1CC3C0F4-10D2-4FBD-A57C-764BE8EA1516}"/>
          </ac:picMkLst>
        </pc:picChg>
      </pc:sldChg>
      <pc:sldChg chg="addSp delSp modSp mod">
        <pc:chgData name="Lenni Lobel" userId="38f762f444469328" providerId="LiveId" clId="{3232E303-92D8-4DAA-AA5E-CEE97877492A}" dt="2022-11-25T15:06:57.081" v="210" actId="22"/>
        <pc:sldMkLst>
          <pc:docMk/>
          <pc:sldMk cId="2251754419" sldId="1314"/>
        </pc:sldMkLst>
        <pc:picChg chg="add mod">
          <ac:chgData name="Lenni Lobel" userId="38f762f444469328" providerId="LiveId" clId="{3232E303-92D8-4DAA-AA5E-CEE97877492A}" dt="2022-11-25T15:06:48.723" v="209"/>
          <ac:picMkLst>
            <pc:docMk/>
            <pc:sldMk cId="2251754419" sldId="1314"/>
            <ac:picMk id="3" creationId="{FB1DB340-E1BE-4F09-10BB-40700CC44E8E}"/>
          </ac:picMkLst>
        </pc:picChg>
        <pc:picChg chg="del">
          <ac:chgData name="Lenni Lobel" userId="38f762f444469328" providerId="LiveId" clId="{3232E303-92D8-4DAA-AA5E-CEE97877492A}" dt="2022-11-25T15:06:41.931" v="207" actId="478"/>
          <ac:picMkLst>
            <pc:docMk/>
            <pc:sldMk cId="2251754419" sldId="1314"/>
            <ac:picMk id="4" creationId="{93D6F2C5-86B5-4C96-BD81-74135A9148BB}"/>
          </ac:picMkLst>
        </pc:picChg>
        <pc:picChg chg="add">
          <ac:chgData name="Lenni Lobel" userId="38f762f444469328" providerId="LiveId" clId="{3232E303-92D8-4DAA-AA5E-CEE97877492A}" dt="2022-11-25T15:06:57.081" v="210" actId="22"/>
          <ac:picMkLst>
            <pc:docMk/>
            <pc:sldMk cId="2251754419" sldId="1314"/>
            <ac:picMk id="6" creationId="{372E2525-7F67-7AA9-571D-EC9BC117BA2F}"/>
          </ac:picMkLst>
        </pc:picChg>
        <pc:picChg chg="del">
          <ac:chgData name="Lenni Lobel" userId="38f762f444469328" providerId="LiveId" clId="{3232E303-92D8-4DAA-AA5E-CEE97877492A}" dt="2022-11-25T15:06:43.651" v="208" actId="478"/>
          <ac:picMkLst>
            <pc:docMk/>
            <pc:sldMk cId="2251754419" sldId="1314"/>
            <ac:picMk id="7" creationId="{15BBA871-4B13-473E-81A5-1A5F5AEC4799}"/>
          </ac:picMkLst>
        </pc:picChg>
      </pc:sldChg>
      <pc:sldChg chg="addSp delSp modSp del mod">
        <pc:chgData name="Lenni Lobel" userId="38f762f444469328" providerId="LiveId" clId="{3232E303-92D8-4DAA-AA5E-CEE97877492A}" dt="2022-11-25T15:29:48.943" v="367" actId="47"/>
        <pc:sldMkLst>
          <pc:docMk/>
          <pc:sldMk cId="3316348869" sldId="1542"/>
        </pc:sldMkLst>
        <pc:picChg chg="add del mod">
          <ac:chgData name="Lenni Lobel" userId="38f762f444469328" providerId="LiveId" clId="{3232E303-92D8-4DAA-AA5E-CEE97877492A}" dt="2022-11-25T12:55:57.477" v="100" actId="22"/>
          <ac:picMkLst>
            <pc:docMk/>
            <pc:sldMk cId="3316348869" sldId="1542"/>
            <ac:picMk id="4" creationId="{761B22FF-4E3F-27EF-1859-2FD770645322}"/>
          </ac:picMkLst>
        </pc:picChg>
        <pc:picChg chg="add del mod">
          <ac:chgData name="Lenni Lobel" userId="38f762f444469328" providerId="LiveId" clId="{3232E303-92D8-4DAA-AA5E-CEE97877492A}" dt="2022-11-25T12:56:17.960" v="103" actId="478"/>
          <ac:picMkLst>
            <pc:docMk/>
            <pc:sldMk cId="3316348869" sldId="1542"/>
            <ac:picMk id="7" creationId="{766DE63B-B930-A45A-298A-88EA39583F45}"/>
          </ac:picMkLst>
        </pc:picChg>
        <pc:picChg chg="add del mod">
          <ac:chgData name="Lenni Lobel" userId="38f762f444469328" providerId="LiveId" clId="{3232E303-92D8-4DAA-AA5E-CEE97877492A}" dt="2022-11-25T12:56:23.605" v="106" actId="478"/>
          <ac:picMkLst>
            <pc:docMk/>
            <pc:sldMk cId="3316348869" sldId="1542"/>
            <ac:picMk id="9" creationId="{999EE60C-10FF-E16D-DDF8-ED6BA97E567A}"/>
          </ac:picMkLst>
        </pc:picChg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4276403652" sldId="1543"/>
        </pc:sldMkLst>
      </pc:sldChg>
      <pc:sldChg chg="addSp delSp modSp mod delAnim modAnim">
        <pc:chgData name="Lenni Lobel" userId="38f762f444469328" providerId="LiveId" clId="{3232E303-92D8-4DAA-AA5E-CEE97877492A}" dt="2022-11-25T15:30:19.942" v="407" actId="1035"/>
        <pc:sldMkLst>
          <pc:docMk/>
          <pc:sldMk cId="2499987030" sldId="1546"/>
        </pc:sldMkLst>
        <pc:spChg chg="del mod">
          <ac:chgData name="Lenni Lobel" userId="38f762f444469328" providerId="LiveId" clId="{3232E303-92D8-4DAA-AA5E-CEE97877492A}" dt="2022-11-25T15:17:28.682" v="276" actId="478"/>
          <ac:spMkLst>
            <pc:docMk/>
            <pc:sldMk cId="2499987030" sldId="1546"/>
            <ac:spMk id="2" creationId="{19AABB92-C63F-4851-BA25-B42445BAB8A5}"/>
          </ac:spMkLst>
        </pc:spChg>
        <pc:spChg chg="del">
          <ac:chgData name="Lenni Lobel" userId="38f762f444469328" providerId="LiveId" clId="{3232E303-92D8-4DAA-AA5E-CEE97877492A}" dt="2022-11-25T15:16:26.177" v="242" actId="478"/>
          <ac:spMkLst>
            <pc:docMk/>
            <pc:sldMk cId="2499987030" sldId="1546"/>
            <ac:spMk id="5" creationId="{90F23DCE-D70F-4FFC-99B0-C53D12FC809E}"/>
          </ac:spMkLst>
        </pc:spChg>
        <pc:spChg chg="add del mod">
          <ac:chgData name="Lenni Lobel" userId="38f762f444469328" providerId="LiveId" clId="{3232E303-92D8-4DAA-AA5E-CEE97877492A}" dt="2022-11-25T15:17:32.739" v="277" actId="478"/>
          <ac:spMkLst>
            <pc:docMk/>
            <pc:sldMk cId="2499987030" sldId="1546"/>
            <ac:spMk id="22" creationId="{3B8F0984-A939-EAA6-40F5-CBD9C6E9DE54}"/>
          </ac:spMkLst>
        </pc:spChg>
        <pc:spChg chg="add mod">
          <ac:chgData name="Lenni Lobel" userId="38f762f444469328" providerId="LiveId" clId="{3232E303-92D8-4DAA-AA5E-CEE97877492A}" dt="2022-11-25T15:30:00.427" v="383" actId="1036"/>
          <ac:spMkLst>
            <pc:docMk/>
            <pc:sldMk cId="2499987030" sldId="1546"/>
            <ac:spMk id="23" creationId="{1B5DE96F-A1C7-C923-DB14-E720B8771841}"/>
          </ac:spMkLst>
        </pc:spChg>
        <pc:spChg chg="mod">
          <ac:chgData name="Lenni Lobel" userId="38f762f444469328" providerId="LiveId" clId="{3232E303-92D8-4DAA-AA5E-CEE97877492A}" dt="2022-11-25T15:30:19.942" v="407" actId="1035"/>
          <ac:spMkLst>
            <pc:docMk/>
            <pc:sldMk cId="2499987030" sldId="1546"/>
            <ac:spMk id="24" creationId="{B0958B0B-93FE-445B-B0A8-1D1BDE0AB18E}"/>
          </ac:spMkLst>
        </pc:spChg>
        <pc:spChg chg="add mod">
          <ac:chgData name="Lenni Lobel" userId="38f762f444469328" providerId="LiveId" clId="{3232E303-92D8-4DAA-AA5E-CEE97877492A}" dt="2022-11-25T15:30:00.427" v="383" actId="1036"/>
          <ac:spMkLst>
            <pc:docMk/>
            <pc:sldMk cId="2499987030" sldId="1546"/>
            <ac:spMk id="27" creationId="{91F3433E-BE07-C1CA-B6CF-080171555E0A}"/>
          </ac:spMkLst>
        </pc:spChg>
        <pc:picChg chg="add del mod">
          <ac:chgData name="Lenni Lobel" userId="38f762f444469328" providerId="LiveId" clId="{3232E303-92D8-4DAA-AA5E-CEE97877492A}" dt="2022-11-25T15:13:04.092" v="221" actId="478"/>
          <ac:picMkLst>
            <pc:docMk/>
            <pc:sldMk cId="2499987030" sldId="1546"/>
            <ac:picMk id="4" creationId="{7A8D7AB7-F6D6-C18B-31FD-11080DBB8707}"/>
          </ac:picMkLst>
        </pc:picChg>
        <pc:picChg chg="del">
          <ac:chgData name="Lenni Lobel" userId="38f762f444469328" providerId="LiveId" clId="{3232E303-92D8-4DAA-AA5E-CEE97877492A}" dt="2022-11-25T15:16:24.068" v="241" actId="478"/>
          <ac:picMkLst>
            <pc:docMk/>
            <pc:sldMk cId="2499987030" sldId="1546"/>
            <ac:picMk id="6" creationId="{588F2562-A060-4EEF-81CF-77049CEF7F4A}"/>
          </ac:picMkLst>
        </pc:picChg>
        <pc:picChg chg="add del mod">
          <ac:chgData name="Lenni Lobel" userId="38f762f444469328" providerId="LiveId" clId="{3232E303-92D8-4DAA-AA5E-CEE97877492A}" dt="2022-11-25T15:13:55.762" v="224" actId="478"/>
          <ac:picMkLst>
            <pc:docMk/>
            <pc:sldMk cId="2499987030" sldId="1546"/>
            <ac:picMk id="8" creationId="{F36A975C-08F7-C0E4-AC80-D8E8CAE668D2}"/>
          </ac:picMkLst>
        </pc:picChg>
        <pc:picChg chg="add del mod">
          <ac:chgData name="Lenni Lobel" userId="38f762f444469328" providerId="LiveId" clId="{3232E303-92D8-4DAA-AA5E-CEE97877492A}" dt="2022-11-25T15:14:34.321" v="227" actId="478"/>
          <ac:picMkLst>
            <pc:docMk/>
            <pc:sldMk cId="2499987030" sldId="1546"/>
            <ac:picMk id="10" creationId="{9784F93F-99DD-317E-034F-287CD78CB79F}"/>
          </ac:picMkLst>
        </pc:picChg>
        <pc:picChg chg="add del mod">
          <ac:chgData name="Lenni Lobel" userId="38f762f444469328" providerId="LiveId" clId="{3232E303-92D8-4DAA-AA5E-CEE97877492A}" dt="2022-11-25T15:15:31.354" v="230" actId="478"/>
          <ac:picMkLst>
            <pc:docMk/>
            <pc:sldMk cId="2499987030" sldId="1546"/>
            <ac:picMk id="12" creationId="{5BEF1C96-66DC-1A2E-6CBE-883ACE447B85}"/>
          </ac:picMkLst>
        </pc:picChg>
        <pc:picChg chg="add del mod">
          <ac:chgData name="Lenni Lobel" userId="38f762f444469328" providerId="LiveId" clId="{3232E303-92D8-4DAA-AA5E-CEE97877492A}" dt="2022-11-25T15:15:43.924" v="233" actId="478"/>
          <ac:picMkLst>
            <pc:docMk/>
            <pc:sldMk cId="2499987030" sldId="1546"/>
            <ac:picMk id="14" creationId="{64FE5C4A-C62B-4DD5-6F9D-EFD160E35B82}"/>
          </ac:picMkLst>
        </pc:picChg>
        <pc:picChg chg="add del mod">
          <ac:chgData name="Lenni Lobel" userId="38f762f444469328" providerId="LiveId" clId="{3232E303-92D8-4DAA-AA5E-CEE97877492A}" dt="2022-11-25T15:16:02.186" v="236" actId="478"/>
          <ac:picMkLst>
            <pc:docMk/>
            <pc:sldMk cId="2499987030" sldId="1546"/>
            <ac:picMk id="16" creationId="{CB226A7E-8FF5-DEC9-DEA4-ECF88C75E18E}"/>
          </ac:picMkLst>
        </pc:picChg>
        <pc:picChg chg="add del mod">
          <ac:chgData name="Lenni Lobel" userId="38f762f444469328" providerId="LiveId" clId="{3232E303-92D8-4DAA-AA5E-CEE97877492A}" dt="2022-11-25T15:16:06.860" v="239" actId="478"/>
          <ac:picMkLst>
            <pc:docMk/>
            <pc:sldMk cId="2499987030" sldId="1546"/>
            <ac:picMk id="18" creationId="{1065E33D-262E-1D81-EE48-12E8CB4C870F}"/>
          </ac:picMkLst>
        </pc:picChg>
        <pc:picChg chg="add del">
          <ac:chgData name="Lenni Lobel" userId="38f762f444469328" providerId="LiveId" clId="{3232E303-92D8-4DAA-AA5E-CEE97877492A}" dt="2022-11-25T15:21:07.459" v="344" actId="478"/>
          <ac:picMkLst>
            <pc:docMk/>
            <pc:sldMk cId="2499987030" sldId="1546"/>
            <ac:picMk id="20" creationId="{2C572447-6A48-D12D-741F-3CDC7DACF458}"/>
          </ac:picMkLst>
        </pc:picChg>
        <pc:picChg chg="add mod">
          <ac:chgData name="Lenni Lobel" userId="38f762f444469328" providerId="LiveId" clId="{3232E303-92D8-4DAA-AA5E-CEE97877492A}" dt="2022-11-25T15:30:00.427" v="383" actId="1036"/>
          <ac:picMkLst>
            <pc:docMk/>
            <pc:sldMk cId="2499987030" sldId="1546"/>
            <ac:picMk id="26" creationId="{57C4B487-8028-1A47-8231-9EAE95BA28D3}"/>
          </ac:picMkLst>
        </pc:picChg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4294213848" sldId="1547"/>
        </pc:sldMkLst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458859223" sldId="1548"/>
        </pc:sldMkLst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4176659085" sldId="1549"/>
        </pc:sldMkLst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664831183" sldId="1550"/>
        </pc:sldMkLst>
      </pc:sldChg>
      <pc:sldChg chg="del">
        <pc:chgData name="Lenni Lobel" userId="38f762f444469328" providerId="LiveId" clId="{3232E303-92D8-4DAA-AA5E-CEE97877492A}" dt="2022-11-25T15:29:48.943" v="367" actId="47"/>
        <pc:sldMkLst>
          <pc:docMk/>
          <pc:sldMk cId="3628630346" sldId="1552"/>
        </pc:sldMkLst>
      </pc:sldChg>
      <pc:sldChg chg="addSp delSp modSp mod modAnim">
        <pc:chgData name="Lenni Lobel" userId="38f762f444469328" providerId="LiveId" clId="{3232E303-92D8-4DAA-AA5E-CEE97877492A}" dt="2022-11-25T12:51:00.924" v="70" actId="1035"/>
        <pc:sldMkLst>
          <pc:docMk/>
          <pc:sldMk cId="3008373743" sldId="1554"/>
        </pc:sldMkLst>
        <pc:spChg chg="add mod">
          <ac:chgData name="Lenni Lobel" userId="38f762f444469328" providerId="LiveId" clId="{3232E303-92D8-4DAA-AA5E-CEE97877492A}" dt="2022-11-25T12:51:00.924" v="70" actId="1035"/>
          <ac:spMkLst>
            <pc:docMk/>
            <pc:sldMk cId="3008373743" sldId="1554"/>
            <ac:spMk id="7" creationId="{06947C31-FD3C-3787-C132-5A3858B19196}"/>
          </ac:spMkLst>
        </pc:spChg>
        <pc:picChg chg="add del mod">
          <ac:chgData name="Lenni Lobel" userId="38f762f444469328" providerId="LiveId" clId="{3232E303-92D8-4DAA-AA5E-CEE97877492A}" dt="2022-11-25T12:50:33.274" v="61" actId="14100"/>
          <ac:picMkLst>
            <pc:docMk/>
            <pc:sldMk cId="3008373743" sldId="1554"/>
            <ac:picMk id="5" creationId="{66EF998B-F57C-A546-EE47-8D80AD8E8E1E}"/>
          </ac:picMkLst>
        </pc:picChg>
        <pc:picChg chg="add del">
          <ac:chgData name="Lenni Lobel" userId="38f762f444469328" providerId="LiveId" clId="{3232E303-92D8-4DAA-AA5E-CEE97877492A}" dt="2022-11-25T12:50:33.690" v="62" actId="478"/>
          <ac:picMkLst>
            <pc:docMk/>
            <pc:sldMk cId="3008373743" sldId="1554"/>
            <ac:picMk id="6" creationId="{3EB02906-4A8C-4A3A-9000-0957B0393AD9}"/>
          </ac:picMkLst>
        </pc:picChg>
      </pc:sldChg>
      <pc:sldChg chg="addSp delSp modSp mod">
        <pc:chgData name="Lenni Lobel" userId="38f762f444469328" providerId="LiveId" clId="{3232E303-92D8-4DAA-AA5E-CEE97877492A}" dt="2022-11-25T12:53:37.463" v="90" actId="1076"/>
        <pc:sldMkLst>
          <pc:docMk/>
          <pc:sldMk cId="2416304151" sldId="1555"/>
        </pc:sldMkLst>
        <pc:picChg chg="add del mod">
          <ac:chgData name="Lenni Lobel" userId="38f762f444469328" providerId="LiveId" clId="{3232E303-92D8-4DAA-AA5E-CEE97877492A}" dt="2022-11-25T12:53:31.625" v="89" actId="478"/>
          <ac:picMkLst>
            <pc:docMk/>
            <pc:sldMk cId="2416304151" sldId="1555"/>
            <ac:picMk id="5" creationId="{9549AB8B-615D-40F4-9A4B-015F18A375F2}"/>
          </ac:picMkLst>
        </pc:picChg>
        <pc:picChg chg="add mod">
          <ac:chgData name="Lenni Lobel" userId="38f762f444469328" providerId="LiveId" clId="{3232E303-92D8-4DAA-AA5E-CEE97877492A}" dt="2022-11-25T12:53:37.463" v="90" actId="1076"/>
          <ac:picMkLst>
            <pc:docMk/>
            <pc:sldMk cId="2416304151" sldId="1555"/>
            <ac:picMk id="6" creationId="{8995238C-A187-4C5C-16E7-AED8267A3F8A}"/>
          </ac:picMkLst>
        </pc:picChg>
        <pc:picChg chg="add del">
          <ac:chgData name="Lenni Lobel" userId="38f762f444469328" providerId="LiveId" clId="{3232E303-92D8-4DAA-AA5E-CEE97877492A}" dt="2022-11-25T12:51:22.219" v="73" actId="22"/>
          <ac:picMkLst>
            <pc:docMk/>
            <pc:sldMk cId="2416304151" sldId="1555"/>
            <ac:picMk id="6" creationId="{CB0A37A3-D228-1044-3AE8-440497B9221B}"/>
          </ac:picMkLst>
        </pc:picChg>
        <pc:picChg chg="add del mod ord">
          <ac:chgData name="Lenni Lobel" userId="38f762f444469328" providerId="LiveId" clId="{3232E303-92D8-4DAA-AA5E-CEE97877492A}" dt="2022-11-25T12:51:39.304" v="82" actId="22"/>
          <ac:picMkLst>
            <pc:docMk/>
            <pc:sldMk cId="2416304151" sldId="1555"/>
            <ac:picMk id="8" creationId="{F10DF14B-9582-5EFD-D5A3-9798B7E0BF1C}"/>
          </ac:picMkLst>
        </pc:picChg>
      </pc:sldChg>
      <pc:sldChg chg="addSp modSp mod modAnim">
        <pc:chgData name="Lenni Lobel" userId="38f762f444469328" providerId="LiveId" clId="{3232E303-92D8-4DAA-AA5E-CEE97877492A}" dt="2022-11-25T15:10:31.956" v="218" actId="1036"/>
        <pc:sldMkLst>
          <pc:docMk/>
          <pc:sldMk cId="3059108087" sldId="1559"/>
        </pc:sldMkLst>
        <pc:spChg chg="add mod">
          <ac:chgData name="Lenni Lobel" userId="38f762f444469328" providerId="LiveId" clId="{3232E303-92D8-4DAA-AA5E-CEE97877492A}" dt="2022-11-25T15:10:31.956" v="218" actId="1036"/>
          <ac:spMkLst>
            <pc:docMk/>
            <pc:sldMk cId="3059108087" sldId="1559"/>
            <ac:spMk id="2" creationId="{88CB1DE9-C360-6633-F37B-02A4D2CB508F}"/>
          </ac:spMkLst>
        </pc:spChg>
        <pc:picChg chg="mod">
          <ac:chgData name="Lenni Lobel" userId="38f762f444469328" providerId="LiveId" clId="{3232E303-92D8-4DAA-AA5E-CEE97877492A}" dt="2022-11-25T15:10:04.745" v="214" actId="1076"/>
          <ac:picMkLst>
            <pc:docMk/>
            <pc:sldMk cId="3059108087" sldId="1559"/>
            <ac:picMk id="8" creationId="{1F29E355-01A0-4566-B727-7BADE75A6BCB}"/>
          </ac:picMkLst>
        </pc:picChg>
      </pc:sldChg>
      <pc:sldChg chg="addSp delSp modSp mod">
        <pc:chgData name="Lenni Lobel" userId="38f762f444469328" providerId="LiveId" clId="{3232E303-92D8-4DAA-AA5E-CEE97877492A}" dt="2022-11-25T14:57:03.485" v="170" actId="167"/>
        <pc:sldMkLst>
          <pc:docMk/>
          <pc:sldMk cId="3598014942" sldId="1561"/>
        </pc:sldMkLst>
        <pc:picChg chg="add del ord">
          <ac:chgData name="Lenni Lobel" userId="38f762f444469328" providerId="LiveId" clId="{3232E303-92D8-4DAA-AA5E-CEE97877492A}" dt="2022-11-25T14:57:00.531" v="168" actId="478"/>
          <ac:picMkLst>
            <pc:docMk/>
            <pc:sldMk cId="3598014942" sldId="1561"/>
            <ac:picMk id="3" creationId="{09B5A25E-6E28-9BDC-AE73-ED8C7813AD9C}"/>
          </ac:picMkLst>
        </pc:picChg>
        <pc:picChg chg="del">
          <ac:chgData name="Lenni Lobel" userId="38f762f444469328" providerId="LiveId" clId="{3232E303-92D8-4DAA-AA5E-CEE97877492A}" dt="2022-11-25T12:23:53.066" v="10" actId="478"/>
          <ac:picMkLst>
            <pc:docMk/>
            <pc:sldMk cId="3598014942" sldId="1561"/>
            <ac:picMk id="3" creationId="{570381C6-8761-479D-987A-5CB1E9C7E398}"/>
          </ac:picMkLst>
        </pc:picChg>
        <pc:picChg chg="add del ord">
          <ac:chgData name="Lenni Lobel" userId="38f762f444469328" providerId="LiveId" clId="{3232E303-92D8-4DAA-AA5E-CEE97877492A}" dt="2022-11-25T14:54:45.378" v="162" actId="478"/>
          <ac:picMkLst>
            <pc:docMk/>
            <pc:sldMk cId="3598014942" sldId="1561"/>
            <ac:picMk id="4" creationId="{1FC145E8-261F-09DD-57F8-54B8378E8D2A}"/>
          </ac:picMkLst>
        </pc:picChg>
        <pc:picChg chg="add ord">
          <ac:chgData name="Lenni Lobel" userId="38f762f444469328" providerId="LiveId" clId="{3232E303-92D8-4DAA-AA5E-CEE97877492A}" dt="2022-11-25T14:57:03.485" v="170" actId="167"/>
          <ac:picMkLst>
            <pc:docMk/>
            <pc:sldMk cId="3598014942" sldId="1561"/>
            <ac:picMk id="6" creationId="{604E47FB-D170-0B29-3889-9CAFE30A608E}"/>
          </ac:picMkLst>
        </pc:picChg>
      </pc:sldChg>
      <pc:sldChg chg="addSp delSp mod">
        <pc:chgData name="Lenni Lobel" userId="38f762f444469328" providerId="LiveId" clId="{3232E303-92D8-4DAA-AA5E-CEE97877492A}" dt="2022-11-25T14:58:35.657" v="176" actId="22"/>
        <pc:sldMkLst>
          <pc:docMk/>
          <pc:sldMk cId="3652489253" sldId="1563"/>
        </pc:sldMkLst>
        <pc:picChg chg="del">
          <ac:chgData name="Lenni Lobel" userId="38f762f444469328" providerId="LiveId" clId="{3232E303-92D8-4DAA-AA5E-CEE97877492A}" dt="2022-11-25T12:28:18.494" v="19" actId="478"/>
          <ac:picMkLst>
            <pc:docMk/>
            <pc:sldMk cId="3652489253" sldId="1563"/>
            <ac:picMk id="3" creationId="{7A219790-247E-404B-9A86-FB54CF47821D}"/>
          </ac:picMkLst>
        </pc:picChg>
        <pc:picChg chg="add">
          <ac:chgData name="Lenni Lobel" userId="38f762f444469328" providerId="LiveId" clId="{3232E303-92D8-4DAA-AA5E-CEE97877492A}" dt="2022-11-25T14:58:35.657" v="176" actId="22"/>
          <ac:picMkLst>
            <pc:docMk/>
            <pc:sldMk cId="3652489253" sldId="1563"/>
            <ac:picMk id="3" creationId="{CB7BEE87-0ED2-9314-6DD5-495889A1566D}"/>
          </ac:picMkLst>
        </pc:picChg>
        <pc:picChg chg="add del">
          <ac:chgData name="Lenni Lobel" userId="38f762f444469328" providerId="LiveId" clId="{3232E303-92D8-4DAA-AA5E-CEE97877492A}" dt="2022-11-25T14:58:35.275" v="175" actId="478"/>
          <ac:picMkLst>
            <pc:docMk/>
            <pc:sldMk cId="3652489253" sldId="1563"/>
            <ac:picMk id="5" creationId="{7DAFFE50-5467-41A5-E4AC-0606F538A0AD}"/>
          </ac:picMkLst>
        </pc:picChg>
      </pc:sldChg>
      <pc:sldChg chg="addSp delSp mod">
        <pc:chgData name="Lenni Lobel" userId="38f762f444469328" providerId="LiveId" clId="{3232E303-92D8-4DAA-AA5E-CEE97877492A}" dt="2022-11-25T15:01:45.990" v="178" actId="22"/>
        <pc:sldMkLst>
          <pc:docMk/>
          <pc:sldMk cId="2531097043" sldId="1564"/>
        </pc:sldMkLst>
        <pc:picChg chg="del">
          <ac:chgData name="Lenni Lobel" userId="38f762f444469328" providerId="LiveId" clId="{3232E303-92D8-4DAA-AA5E-CEE97877492A}" dt="2022-11-25T12:37:15.575" v="21" actId="478"/>
          <ac:picMkLst>
            <pc:docMk/>
            <pc:sldMk cId="2531097043" sldId="1564"/>
            <ac:picMk id="3" creationId="{68276FBF-DEEE-4E5C-9668-F62B75D08439}"/>
          </ac:picMkLst>
        </pc:picChg>
        <pc:picChg chg="add">
          <ac:chgData name="Lenni Lobel" userId="38f762f444469328" providerId="LiveId" clId="{3232E303-92D8-4DAA-AA5E-CEE97877492A}" dt="2022-11-25T15:01:45.990" v="178" actId="22"/>
          <ac:picMkLst>
            <pc:docMk/>
            <pc:sldMk cId="2531097043" sldId="1564"/>
            <ac:picMk id="3" creationId="{7412191D-6D03-0E07-8D7A-5839C3A4F26E}"/>
          </ac:picMkLst>
        </pc:picChg>
        <pc:picChg chg="add del">
          <ac:chgData name="Lenni Lobel" userId="38f762f444469328" providerId="LiveId" clId="{3232E303-92D8-4DAA-AA5E-CEE97877492A}" dt="2022-11-25T15:01:45.573" v="177" actId="478"/>
          <ac:picMkLst>
            <pc:docMk/>
            <pc:sldMk cId="2531097043" sldId="1564"/>
            <ac:picMk id="5" creationId="{30DDF4D9-5F75-205C-EF7D-A26488551FD6}"/>
          </ac:picMkLst>
        </pc:picChg>
      </pc:sldChg>
      <pc:sldChg chg="add">
        <pc:chgData name="Lenni Lobel" userId="38f762f444469328" providerId="LiveId" clId="{3232E303-92D8-4DAA-AA5E-CEE97877492A}" dt="2022-11-25T17:10:16.986" v="657"/>
        <pc:sldMkLst>
          <pc:docMk/>
          <pc:sldMk cId="326775621" sldId="1582"/>
        </pc:sldMkLst>
      </pc:sldChg>
      <pc:sldChg chg="del">
        <pc:chgData name="Lenni Lobel" userId="38f762f444469328" providerId="LiveId" clId="{3232E303-92D8-4DAA-AA5E-CEE97877492A}" dt="2022-11-25T16:59:54.855" v="617" actId="47"/>
        <pc:sldMkLst>
          <pc:docMk/>
          <pc:sldMk cId="2579392436" sldId="1600"/>
        </pc:sldMkLst>
      </pc:sldChg>
      <pc:sldChg chg="addSp delSp modSp mod">
        <pc:chgData name="Lenni Lobel" userId="38f762f444469328" providerId="LiveId" clId="{3232E303-92D8-4DAA-AA5E-CEE97877492A}" dt="2022-12-04T21:15:12.062" v="815" actId="1037"/>
        <pc:sldMkLst>
          <pc:docMk/>
          <pc:sldMk cId="2079227093" sldId="1601"/>
        </pc:sldMkLst>
        <pc:spChg chg="ord">
          <ac:chgData name="Lenni Lobel" userId="38f762f444469328" providerId="LiveId" clId="{3232E303-92D8-4DAA-AA5E-CEE97877492A}" dt="2022-12-04T21:14:48.898" v="805" actId="167"/>
          <ac:spMkLst>
            <pc:docMk/>
            <pc:sldMk cId="2079227093" sldId="1601"/>
            <ac:spMk id="22" creationId="{34C507A3-4427-415E-6AD6-9E177396B81D}"/>
          </ac:spMkLst>
        </pc:spChg>
        <pc:picChg chg="del">
          <ac:chgData name="Lenni Lobel" userId="38f762f444469328" providerId="LiveId" clId="{3232E303-92D8-4DAA-AA5E-CEE97877492A}" dt="2022-12-04T21:09:42.063" v="780" actId="478"/>
          <ac:picMkLst>
            <pc:docMk/>
            <pc:sldMk cId="2079227093" sldId="1601"/>
            <ac:picMk id="3" creationId="{22A7F77A-15ED-11C9-58A9-B7BAD68C1CD0}"/>
          </ac:picMkLst>
        </pc:picChg>
        <pc:picChg chg="add del mod ord">
          <ac:chgData name="Lenni Lobel" userId="38f762f444469328" providerId="LiveId" clId="{3232E303-92D8-4DAA-AA5E-CEE97877492A}" dt="2022-12-04T21:14:40.981" v="802" actId="478"/>
          <ac:picMkLst>
            <pc:docMk/>
            <pc:sldMk cId="2079227093" sldId="1601"/>
            <ac:picMk id="6" creationId="{DF4C8DA2-3A60-F523-E2FC-1D144DE4A1D3}"/>
          </ac:picMkLst>
        </pc:picChg>
        <pc:picChg chg="add mod ord">
          <ac:chgData name="Lenni Lobel" userId="38f762f444469328" providerId="LiveId" clId="{3232E303-92D8-4DAA-AA5E-CEE97877492A}" dt="2022-12-04T21:15:12.062" v="815" actId="1037"/>
          <ac:picMkLst>
            <pc:docMk/>
            <pc:sldMk cId="2079227093" sldId="1601"/>
            <ac:picMk id="14" creationId="{95DA0464-1A5E-676D-F42E-F8485FBEA931}"/>
          </ac:picMkLst>
        </pc:picChg>
      </pc:sldChg>
      <pc:sldChg chg="del">
        <pc:chgData name="Lenni Lobel" userId="38f762f444469328" providerId="LiveId" clId="{3232E303-92D8-4DAA-AA5E-CEE97877492A}" dt="2022-11-25T17:10:25.453" v="658" actId="47"/>
        <pc:sldMkLst>
          <pc:docMk/>
          <pc:sldMk cId="3668370596" sldId="1607"/>
        </pc:sldMkLst>
      </pc:sldChg>
      <pc:sldChg chg="addSp delSp modSp add mod">
        <pc:chgData name="Lenni Lobel" userId="38f762f444469328" providerId="LiveId" clId="{3232E303-92D8-4DAA-AA5E-CEE97877492A}" dt="2022-11-25T15:04:33.340" v="186" actId="167"/>
        <pc:sldMkLst>
          <pc:docMk/>
          <pc:sldMk cId="818132472" sldId="1608"/>
        </pc:sldMkLst>
        <pc:picChg chg="add ord">
          <ac:chgData name="Lenni Lobel" userId="38f762f444469328" providerId="LiveId" clId="{3232E303-92D8-4DAA-AA5E-CEE97877492A}" dt="2022-11-25T15:04:33.340" v="186" actId="167"/>
          <ac:picMkLst>
            <pc:docMk/>
            <pc:sldMk cId="818132472" sldId="1608"/>
            <ac:picMk id="4" creationId="{D493EB97-5908-01D5-3719-A2ED2E466A14}"/>
          </ac:picMkLst>
        </pc:picChg>
        <pc:picChg chg="del">
          <ac:chgData name="Lenni Lobel" userId="38f762f444469328" providerId="LiveId" clId="{3232E303-92D8-4DAA-AA5E-CEE97877492A}" dt="2022-11-25T15:04:29.795" v="184" actId="478"/>
          <ac:picMkLst>
            <pc:docMk/>
            <pc:sldMk cId="818132472" sldId="1608"/>
            <ac:picMk id="5" creationId="{58063CCD-B876-4550-9354-E487E169926B}"/>
          </ac:picMkLst>
        </pc:picChg>
      </pc:sldChg>
      <pc:sldChg chg="addSp delSp add mod">
        <pc:chgData name="Lenni Lobel" userId="38f762f444469328" providerId="LiveId" clId="{3232E303-92D8-4DAA-AA5E-CEE97877492A}" dt="2022-11-25T15:03:54.694" v="183" actId="22"/>
        <pc:sldMkLst>
          <pc:docMk/>
          <pc:sldMk cId="2241425751" sldId="1609"/>
        </pc:sldMkLst>
        <pc:picChg chg="add">
          <ac:chgData name="Lenni Lobel" userId="38f762f444469328" providerId="LiveId" clId="{3232E303-92D8-4DAA-AA5E-CEE97877492A}" dt="2022-11-25T15:03:54.694" v="183" actId="22"/>
          <ac:picMkLst>
            <pc:docMk/>
            <pc:sldMk cId="2241425751" sldId="1609"/>
            <ac:picMk id="4" creationId="{28D739AB-4F36-912B-587F-1563698C39CA}"/>
          </ac:picMkLst>
        </pc:picChg>
        <pc:picChg chg="del">
          <ac:chgData name="Lenni Lobel" userId="38f762f444469328" providerId="LiveId" clId="{3232E303-92D8-4DAA-AA5E-CEE97877492A}" dt="2022-11-25T12:41:45.331" v="34" actId="478"/>
          <ac:picMkLst>
            <pc:docMk/>
            <pc:sldMk cId="2241425751" sldId="1609"/>
            <ac:picMk id="4" creationId="{C3186450-EDF9-E4BF-7C5E-E18A392D115D}"/>
          </ac:picMkLst>
        </pc:picChg>
        <pc:picChg chg="add del">
          <ac:chgData name="Lenni Lobel" userId="38f762f444469328" providerId="LiveId" clId="{3232E303-92D8-4DAA-AA5E-CEE97877492A}" dt="2022-11-25T15:03:54.180" v="182" actId="478"/>
          <ac:picMkLst>
            <pc:docMk/>
            <pc:sldMk cId="2241425751" sldId="1609"/>
            <ac:picMk id="5" creationId="{E08D4CFA-6F2A-84A5-F0A8-BD1C0F23C527}"/>
          </ac:picMkLst>
        </pc:picChg>
      </pc:sldChg>
      <pc:sldChg chg="addSp delSp modSp add del mod delAnim">
        <pc:chgData name="Lenni Lobel" userId="38f762f444469328" providerId="LiveId" clId="{3232E303-92D8-4DAA-AA5E-CEE97877492A}" dt="2022-11-25T15:07:07.410" v="211" actId="2696"/>
        <pc:sldMkLst>
          <pc:docMk/>
          <pc:sldMk cId="1895114362" sldId="1610"/>
        </pc:sldMkLst>
        <pc:spChg chg="del">
          <ac:chgData name="Lenni Lobel" userId="38f762f444469328" providerId="LiveId" clId="{3232E303-92D8-4DAA-AA5E-CEE97877492A}" dt="2022-11-25T12:42:48.343" v="38" actId="478"/>
          <ac:spMkLst>
            <pc:docMk/>
            <pc:sldMk cId="1895114362" sldId="1610"/>
            <ac:spMk id="8" creationId="{0463FE10-5032-4B03-85CA-CEF3897A08D2}"/>
          </ac:spMkLst>
        </pc:spChg>
        <pc:picChg chg="add del">
          <ac:chgData name="Lenni Lobel" userId="38f762f444469328" providerId="LiveId" clId="{3232E303-92D8-4DAA-AA5E-CEE97877492A}" dt="2022-11-25T12:43:18.734" v="40" actId="478"/>
          <ac:picMkLst>
            <pc:docMk/>
            <pc:sldMk cId="1895114362" sldId="1610"/>
            <ac:picMk id="4" creationId="{DB703B9A-BE0A-F9D8-042B-A10E8054FD9E}"/>
          </ac:picMkLst>
        </pc:picChg>
        <pc:picChg chg="del">
          <ac:chgData name="Lenni Lobel" userId="38f762f444469328" providerId="LiveId" clId="{3232E303-92D8-4DAA-AA5E-CEE97877492A}" dt="2022-11-25T12:42:46.746" v="37" actId="478"/>
          <ac:picMkLst>
            <pc:docMk/>
            <pc:sldMk cId="1895114362" sldId="1610"/>
            <ac:picMk id="5" creationId="{58063CCD-B876-4550-9354-E487E169926B}"/>
          </ac:picMkLst>
        </pc:picChg>
        <pc:picChg chg="add mod">
          <ac:chgData name="Lenni Lobel" userId="38f762f444469328" providerId="LiveId" clId="{3232E303-92D8-4DAA-AA5E-CEE97877492A}" dt="2022-11-25T12:47:32.289" v="46" actId="14100"/>
          <ac:picMkLst>
            <pc:docMk/>
            <pc:sldMk cId="1895114362" sldId="1610"/>
            <ac:picMk id="7" creationId="{CFCDC9E0-8C0E-ED90-E099-2EB970B8134D}"/>
          </ac:picMkLst>
        </pc:picChg>
      </pc:sldChg>
      <pc:sldChg chg="add">
        <pc:chgData name="Lenni Lobel" userId="38f762f444469328" providerId="LiveId" clId="{3232E303-92D8-4DAA-AA5E-CEE97877492A}" dt="2022-11-25T15:07:11.583" v="212"/>
        <pc:sldMkLst>
          <pc:docMk/>
          <pc:sldMk cId="2851555193" sldId="1610"/>
        </pc:sldMkLst>
      </pc:sldChg>
      <pc:sldChg chg="add">
        <pc:chgData name="Lenni Lobel" userId="38f762f444469328" providerId="LiveId" clId="{3232E303-92D8-4DAA-AA5E-CEE97877492A}" dt="2022-11-25T15:07:11.583" v="212"/>
        <pc:sldMkLst>
          <pc:docMk/>
          <pc:sldMk cId="986160790" sldId="1611"/>
        </pc:sldMkLst>
      </pc:sldChg>
      <pc:sldChg chg="addSp delSp modSp add del mod">
        <pc:chgData name="Lenni Lobel" userId="38f762f444469328" providerId="LiveId" clId="{3232E303-92D8-4DAA-AA5E-CEE97877492A}" dt="2022-11-25T15:07:07.410" v="211" actId="2696"/>
        <pc:sldMkLst>
          <pc:docMk/>
          <pc:sldMk cId="1832467548" sldId="1611"/>
        </pc:sldMkLst>
        <pc:picChg chg="add mod">
          <ac:chgData name="Lenni Lobel" userId="38f762f444469328" providerId="LiveId" clId="{3232E303-92D8-4DAA-AA5E-CEE97877492A}" dt="2022-11-25T12:50:32.387" v="58" actId="14100"/>
          <ac:picMkLst>
            <pc:docMk/>
            <pc:sldMk cId="1832467548" sldId="1611"/>
            <ac:picMk id="4" creationId="{D61CC0C4-0EFA-5245-6E0D-437D90EC4BC9}"/>
          </ac:picMkLst>
        </pc:picChg>
        <pc:picChg chg="del">
          <ac:chgData name="Lenni Lobel" userId="38f762f444469328" providerId="LiveId" clId="{3232E303-92D8-4DAA-AA5E-CEE97877492A}" dt="2022-11-25T12:43:27.201" v="43" actId="478"/>
          <ac:picMkLst>
            <pc:docMk/>
            <pc:sldMk cId="1832467548" sldId="1611"/>
            <ac:picMk id="7" creationId="{CFCDC9E0-8C0E-ED90-E099-2EB970B8134D}"/>
          </ac:picMkLst>
        </pc:picChg>
      </pc:sldChg>
      <pc:sldChg chg="addSp delSp modSp add mod">
        <pc:chgData name="Lenni Lobel" userId="38f762f444469328" providerId="LiveId" clId="{3232E303-92D8-4DAA-AA5E-CEE97877492A}" dt="2022-12-01T14:05:38.648" v="681"/>
        <pc:sldMkLst>
          <pc:docMk/>
          <pc:sldMk cId="461252753" sldId="1612"/>
        </pc:sldMkLst>
        <pc:picChg chg="del">
          <ac:chgData name="Lenni Lobel" userId="38f762f444469328" providerId="LiveId" clId="{3232E303-92D8-4DAA-AA5E-CEE97877492A}" dt="2022-12-01T14:05:38.198" v="680" actId="478"/>
          <ac:picMkLst>
            <pc:docMk/>
            <pc:sldMk cId="461252753" sldId="1612"/>
            <ac:picMk id="3" creationId="{C8AB5B11-6F80-D826-E943-135BFF7C42EA}"/>
          </ac:picMkLst>
        </pc:picChg>
        <pc:picChg chg="add del mod">
          <ac:chgData name="Lenni Lobel" userId="38f762f444469328" providerId="LiveId" clId="{3232E303-92D8-4DAA-AA5E-CEE97877492A}" dt="2022-12-01T14:05:34.836" v="679" actId="21"/>
          <ac:picMkLst>
            <pc:docMk/>
            <pc:sldMk cId="461252753" sldId="1612"/>
            <ac:picMk id="5" creationId="{F1C87CDD-4609-583A-E3D8-3BE699258BD3}"/>
          </ac:picMkLst>
        </pc:picChg>
        <pc:picChg chg="add mod">
          <ac:chgData name="Lenni Lobel" userId="38f762f444469328" providerId="LiveId" clId="{3232E303-92D8-4DAA-AA5E-CEE97877492A}" dt="2022-12-01T14:05:38.648" v="681"/>
          <ac:picMkLst>
            <pc:docMk/>
            <pc:sldMk cId="461252753" sldId="1612"/>
            <ac:picMk id="7" creationId="{FB8DB4F5-98C4-ABAE-0699-769B6FD7E476}"/>
          </ac:picMkLst>
        </pc:picChg>
      </pc:sldChg>
      <pc:sldChg chg="add del">
        <pc:chgData name="Lenni Lobel" userId="38f762f444469328" providerId="LiveId" clId="{3232E303-92D8-4DAA-AA5E-CEE97877492A}" dt="2022-11-25T15:29:48.943" v="367" actId="47"/>
        <pc:sldMkLst>
          <pc:docMk/>
          <pc:sldMk cId="1455357800" sldId="1612"/>
        </pc:sldMkLst>
      </pc:sldChg>
      <pc:sldChg chg="add del">
        <pc:chgData name="Lenni Lobel" userId="38f762f444469328" providerId="LiveId" clId="{3232E303-92D8-4DAA-AA5E-CEE97877492A}" dt="2022-11-25T15:03:26.515" v="181" actId="47"/>
        <pc:sldMkLst>
          <pc:docMk/>
          <pc:sldMk cId="1720215391" sldId="1612"/>
        </pc:sldMkLst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3580092554" sldId="1613"/>
        </pc:sldMkLst>
      </pc:sldChg>
      <pc:sldChg chg="addSp delSp modSp add mod">
        <pc:chgData name="Lenni Lobel" userId="38f762f444469328" providerId="LiveId" clId="{3232E303-92D8-4DAA-AA5E-CEE97877492A}" dt="2022-11-25T15:30:44.313" v="424" actId="1036"/>
        <pc:sldMkLst>
          <pc:docMk/>
          <pc:sldMk cId="3928783657" sldId="1613"/>
        </pc:sldMkLst>
        <pc:spChg chg="mod">
          <ac:chgData name="Lenni Lobel" userId="38f762f444469328" providerId="LiveId" clId="{3232E303-92D8-4DAA-AA5E-CEE97877492A}" dt="2022-11-25T15:30:44.313" v="424" actId="1036"/>
          <ac:spMkLst>
            <pc:docMk/>
            <pc:sldMk cId="3928783657" sldId="1613"/>
            <ac:spMk id="23" creationId="{1B5DE96F-A1C7-C923-DB14-E720B8771841}"/>
          </ac:spMkLst>
        </pc:spChg>
        <pc:picChg chg="add del">
          <ac:chgData name="Lenni Lobel" userId="38f762f444469328" providerId="LiveId" clId="{3232E303-92D8-4DAA-AA5E-CEE97877492A}" dt="2022-11-25T15:21:13.554" v="345" actId="478"/>
          <ac:picMkLst>
            <pc:docMk/>
            <pc:sldMk cId="3928783657" sldId="1613"/>
            <ac:picMk id="3" creationId="{EC806267-89C7-9963-7466-0679F5B2835E}"/>
          </ac:picMkLst>
        </pc:picChg>
        <pc:picChg chg="add mod">
          <ac:chgData name="Lenni Lobel" userId="38f762f444469328" providerId="LiveId" clId="{3232E303-92D8-4DAA-AA5E-CEE97877492A}" dt="2022-11-25T15:30:44.313" v="424" actId="1036"/>
          <ac:picMkLst>
            <pc:docMk/>
            <pc:sldMk cId="3928783657" sldId="1613"/>
            <ac:picMk id="5" creationId="{C17C143D-781D-22AA-A812-374C61DCEF25}"/>
          </ac:picMkLst>
        </pc:picChg>
        <pc:picChg chg="del">
          <ac:chgData name="Lenni Lobel" userId="38f762f444469328" providerId="LiveId" clId="{3232E303-92D8-4DAA-AA5E-CEE97877492A}" dt="2022-11-25T15:18:10.757" v="331" actId="478"/>
          <ac:picMkLst>
            <pc:docMk/>
            <pc:sldMk cId="3928783657" sldId="1613"/>
            <ac:picMk id="20" creationId="{2C572447-6A48-D12D-741F-3CDC7DACF458}"/>
          </ac:picMkLst>
        </pc:picChg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417794297" sldId="1614"/>
        </pc:sldMkLst>
      </pc:sldChg>
      <pc:sldChg chg="addSp delSp modSp add mod">
        <pc:chgData name="Lenni Lobel" userId="38f762f444469328" providerId="LiveId" clId="{3232E303-92D8-4DAA-AA5E-CEE97877492A}" dt="2022-11-25T15:30:51.578" v="440" actId="1036"/>
        <pc:sldMkLst>
          <pc:docMk/>
          <pc:sldMk cId="2757191689" sldId="1614"/>
        </pc:sldMkLst>
        <pc:spChg chg="mod">
          <ac:chgData name="Lenni Lobel" userId="38f762f444469328" providerId="LiveId" clId="{3232E303-92D8-4DAA-AA5E-CEE97877492A}" dt="2022-11-25T15:30:51.578" v="440" actId="1036"/>
          <ac:spMkLst>
            <pc:docMk/>
            <pc:sldMk cId="2757191689" sldId="1614"/>
            <ac:spMk id="23" creationId="{1B5DE96F-A1C7-C923-DB14-E720B8771841}"/>
          </ac:spMkLst>
        </pc:spChg>
        <pc:picChg chg="add del">
          <ac:chgData name="Lenni Lobel" userId="38f762f444469328" providerId="LiveId" clId="{3232E303-92D8-4DAA-AA5E-CEE97877492A}" dt="2022-11-25T15:19:50.509" v="340" actId="478"/>
          <ac:picMkLst>
            <pc:docMk/>
            <pc:sldMk cId="2757191689" sldId="1614"/>
            <ac:picMk id="3" creationId="{10CFDC08-D480-BB9B-3180-19B83FF02307}"/>
          </ac:picMkLst>
        </pc:picChg>
        <pc:picChg chg="add del">
          <ac:chgData name="Lenni Lobel" userId="38f762f444469328" providerId="LiveId" clId="{3232E303-92D8-4DAA-AA5E-CEE97877492A}" dt="2022-11-25T15:19:57.725" v="342" actId="22"/>
          <ac:picMkLst>
            <pc:docMk/>
            <pc:sldMk cId="2757191689" sldId="1614"/>
            <ac:picMk id="5" creationId="{AEE35405-8BC0-06A8-F93D-5A9C9F6FE451}"/>
          </ac:picMkLst>
        </pc:picChg>
        <pc:picChg chg="add del">
          <ac:chgData name="Lenni Lobel" userId="38f762f444469328" providerId="LiveId" clId="{3232E303-92D8-4DAA-AA5E-CEE97877492A}" dt="2022-11-25T15:21:16.668" v="346" actId="478"/>
          <ac:picMkLst>
            <pc:docMk/>
            <pc:sldMk cId="2757191689" sldId="1614"/>
            <ac:picMk id="7" creationId="{B3E55CE1-34A5-B3C3-E034-E623E116758B}"/>
          </ac:picMkLst>
        </pc:picChg>
        <pc:picChg chg="add del">
          <ac:chgData name="Lenni Lobel" userId="38f762f444469328" providerId="LiveId" clId="{3232E303-92D8-4DAA-AA5E-CEE97877492A}" dt="2022-11-25T15:23:07.906" v="350" actId="478"/>
          <ac:picMkLst>
            <pc:docMk/>
            <pc:sldMk cId="2757191689" sldId="1614"/>
            <ac:picMk id="9" creationId="{FCF47A57-F78E-0AA6-43EB-8C94F22A5B48}"/>
          </ac:picMkLst>
        </pc:picChg>
        <pc:picChg chg="add mod">
          <ac:chgData name="Lenni Lobel" userId="38f762f444469328" providerId="LiveId" clId="{3232E303-92D8-4DAA-AA5E-CEE97877492A}" dt="2022-11-25T15:30:51.578" v="440" actId="1036"/>
          <ac:picMkLst>
            <pc:docMk/>
            <pc:sldMk cId="2757191689" sldId="1614"/>
            <ac:picMk id="11" creationId="{4423974B-85D7-7867-464F-3C305786EB0E}"/>
          </ac:picMkLst>
        </pc:picChg>
        <pc:picChg chg="del">
          <ac:chgData name="Lenni Lobel" userId="38f762f444469328" providerId="LiveId" clId="{3232E303-92D8-4DAA-AA5E-CEE97877492A}" dt="2022-11-25T15:18:11.831" v="332" actId="478"/>
          <ac:picMkLst>
            <pc:docMk/>
            <pc:sldMk cId="2757191689" sldId="1614"/>
            <ac:picMk id="20" creationId="{2C572447-6A48-D12D-741F-3CDC7DACF458}"/>
          </ac:picMkLst>
        </pc:picChg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256544074" sldId="1615"/>
        </pc:sldMkLst>
      </pc:sldChg>
      <pc:sldChg chg="addSp delSp modSp add mod">
        <pc:chgData name="Lenni Lobel" userId="38f762f444469328" providerId="LiveId" clId="{3232E303-92D8-4DAA-AA5E-CEE97877492A}" dt="2022-11-25T15:30:57.921" v="456" actId="1036"/>
        <pc:sldMkLst>
          <pc:docMk/>
          <pc:sldMk cId="3130686253" sldId="1615"/>
        </pc:sldMkLst>
        <pc:spChg chg="mod">
          <ac:chgData name="Lenni Lobel" userId="38f762f444469328" providerId="LiveId" clId="{3232E303-92D8-4DAA-AA5E-CEE97877492A}" dt="2022-11-25T15:30:57.921" v="456" actId="1036"/>
          <ac:spMkLst>
            <pc:docMk/>
            <pc:sldMk cId="3130686253" sldId="1615"/>
            <ac:spMk id="23" creationId="{1B5DE96F-A1C7-C923-DB14-E720B8771841}"/>
          </ac:spMkLst>
        </pc:spChg>
        <pc:picChg chg="add mod">
          <ac:chgData name="Lenni Lobel" userId="38f762f444469328" providerId="LiveId" clId="{3232E303-92D8-4DAA-AA5E-CEE97877492A}" dt="2022-11-25T15:30:57.921" v="456" actId="1036"/>
          <ac:picMkLst>
            <pc:docMk/>
            <pc:sldMk cId="3130686253" sldId="1615"/>
            <ac:picMk id="3" creationId="{120F43A9-DA22-38A3-9A14-88ABC63763E2}"/>
          </ac:picMkLst>
        </pc:picChg>
        <pc:picChg chg="del">
          <ac:chgData name="Lenni Lobel" userId="38f762f444469328" providerId="LiveId" clId="{3232E303-92D8-4DAA-AA5E-CEE97877492A}" dt="2022-11-25T15:18:13.493" v="333" actId="478"/>
          <ac:picMkLst>
            <pc:docMk/>
            <pc:sldMk cId="3130686253" sldId="1615"/>
            <ac:picMk id="20" creationId="{2C572447-6A48-D12D-741F-3CDC7DACF458}"/>
          </ac:picMkLst>
        </pc:picChg>
      </pc:sldChg>
      <pc:sldChg chg="addSp delSp modSp add mod modAnim">
        <pc:chgData name="Lenni Lobel" userId="38f762f444469328" providerId="LiveId" clId="{3232E303-92D8-4DAA-AA5E-CEE97877492A}" dt="2022-11-25T15:31:06.282" v="472" actId="1036"/>
        <pc:sldMkLst>
          <pc:docMk/>
          <pc:sldMk cId="3373934441" sldId="1616"/>
        </pc:sldMkLst>
        <pc:spChg chg="add mod">
          <ac:chgData name="Lenni Lobel" userId="38f762f444469328" providerId="LiveId" clId="{3232E303-92D8-4DAA-AA5E-CEE97877492A}" dt="2022-11-25T15:31:06.282" v="472" actId="1036"/>
          <ac:spMkLst>
            <pc:docMk/>
            <pc:sldMk cId="3373934441" sldId="1616"/>
            <ac:spMk id="4" creationId="{08109A98-CCFF-8DC7-B899-10DC2D32E376}"/>
          </ac:spMkLst>
        </pc:spChg>
        <pc:spChg chg="mod">
          <ac:chgData name="Lenni Lobel" userId="38f762f444469328" providerId="LiveId" clId="{3232E303-92D8-4DAA-AA5E-CEE97877492A}" dt="2022-11-25T15:31:06.282" v="472" actId="1036"/>
          <ac:spMkLst>
            <pc:docMk/>
            <pc:sldMk cId="3373934441" sldId="1616"/>
            <ac:spMk id="23" creationId="{1B5DE96F-A1C7-C923-DB14-E720B8771841}"/>
          </ac:spMkLst>
        </pc:spChg>
        <pc:picChg chg="add mod">
          <ac:chgData name="Lenni Lobel" userId="38f762f444469328" providerId="LiveId" clId="{3232E303-92D8-4DAA-AA5E-CEE97877492A}" dt="2022-11-25T15:31:06.282" v="472" actId="1036"/>
          <ac:picMkLst>
            <pc:docMk/>
            <pc:sldMk cId="3373934441" sldId="1616"/>
            <ac:picMk id="3" creationId="{18800A5B-C640-46E6-9404-B3648922843A}"/>
          </ac:picMkLst>
        </pc:picChg>
        <pc:picChg chg="del">
          <ac:chgData name="Lenni Lobel" userId="38f762f444469328" providerId="LiveId" clId="{3232E303-92D8-4DAA-AA5E-CEE97877492A}" dt="2022-11-25T15:18:15.193" v="334" actId="478"/>
          <ac:picMkLst>
            <pc:docMk/>
            <pc:sldMk cId="3373934441" sldId="1616"/>
            <ac:picMk id="20" creationId="{2C572447-6A48-D12D-741F-3CDC7DACF458}"/>
          </ac:picMkLst>
        </pc:picChg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3813184773" sldId="1616"/>
        </pc:sldMkLst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1853362526" sldId="1617"/>
        </pc:sldMkLst>
      </pc:sldChg>
      <pc:sldChg chg="addSp delSp modSp add mod">
        <pc:chgData name="Lenni Lobel" userId="38f762f444469328" providerId="LiveId" clId="{3232E303-92D8-4DAA-AA5E-CEE97877492A}" dt="2022-11-25T15:31:17.905" v="488" actId="1036"/>
        <pc:sldMkLst>
          <pc:docMk/>
          <pc:sldMk cId="3388638376" sldId="1617"/>
        </pc:sldMkLst>
        <pc:spChg chg="mod">
          <ac:chgData name="Lenni Lobel" userId="38f762f444469328" providerId="LiveId" clId="{3232E303-92D8-4DAA-AA5E-CEE97877492A}" dt="2022-11-25T15:31:17.905" v="488" actId="1036"/>
          <ac:spMkLst>
            <pc:docMk/>
            <pc:sldMk cId="3388638376" sldId="1617"/>
            <ac:spMk id="23" creationId="{1B5DE96F-A1C7-C923-DB14-E720B8771841}"/>
          </ac:spMkLst>
        </pc:spChg>
        <pc:picChg chg="add mod">
          <ac:chgData name="Lenni Lobel" userId="38f762f444469328" providerId="LiveId" clId="{3232E303-92D8-4DAA-AA5E-CEE97877492A}" dt="2022-11-25T15:31:17.905" v="488" actId="1036"/>
          <ac:picMkLst>
            <pc:docMk/>
            <pc:sldMk cId="3388638376" sldId="1617"/>
            <ac:picMk id="3" creationId="{45DB93F1-CBD3-29EA-5E5B-911B87BD1EE8}"/>
          </ac:picMkLst>
        </pc:picChg>
        <pc:picChg chg="del">
          <ac:chgData name="Lenni Lobel" userId="38f762f444469328" providerId="LiveId" clId="{3232E303-92D8-4DAA-AA5E-CEE97877492A}" dt="2022-11-25T15:18:16.995" v="335" actId="478"/>
          <ac:picMkLst>
            <pc:docMk/>
            <pc:sldMk cId="3388638376" sldId="1617"/>
            <ac:picMk id="20" creationId="{2C572447-6A48-D12D-741F-3CDC7DACF458}"/>
          </ac:picMkLst>
        </pc:picChg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3783506991" sldId="1618"/>
        </pc:sldMkLst>
      </pc:sldChg>
      <pc:sldChg chg="addSp delSp modSp add mod">
        <pc:chgData name="Lenni Lobel" userId="38f762f444469328" providerId="LiveId" clId="{3232E303-92D8-4DAA-AA5E-CEE97877492A}" dt="2022-11-25T15:31:24.186" v="504" actId="1036"/>
        <pc:sldMkLst>
          <pc:docMk/>
          <pc:sldMk cId="4024896223" sldId="1618"/>
        </pc:sldMkLst>
        <pc:spChg chg="mod">
          <ac:chgData name="Lenni Lobel" userId="38f762f444469328" providerId="LiveId" clId="{3232E303-92D8-4DAA-AA5E-CEE97877492A}" dt="2022-11-25T15:31:24.186" v="504" actId="1036"/>
          <ac:spMkLst>
            <pc:docMk/>
            <pc:sldMk cId="4024896223" sldId="1618"/>
            <ac:spMk id="23" creationId="{1B5DE96F-A1C7-C923-DB14-E720B8771841}"/>
          </ac:spMkLst>
        </pc:spChg>
        <pc:picChg chg="add mod">
          <ac:chgData name="Lenni Lobel" userId="38f762f444469328" providerId="LiveId" clId="{3232E303-92D8-4DAA-AA5E-CEE97877492A}" dt="2022-11-25T15:31:24.186" v="504" actId="1036"/>
          <ac:picMkLst>
            <pc:docMk/>
            <pc:sldMk cId="4024896223" sldId="1618"/>
            <ac:picMk id="3" creationId="{BDF0FA1A-2D57-E614-63A7-885B0F9C7CD5}"/>
          </ac:picMkLst>
        </pc:picChg>
        <pc:picChg chg="del">
          <ac:chgData name="Lenni Lobel" userId="38f762f444469328" providerId="LiveId" clId="{3232E303-92D8-4DAA-AA5E-CEE97877492A}" dt="2022-11-25T15:18:19.066" v="336" actId="478"/>
          <ac:picMkLst>
            <pc:docMk/>
            <pc:sldMk cId="4024896223" sldId="1618"/>
            <ac:picMk id="20" creationId="{2C572447-6A48-D12D-741F-3CDC7DACF458}"/>
          </ac:picMkLst>
        </pc:picChg>
      </pc:sldChg>
      <pc:sldChg chg="add del">
        <pc:chgData name="Lenni Lobel" userId="38f762f444469328" providerId="LiveId" clId="{3232E303-92D8-4DAA-AA5E-CEE97877492A}" dt="2022-11-25T15:18:02.068" v="323" actId="47"/>
        <pc:sldMkLst>
          <pc:docMk/>
          <pc:sldMk cId="2008272819" sldId="1619"/>
        </pc:sldMkLst>
      </pc:sldChg>
      <pc:sldChg chg="addSp delSp modSp add mod">
        <pc:chgData name="Lenni Lobel" userId="38f762f444469328" providerId="LiveId" clId="{3232E303-92D8-4DAA-AA5E-CEE97877492A}" dt="2022-11-25T15:31:29.793" v="520" actId="1036"/>
        <pc:sldMkLst>
          <pc:docMk/>
          <pc:sldMk cId="3658877023" sldId="1619"/>
        </pc:sldMkLst>
        <pc:spChg chg="mod">
          <ac:chgData name="Lenni Lobel" userId="38f762f444469328" providerId="LiveId" clId="{3232E303-92D8-4DAA-AA5E-CEE97877492A}" dt="2022-11-25T15:31:29.793" v="520" actId="1036"/>
          <ac:spMkLst>
            <pc:docMk/>
            <pc:sldMk cId="3658877023" sldId="1619"/>
            <ac:spMk id="23" creationId="{1B5DE96F-A1C7-C923-DB14-E720B8771841}"/>
          </ac:spMkLst>
        </pc:spChg>
        <pc:picChg chg="add mod">
          <ac:chgData name="Lenni Lobel" userId="38f762f444469328" providerId="LiveId" clId="{3232E303-92D8-4DAA-AA5E-CEE97877492A}" dt="2022-11-25T15:31:29.793" v="520" actId="1036"/>
          <ac:picMkLst>
            <pc:docMk/>
            <pc:sldMk cId="3658877023" sldId="1619"/>
            <ac:picMk id="3" creationId="{A093E619-0438-0F12-5697-A59D62456176}"/>
          </ac:picMkLst>
        </pc:picChg>
        <pc:picChg chg="del">
          <ac:chgData name="Lenni Lobel" userId="38f762f444469328" providerId="LiveId" clId="{3232E303-92D8-4DAA-AA5E-CEE97877492A}" dt="2022-11-25T15:18:20.276" v="337" actId="478"/>
          <ac:picMkLst>
            <pc:docMk/>
            <pc:sldMk cId="3658877023" sldId="1619"/>
            <ac:picMk id="20" creationId="{2C572447-6A48-D12D-741F-3CDC7DACF458}"/>
          </ac:picMkLst>
        </pc:picChg>
      </pc:sldChg>
      <pc:sldChg chg="modSp add mod ord">
        <pc:chgData name="Lenni Lobel" userId="38f762f444469328" providerId="LiveId" clId="{3232E303-92D8-4DAA-AA5E-CEE97877492A}" dt="2022-11-25T16:58:02.944" v="615" actId="1036"/>
        <pc:sldMkLst>
          <pc:docMk/>
          <pc:sldMk cId="3532740791" sldId="1620"/>
        </pc:sldMkLst>
        <pc:spChg chg="mod">
          <ac:chgData name="Lenni Lobel" userId="38f762f444469328" providerId="LiveId" clId="{3232E303-92D8-4DAA-AA5E-CEE97877492A}" dt="2022-11-25T16:15:10.084" v="541" actId="6549"/>
          <ac:spMkLst>
            <pc:docMk/>
            <pc:sldMk cId="3532740791" sldId="1620"/>
            <ac:spMk id="3" creationId="{0B13D300-4EB8-4547-BC76-1E0D45671513}"/>
          </ac:spMkLst>
        </pc:spChg>
        <pc:spChg chg="mod">
          <ac:chgData name="Lenni Lobel" userId="38f762f444469328" providerId="LiveId" clId="{3232E303-92D8-4DAA-AA5E-CEE97877492A}" dt="2022-11-25T16:58:02.944" v="615" actId="1036"/>
          <ac:spMkLst>
            <pc:docMk/>
            <pc:sldMk cId="3532740791" sldId="1620"/>
            <ac:spMk id="4" creationId="{5093F4A4-D4C8-42DB-8015-857EFC8C080E}"/>
          </ac:spMkLst>
        </pc:spChg>
      </pc:sldChg>
      <pc:sldChg chg="modSp add mod">
        <pc:chgData name="Lenni Lobel" userId="38f762f444469328" providerId="LiveId" clId="{3232E303-92D8-4DAA-AA5E-CEE97877492A}" dt="2022-11-25T16:15:21.144" v="546" actId="27636"/>
        <pc:sldMkLst>
          <pc:docMk/>
          <pc:sldMk cId="2994093211" sldId="1621"/>
        </pc:sldMkLst>
        <pc:spChg chg="mod">
          <ac:chgData name="Lenni Lobel" userId="38f762f444469328" providerId="LiveId" clId="{3232E303-92D8-4DAA-AA5E-CEE97877492A}" dt="2022-11-25T16:15:15.883" v="542" actId="6549"/>
          <ac:spMkLst>
            <pc:docMk/>
            <pc:sldMk cId="2994093211" sldId="1621"/>
            <ac:spMk id="3" creationId="{0B13D300-4EB8-4547-BC76-1E0D45671513}"/>
          </ac:spMkLst>
        </pc:spChg>
        <pc:spChg chg="mod">
          <ac:chgData name="Lenni Lobel" userId="38f762f444469328" providerId="LiveId" clId="{3232E303-92D8-4DAA-AA5E-CEE97877492A}" dt="2022-11-25T16:15:21.144" v="546" actId="27636"/>
          <ac:spMkLst>
            <pc:docMk/>
            <pc:sldMk cId="2994093211" sldId="1621"/>
            <ac:spMk id="4" creationId="{5093F4A4-D4C8-42DB-8015-857EFC8C080E}"/>
          </ac:spMkLst>
        </pc:spChg>
      </pc:sldChg>
      <pc:sldChg chg="add ord">
        <pc:chgData name="Lenni Lobel" userId="38f762f444469328" providerId="LiveId" clId="{3232E303-92D8-4DAA-AA5E-CEE97877492A}" dt="2022-11-25T17:00:00.174" v="620"/>
        <pc:sldMkLst>
          <pc:docMk/>
          <pc:sldMk cId="1062942355" sldId="1622"/>
        </pc:sldMkLst>
      </pc:sldChg>
      <pc:sldChg chg="add ord">
        <pc:chgData name="Lenni Lobel" userId="38f762f444469328" providerId="LiveId" clId="{3232E303-92D8-4DAA-AA5E-CEE97877492A}" dt="2022-11-25T17:00:00.174" v="620"/>
        <pc:sldMkLst>
          <pc:docMk/>
          <pc:sldMk cId="3441160361" sldId="1623"/>
        </pc:sldMkLst>
      </pc:sldChg>
      <pc:sldChg chg="add ord">
        <pc:chgData name="Lenni Lobel" userId="38f762f444469328" providerId="LiveId" clId="{3232E303-92D8-4DAA-AA5E-CEE97877492A}" dt="2022-11-25T17:00:00.174" v="620"/>
        <pc:sldMkLst>
          <pc:docMk/>
          <pc:sldMk cId="4211674337" sldId="1624"/>
        </pc:sldMkLst>
      </pc:sldChg>
      <pc:sldChg chg="del">
        <pc:chgData name="Lenni Lobel" userId="38f762f444469328" providerId="LiveId" clId="{3232E303-92D8-4DAA-AA5E-CEE97877492A}" dt="2022-11-25T17:19:06.008" v="660" actId="47"/>
        <pc:sldMkLst>
          <pc:docMk/>
          <pc:sldMk cId="166927046" sldId="1625"/>
        </pc:sldMkLst>
      </pc:sldChg>
      <pc:sldChg chg="add">
        <pc:chgData name="Lenni Lobel" userId="38f762f444469328" providerId="LiveId" clId="{3232E303-92D8-4DAA-AA5E-CEE97877492A}" dt="2022-11-25T17:10:16.986" v="657"/>
        <pc:sldMkLst>
          <pc:docMk/>
          <pc:sldMk cId="3954158914" sldId="1626"/>
        </pc:sldMkLst>
      </pc:sldChg>
      <pc:sldChg chg="add">
        <pc:chgData name="Lenni Lobel" userId="38f762f444469328" providerId="LiveId" clId="{3232E303-92D8-4DAA-AA5E-CEE97877492A}" dt="2022-11-25T17:14:40.525" v="659"/>
        <pc:sldMkLst>
          <pc:docMk/>
          <pc:sldMk cId="1661031436" sldId="1627"/>
        </pc:sldMkLst>
      </pc:sldChg>
      <pc:sldChg chg="add">
        <pc:chgData name="Lenni Lobel" userId="38f762f444469328" providerId="LiveId" clId="{3232E303-92D8-4DAA-AA5E-CEE97877492A}" dt="2022-11-25T17:14:40.525" v="659"/>
        <pc:sldMkLst>
          <pc:docMk/>
          <pc:sldMk cId="1190674613" sldId="1628"/>
        </pc:sldMkLst>
      </pc:sldChg>
      <pc:sldChg chg="add">
        <pc:chgData name="Lenni Lobel" userId="38f762f444469328" providerId="LiveId" clId="{3232E303-92D8-4DAA-AA5E-CEE97877492A}" dt="2022-11-25T17:14:40.525" v="659"/>
        <pc:sldMkLst>
          <pc:docMk/>
          <pc:sldMk cId="3488156804" sldId="1629"/>
        </pc:sldMkLst>
      </pc:sldChg>
      <pc:sldChg chg="add">
        <pc:chgData name="Lenni Lobel" userId="38f762f444469328" providerId="LiveId" clId="{3232E303-92D8-4DAA-AA5E-CEE97877492A}" dt="2022-11-25T17:14:40.525" v="659"/>
        <pc:sldMkLst>
          <pc:docMk/>
          <pc:sldMk cId="3874465882" sldId="1630"/>
        </pc:sldMkLst>
      </pc:sldChg>
      <pc:sldChg chg="add">
        <pc:chgData name="Lenni Lobel" userId="38f762f444469328" providerId="LiveId" clId="{3232E303-92D8-4DAA-AA5E-CEE97877492A}" dt="2022-11-25T17:14:40.525" v="659"/>
        <pc:sldMkLst>
          <pc:docMk/>
          <pc:sldMk cId="4190291758" sldId="1631"/>
        </pc:sldMkLst>
      </pc:sldChg>
      <pc:sldChg chg="addSp delSp modSp add mod">
        <pc:chgData name="Lenni Lobel" userId="38f762f444469328" providerId="LiveId" clId="{3232E303-92D8-4DAA-AA5E-CEE97877492A}" dt="2022-12-01T14:02:44.185" v="674"/>
        <pc:sldMkLst>
          <pc:docMk/>
          <pc:sldMk cId="3497368754" sldId="1632"/>
        </pc:sldMkLst>
        <pc:picChg chg="add del mod">
          <ac:chgData name="Lenni Lobel" userId="38f762f444469328" providerId="LiveId" clId="{3232E303-92D8-4DAA-AA5E-CEE97877492A}" dt="2022-12-01T14:02:42.052" v="672" actId="21"/>
          <ac:picMkLst>
            <pc:docMk/>
            <pc:sldMk cId="3497368754" sldId="1632"/>
            <ac:picMk id="4" creationId="{312EEB1A-E701-17E0-1E5E-F1FE3A4CAF06}"/>
          </ac:picMkLst>
        </pc:picChg>
        <pc:picChg chg="add mod">
          <ac:chgData name="Lenni Lobel" userId="38f762f444469328" providerId="LiveId" clId="{3232E303-92D8-4DAA-AA5E-CEE97877492A}" dt="2022-12-01T14:02:44.185" v="674"/>
          <ac:picMkLst>
            <pc:docMk/>
            <pc:sldMk cId="3497368754" sldId="1632"/>
            <ac:picMk id="5" creationId="{89415121-93F0-989D-8BEB-D14F0D804319}"/>
          </ac:picMkLst>
        </pc:picChg>
        <pc:picChg chg="del">
          <ac:chgData name="Lenni Lobel" userId="38f762f444469328" providerId="LiveId" clId="{3232E303-92D8-4DAA-AA5E-CEE97877492A}" dt="2022-12-01T14:02:43.883" v="673" actId="478"/>
          <ac:picMkLst>
            <pc:docMk/>
            <pc:sldMk cId="3497368754" sldId="1632"/>
            <ac:picMk id="8" creationId="{A5F14262-1E1B-6034-2AB7-B4528DAA987D}"/>
          </ac:picMkLst>
        </pc:picChg>
      </pc:sldChg>
      <pc:sldChg chg="add mod modShow">
        <pc:chgData name="Lenni Lobel" userId="38f762f444469328" providerId="LiveId" clId="{3232E303-92D8-4DAA-AA5E-CEE97877492A}" dt="2022-12-01T14:11:04.826" v="710" actId="729"/>
        <pc:sldMkLst>
          <pc:docMk/>
          <pc:sldMk cId="850207270" sldId="1633"/>
        </pc:sldMkLst>
      </pc:sldChg>
      <pc:sldChg chg="add mod modShow">
        <pc:chgData name="Lenni Lobel" userId="38f762f444469328" providerId="LiveId" clId="{3232E303-92D8-4DAA-AA5E-CEE97877492A}" dt="2022-12-01T14:11:04.826" v="710" actId="729"/>
        <pc:sldMkLst>
          <pc:docMk/>
          <pc:sldMk cId="3913875856" sldId="1634"/>
        </pc:sldMkLst>
      </pc:sldChg>
      <pc:sldChg chg="add mod ord modShow">
        <pc:chgData name="Lenni Lobel" userId="38f762f444469328" providerId="LiveId" clId="{3232E303-92D8-4DAA-AA5E-CEE97877492A}" dt="2022-12-01T14:14:09.943" v="727" actId="729"/>
        <pc:sldMkLst>
          <pc:docMk/>
          <pc:sldMk cId="673674764" sldId="1635"/>
        </pc:sldMkLst>
      </pc:sldChg>
      <pc:sldChg chg="add mod ord modShow">
        <pc:chgData name="Lenni Lobel" userId="38f762f444469328" providerId="LiveId" clId="{3232E303-92D8-4DAA-AA5E-CEE97877492A}" dt="2022-12-01T14:14:09.943" v="727" actId="729"/>
        <pc:sldMkLst>
          <pc:docMk/>
          <pc:sldMk cId="782733335" sldId="1636"/>
        </pc:sldMkLst>
      </pc:sldChg>
      <pc:sldChg chg="addSp delSp modSp add mod modAnim">
        <pc:chgData name="Lenni Lobel" userId="38f762f444469328" providerId="LiveId" clId="{3232E303-92D8-4DAA-AA5E-CEE97877492A}" dt="2022-12-01T14:26:32.073" v="777"/>
        <pc:sldMkLst>
          <pc:docMk/>
          <pc:sldMk cId="3207231278" sldId="1637"/>
        </pc:sldMkLst>
        <pc:spChg chg="ord">
          <ac:chgData name="Lenni Lobel" userId="38f762f444469328" providerId="LiveId" clId="{3232E303-92D8-4DAA-AA5E-CEE97877492A}" dt="2022-12-01T14:21:02.348" v="744" actId="167"/>
          <ac:spMkLst>
            <pc:docMk/>
            <pc:sldMk cId="3207231278" sldId="1637"/>
            <ac:spMk id="2" creationId="{849C4C87-F327-4B20-801C-7711CC4F6390}"/>
          </ac:spMkLst>
        </pc:spChg>
        <pc:spChg chg="mod">
          <ac:chgData name="Lenni Lobel" userId="38f762f444469328" providerId="LiveId" clId="{3232E303-92D8-4DAA-AA5E-CEE97877492A}" dt="2022-12-01T14:20:54.931" v="743" actId="1035"/>
          <ac:spMkLst>
            <pc:docMk/>
            <pc:sldMk cId="3207231278" sldId="1637"/>
            <ac:spMk id="7" creationId="{D1022E6E-F71E-4B61-ACE6-91C032A50708}"/>
          </ac:spMkLst>
        </pc:spChg>
        <pc:picChg chg="del">
          <ac:chgData name="Lenni Lobel" userId="38f762f444469328" providerId="LiveId" clId="{3232E303-92D8-4DAA-AA5E-CEE97877492A}" dt="2022-12-01T14:20:40.331" v="732" actId="478"/>
          <ac:picMkLst>
            <pc:docMk/>
            <pc:sldMk cId="3207231278" sldId="1637"/>
            <ac:picMk id="4" creationId="{4BFF3F4C-689B-4E96-9746-2708637EBE4A}"/>
          </ac:picMkLst>
        </pc:picChg>
        <pc:picChg chg="add del">
          <ac:chgData name="Lenni Lobel" userId="38f762f444469328" providerId="LiveId" clId="{3232E303-92D8-4DAA-AA5E-CEE97877492A}" dt="2022-12-01T14:20:38.535" v="731" actId="21"/>
          <ac:picMkLst>
            <pc:docMk/>
            <pc:sldMk cId="3207231278" sldId="1637"/>
            <ac:picMk id="6" creationId="{38173CE3-6746-9779-7983-1E47AAA636DE}"/>
          </ac:picMkLst>
        </pc:picChg>
        <pc:picChg chg="add mod ord">
          <ac:chgData name="Lenni Lobel" userId="38f762f444469328" providerId="LiveId" clId="{3232E303-92D8-4DAA-AA5E-CEE97877492A}" dt="2022-12-01T14:20:46.602" v="736" actId="1076"/>
          <ac:picMkLst>
            <pc:docMk/>
            <pc:sldMk cId="3207231278" sldId="1637"/>
            <ac:picMk id="8" creationId="{48162B59-E126-02B2-206C-B418F3D42511}"/>
          </ac:picMkLst>
        </pc:picChg>
        <pc:picChg chg="add del mod">
          <ac:chgData name="Lenni Lobel" userId="38f762f444469328" providerId="LiveId" clId="{3232E303-92D8-4DAA-AA5E-CEE97877492A}" dt="2022-12-01T14:22:05.128" v="749" actId="21"/>
          <ac:picMkLst>
            <pc:docMk/>
            <pc:sldMk cId="3207231278" sldId="1637"/>
            <ac:picMk id="10" creationId="{6AC8C836-23C1-E38C-437F-C4F96220B114}"/>
          </ac:picMkLst>
        </pc:picChg>
      </pc:sldChg>
      <pc:sldChg chg="addSp delSp modSp add mod ord modAnim">
        <pc:chgData name="Lenni Lobel" userId="38f762f444469328" providerId="LiveId" clId="{3232E303-92D8-4DAA-AA5E-CEE97877492A}" dt="2022-12-01T14:26:24.431" v="776"/>
        <pc:sldMkLst>
          <pc:docMk/>
          <pc:sldMk cId="4060516089" sldId="1638"/>
        </pc:sldMkLst>
        <pc:spChg chg="ord">
          <ac:chgData name="Lenni Lobel" userId="38f762f444469328" providerId="LiveId" clId="{3232E303-92D8-4DAA-AA5E-CEE97877492A}" dt="2022-12-01T14:22:19.756" v="754" actId="167"/>
          <ac:spMkLst>
            <pc:docMk/>
            <pc:sldMk cId="4060516089" sldId="1638"/>
            <ac:spMk id="4" creationId="{963C3F31-8877-4D15-AC13-C55385D9108E}"/>
          </ac:spMkLst>
        </pc:spChg>
        <pc:spChg chg="mod">
          <ac:chgData name="Lenni Lobel" userId="38f762f444469328" providerId="LiveId" clId="{3232E303-92D8-4DAA-AA5E-CEE97877492A}" dt="2022-12-01T14:22:24.072" v="755" actId="14100"/>
          <ac:spMkLst>
            <pc:docMk/>
            <pc:sldMk cId="4060516089" sldId="1638"/>
            <ac:spMk id="6" creationId="{55F6C218-D9CB-4C2F-8E39-28B3735FF6EE}"/>
          </ac:spMkLst>
        </pc:spChg>
        <pc:picChg chg="del">
          <ac:chgData name="Lenni Lobel" userId="38f762f444469328" providerId="LiveId" clId="{3232E303-92D8-4DAA-AA5E-CEE97877492A}" dt="2022-12-01T14:21:57.464" v="746" actId="478"/>
          <ac:picMkLst>
            <pc:docMk/>
            <pc:sldMk cId="4060516089" sldId="1638"/>
            <ac:picMk id="2" creationId="{5ECFAE9B-3FBA-417B-BD3A-97E090C9D747}"/>
          </ac:picMkLst>
        </pc:picChg>
        <pc:picChg chg="add mod ord">
          <ac:chgData name="Lenni Lobel" userId="38f762f444469328" providerId="LiveId" clId="{3232E303-92D8-4DAA-AA5E-CEE97877492A}" dt="2022-12-01T14:22:09.163" v="751" actId="167"/>
          <ac:picMkLst>
            <pc:docMk/>
            <pc:sldMk cId="4060516089" sldId="1638"/>
            <ac:picMk id="5" creationId="{E2957197-8B3D-D9F3-BC02-8C4143E5FBC5}"/>
          </ac:picMkLst>
        </pc:picChg>
      </pc:sldChg>
      <pc:sldChg chg="addSp delSp modSp add mod modAnim">
        <pc:chgData name="Lenni Lobel" userId="38f762f444469328" providerId="LiveId" clId="{3232E303-92D8-4DAA-AA5E-CEE97877492A}" dt="2022-12-01T14:26:35.804" v="778"/>
        <pc:sldMkLst>
          <pc:docMk/>
          <pc:sldMk cId="29201115" sldId="1639"/>
        </pc:sldMkLst>
        <pc:spChg chg="ord">
          <ac:chgData name="Lenni Lobel" userId="38f762f444469328" providerId="LiveId" clId="{3232E303-92D8-4DAA-AA5E-CEE97877492A}" dt="2022-12-01T14:23:51.985" v="766" actId="167"/>
          <ac:spMkLst>
            <pc:docMk/>
            <pc:sldMk cId="29201115" sldId="1639"/>
            <ac:spMk id="2" creationId="{73CEAA2B-0E2E-4B8B-9AE6-905D5C1EBA74}"/>
          </ac:spMkLst>
        </pc:spChg>
        <pc:spChg chg="mod">
          <ac:chgData name="Lenni Lobel" userId="38f762f444469328" providerId="LiveId" clId="{3232E303-92D8-4DAA-AA5E-CEE97877492A}" dt="2022-12-01T14:24:05.145" v="772" actId="1036"/>
          <ac:spMkLst>
            <pc:docMk/>
            <pc:sldMk cId="29201115" sldId="1639"/>
            <ac:spMk id="6" creationId="{55F6C218-D9CB-4C2F-8E39-28B3735FF6EE}"/>
          </ac:spMkLst>
        </pc:spChg>
        <pc:picChg chg="del">
          <ac:chgData name="Lenni Lobel" userId="38f762f444469328" providerId="LiveId" clId="{3232E303-92D8-4DAA-AA5E-CEE97877492A}" dt="2022-12-01T14:23:45.837" v="763" actId="478"/>
          <ac:picMkLst>
            <pc:docMk/>
            <pc:sldMk cId="29201115" sldId="1639"/>
            <ac:picMk id="4" creationId="{E74DF63C-5F21-4252-9A03-8F29B4C6392C}"/>
          </ac:picMkLst>
        </pc:picChg>
        <pc:picChg chg="add del mod">
          <ac:chgData name="Lenni Lobel" userId="38f762f444469328" providerId="LiveId" clId="{3232E303-92D8-4DAA-AA5E-CEE97877492A}" dt="2022-12-01T14:23:43.218" v="762" actId="21"/>
          <ac:picMkLst>
            <pc:docMk/>
            <pc:sldMk cId="29201115" sldId="1639"/>
            <ac:picMk id="7" creationId="{7C8ABC1A-4DDC-4528-1D0C-20FC6EA1B87C}"/>
          </ac:picMkLst>
        </pc:picChg>
        <pc:picChg chg="add mod ord">
          <ac:chgData name="Lenni Lobel" userId="38f762f444469328" providerId="LiveId" clId="{3232E303-92D8-4DAA-AA5E-CEE97877492A}" dt="2022-12-01T14:23:54.687" v="768" actId="1076"/>
          <ac:picMkLst>
            <pc:docMk/>
            <pc:sldMk cId="29201115" sldId="1639"/>
            <ac:picMk id="8" creationId="{9D1B10EE-96F4-597A-541D-76E3BF07F71B}"/>
          </ac:picMkLst>
        </pc:picChg>
      </pc:sldChg>
      <pc:sldChg chg="add">
        <pc:chgData name="Lenni Lobel" userId="38f762f444469328" providerId="LiveId" clId="{3232E303-92D8-4DAA-AA5E-CEE97877492A}" dt="2022-12-01T14:25:11.101" v="774"/>
        <pc:sldMkLst>
          <pc:docMk/>
          <pc:sldMk cId="1884693824" sldId="1640"/>
        </pc:sldMkLst>
      </pc:sldChg>
      <pc:sldChg chg="add">
        <pc:chgData name="Lenni Lobel" userId="38f762f444469328" providerId="LiveId" clId="{3232E303-92D8-4DAA-AA5E-CEE97877492A}" dt="2022-12-01T14:25:11.101" v="774"/>
        <pc:sldMkLst>
          <pc:docMk/>
          <pc:sldMk cId="4286446688" sldId="1641"/>
        </pc:sldMkLst>
      </pc:sldChg>
      <pc:sldChg chg="add">
        <pc:chgData name="Lenni Lobel" userId="38f762f444469328" providerId="LiveId" clId="{3232E303-92D8-4DAA-AA5E-CEE97877492A}" dt="2022-12-01T14:25:11.101" v="774"/>
        <pc:sldMkLst>
          <pc:docMk/>
          <pc:sldMk cId="3587396990" sldId="1642"/>
        </pc:sldMkLst>
      </pc:sldChg>
      <pc:sldChg chg="add">
        <pc:chgData name="Lenni Lobel" userId="38f762f444469328" providerId="LiveId" clId="{3232E303-92D8-4DAA-AA5E-CEE97877492A}" dt="2022-12-01T14:25:11.101" v="774"/>
        <pc:sldMkLst>
          <pc:docMk/>
          <pc:sldMk cId="717427529" sldId="1643"/>
        </pc:sldMkLst>
      </pc:sldChg>
      <pc:sldChg chg="add del">
        <pc:chgData name="Lenni Lobel" userId="38f762f444469328" providerId="LiveId" clId="{3232E303-92D8-4DAA-AA5E-CEE97877492A}" dt="2022-12-04T21:15:39.591" v="816" actId="47"/>
        <pc:sldMkLst>
          <pc:docMk/>
          <pc:sldMk cId="1017277529" sldId="1644"/>
        </pc:sldMkLst>
      </pc:sldChg>
    </pc:docChg>
  </pc:docChgLst>
  <pc:docChgLst>
    <pc:chgData name="Lenni Lobel" userId="38f762f444469328" providerId="LiveId" clId="{004ABC6E-1D91-40DB-A3E5-EA60AB3FA3E8}"/>
    <pc:docChg chg="undo redo custSel addSld delSld modSld sldOrd modSection">
      <pc:chgData name="Lenni Lobel" userId="38f762f444469328" providerId="LiveId" clId="{004ABC6E-1D91-40DB-A3E5-EA60AB3FA3E8}" dt="2022-06-05T15:22:05.586" v="5690" actId="1035"/>
      <pc:docMkLst>
        <pc:docMk/>
      </pc:docMkLst>
      <pc:sldChg chg="del">
        <pc:chgData name="Lenni Lobel" userId="38f762f444469328" providerId="LiveId" clId="{004ABC6E-1D91-40DB-A3E5-EA60AB3FA3E8}" dt="2022-06-03T14:38:24.104" v="56" actId="47"/>
        <pc:sldMkLst>
          <pc:docMk/>
          <pc:sldMk cId="405188728" sldId="258"/>
        </pc:sldMkLst>
      </pc:sldChg>
      <pc:sldChg chg="addSp modSp add mod modAnim">
        <pc:chgData name="Lenni Lobel" userId="38f762f444469328" providerId="LiveId" clId="{004ABC6E-1D91-40DB-A3E5-EA60AB3FA3E8}" dt="2022-06-04T15:11:45.678" v="1408"/>
        <pc:sldMkLst>
          <pc:docMk/>
          <pc:sldMk cId="3984473760" sldId="370"/>
        </pc:sldMkLst>
        <pc:spChg chg="add mod">
          <ac:chgData name="Lenni Lobel" userId="38f762f444469328" providerId="LiveId" clId="{004ABC6E-1D91-40DB-A3E5-EA60AB3FA3E8}" dt="2022-06-04T15:11:38.342" v="1407" actId="208"/>
          <ac:spMkLst>
            <pc:docMk/>
            <pc:sldMk cId="3984473760" sldId="370"/>
            <ac:spMk id="6" creationId="{3E68C504-78E0-90B3-7207-3B3E694776E8}"/>
          </ac:spMkLst>
        </pc:spChg>
        <pc:spChg chg="mod">
          <ac:chgData name="Lenni Lobel" userId="38f762f444469328" providerId="LiveId" clId="{004ABC6E-1D91-40DB-A3E5-EA60AB3FA3E8}" dt="2022-06-03T14:32:32.585" v="55" actId="20577"/>
          <ac:spMkLst>
            <pc:docMk/>
            <pc:sldMk cId="3984473760" sldId="370"/>
            <ac:spMk id="28" creationId="{BDFB1EE7-DDFE-4E72-AAEE-E1A0E6C59210}"/>
          </ac:spMkLst>
        </pc:spChg>
        <pc:spChg chg="mod">
          <ac:chgData name="Lenni Lobel" userId="38f762f444469328" providerId="LiveId" clId="{004ABC6E-1D91-40DB-A3E5-EA60AB3FA3E8}" dt="2022-06-03T14:30:28.486" v="37" actId="20577"/>
          <ac:spMkLst>
            <pc:docMk/>
            <pc:sldMk cId="3984473760" sldId="370"/>
            <ac:spMk id="29" creationId="{356E6F26-F946-4ACD-8516-221907601A55}"/>
          </ac:spMkLst>
        </pc:spChg>
      </pc:sldChg>
      <pc:sldChg chg="modSp">
        <pc:chgData name="Lenni Lobel" userId="38f762f444469328" providerId="LiveId" clId="{004ABC6E-1D91-40DB-A3E5-EA60AB3FA3E8}" dt="2022-06-03T14:38:56.662" v="64" actId="6549"/>
        <pc:sldMkLst>
          <pc:docMk/>
          <pc:sldMk cId="2234205357" sldId="471"/>
        </pc:sldMkLst>
        <pc:spChg chg="mod">
          <ac:chgData name="Lenni Lobel" userId="38f762f444469328" providerId="LiveId" clId="{004ABC6E-1D91-40DB-A3E5-EA60AB3FA3E8}" dt="2022-06-03T14:38:56.662" v="64" actId="6549"/>
          <ac:spMkLst>
            <pc:docMk/>
            <pc:sldMk cId="2234205357" sldId="471"/>
            <ac:spMk id="4098" creationId="{00000000-0000-0000-0000-000000000000}"/>
          </ac:spMkLst>
        </pc:spChg>
      </pc:sldChg>
      <pc:sldChg chg="modSp mod">
        <pc:chgData name="Lenni Lobel" userId="38f762f444469328" providerId="LiveId" clId="{004ABC6E-1D91-40DB-A3E5-EA60AB3FA3E8}" dt="2022-06-05T15:20:08.654" v="5616" actId="20577"/>
        <pc:sldMkLst>
          <pc:docMk/>
          <pc:sldMk cId="2472224333" sldId="703"/>
        </pc:sldMkLst>
        <pc:spChg chg="mod">
          <ac:chgData name="Lenni Lobel" userId="38f762f444469328" providerId="LiveId" clId="{004ABC6E-1D91-40DB-A3E5-EA60AB3FA3E8}" dt="2022-06-05T15:20:08.654" v="5616" actId="20577"/>
          <ac:spMkLst>
            <pc:docMk/>
            <pc:sldMk cId="2472224333" sldId="703"/>
            <ac:spMk id="9219" creationId="{00000000-0000-0000-0000-000000000000}"/>
          </ac:spMkLst>
        </pc:spChg>
      </pc:sldChg>
      <pc:sldChg chg="addSp delSp modSp del mod modAnim">
        <pc:chgData name="Lenni Lobel" userId="38f762f444469328" providerId="LiveId" clId="{004ABC6E-1D91-40DB-A3E5-EA60AB3FA3E8}" dt="2022-06-05T14:10:01.739" v="5432" actId="47"/>
        <pc:sldMkLst>
          <pc:docMk/>
          <pc:sldMk cId="3747081185" sldId="713"/>
        </pc:sldMkLst>
        <pc:spChg chg="mod">
          <ac:chgData name="Lenni Lobel" userId="38f762f444469328" providerId="LiveId" clId="{004ABC6E-1D91-40DB-A3E5-EA60AB3FA3E8}" dt="2022-06-04T16:47:19.011" v="3836" actId="27636"/>
          <ac:spMkLst>
            <pc:docMk/>
            <pc:sldMk cId="3747081185" sldId="713"/>
            <ac:spMk id="5" creationId="{00000000-0000-0000-0000-000000000000}"/>
          </ac:spMkLst>
        </pc:spChg>
        <pc:spChg chg="add mod">
          <ac:chgData name="Lenni Lobel" userId="38f762f444469328" providerId="LiveId" clId="{004ABC6E-1D91-40DB-A3E5-EA60AB3FA3E8}" dt="2022-06-04T17:08:15.117" v="4423" actId="14100"/>
          <ac:spMkLst>
            <pc:docMk/>
            <pc:sldMk cId="3747081185" sldId="713"/>
            <ac:spMk id="6" creationId="{CA0C0666-DBD4-57A0-C81B-92895C3BFE63}"/>
          </ac:spMkLst>
        </pc:spChg>
        <pc:spChg chg="add del mod">
          <ac:chgData name="Lenni Lobel" userId="38f762f444469328" providerId="LiveId" clId="{004ABC6E-1D91-40DB-A3E5-EA60AB3FA3E8}" dt="2022-06-04T17:08:17.306" v="4424" actId="478"/>
          <ac:spMkLst>
            <pc:docMk/>
            <pc:sldMk cId="3747081185" sldId="713"/>
            <ac:spMk id="7" creationId="{AD34B21C-B3AB-13B4-7472-F0830CCED64D}"/>
          </ac:spMkLst>
        </pc:spChg>
      </pc:sldChg>
      <pc:sldChg chg="addSp delSp modSp mod modAnim">
        <pc:chgData name="Lenni Lobel" userId="38f762f444469328" providerId="LiveId" clId="{004ABC6E-1D91-40DB-A3E5-EA60AB3FA3E8}" dt="2022-06-05T15:22:05.586" v="5690" actId="1035"/>
        <pc:sldMkLst>
          <pc:docMk/>
          <pc:sldMk cId="78160813" sldId="714"/>
        </pc:sldMkLst>
        <pc:spChg chg="add del mod">
          <ac:chgData name="Lenni Lobel" userId="38f762f444469328" providerId="LiveId" clId="{004ABC6E-1D91-40DB-A3E5-EA60AB3FA3E8}" dt="2022-06-04T16:52:21.859" v="3946" actId="478"/>
          <ac:spMkLst>
            <pc:docMk/>
            <pc:sldMk cId="78160813" sldId="714"/>
            <ac:spMk id="3" creationId="{AA1AE62C-D8E8-789C-0AFF-A99EB0C96344}"/>
          </ac:spMkLst>
        </pc:spChg>
        <pc:spChg chg="mod">
          <ac:chgData name="Lenni Lobel" userId="38f762f444469328" providerId="LiveId" clId="{004ABC6E-1D91-40DB-A3E5-EA60AB3FA3E8}" dt="2022-06-04T16:59:17.252" v="4200"/>
          <ac:spMkLst>
            <pc:docMk/>
            <pc:sldMk cId="78160813" sldId="714"/>
            <ac:spMk id="4" creationId="{00000000-0000-0000-0000-000000000000}"/>
          </ac:spMkLst>
        </pc:spChg>
        <pc:spChg chg="del">
          <ac:chgData name="Lenni Lobel" userId="38f762f444469328" providerId="LiveId" clId="{004ABC6E-1D91-40DB-A3E5-EA60AB3FA3E8}" dt="2022-06-04T16:52:17.976" v="3945" actId="478"/>
          <ac:spMkLst>
            <pc:docMk/>
            <pc:sldMk cId="78160813" sldId="714"/>
            <ac:spMk id="5" creationId="{00000000-0000-0000-0000-000000000000}"/>
          </ac:spMkLst>
        </pc:spChg>
        <pc:spChg chg="add mod">
          <ac:chgData name="Lenni Lobel" userId="38f762f444469328" providerId="LiveId" clId="{004ABC6E-1D91-40DB-A3E5-EA60AB3FA3E8}" dt="2022-06-05T15:22:05.586" v="5690" actId="1035"/>
          <ac:spMkLst>
            <pc:docMk/>
            <pc:sldMk cId="78160813" sldId="714"/>
            <ac:spMk id="7" creationId="{1D6756AD-283E-411C-BC4E-A2A2FD59CF26}"/>
          </ac:spMkLst>
        </pc:spChg>
        <pc:spChg chg="add mod">
          <ac:chgData name="Lenni Lobel" userId="38f762f444469328" providerId="LiveId" clId="{004ABC6E-1D91-40DB-A3E5-EA60AB3FA3E8}" dt="2022-06-05T15:21:46.643" v="5688" actId="1036"/>
          <ac:spMkLst>
            <pc:docMk/>
            <pc:sldMk cId="78160813" sldId="714"/>
            <ac:spMk id="8" creationId="{2A67B03B-78BB-1C53-883C-95F008F0457B}"/>
          </ac:spMkLst>
        </pc:spChg>
        <pc:spChg chg="add mod">
          <ac:chgData name="Lenni Lobel" userId="38f762f444469328" providerId="LiveId" clId="{004ABC6E-1D91-40DB-A3E5-EA60AB3FA3E8}" dt="2022-06-05T15:21:46.643" v="5688" actId="1036"/>
          <ac:spMkLst>
            <pc:docMk/>
            <pc:sldMk cId="78160813" sldId="714"/>
            <ac:spMk id="9" creationId="{565BE3C3-92C8-D617-872C-C67B0FC0FD0F}"/>
          </ac:spMkLst>
        </pc:spChg>
        <pc:spChg chg="add mod">
          <ac:chgData name="Lenni Lobel" userId="38f762f444469328" providerId="LiveId" clId="{004ABC6E-1D91-40DB-A3E5-EA60AB3FA3E8}" dt="2022-06-05T15:21:46.643" v="5688" actId="1036"/>
          <ac:spMkLst>
            <pc:docMk/>
            <pc:sldMk cId="78160813" sldId="714"/>
            <ac:spMk id="10" creationId="{57F2C394-133E-22FE-E880-29BB563A0E38}"/>
          </ac:spMkLst>
        </pc:spChg>
        <pc:spChg chg="add del mod">
          <ac:chgData name="Lenni Lobel" userId="38f762f444469328" providerId="LiveId" clId="{004ABC6E-1D91-40DB-A3E5-EA60AB3FA3E8}" dt="2022-06-04T16:59:17.252" v="4200"/>
          <ac:spMkLst>
            <pc:docMk/>
            <pc:sldMk cId="78160813" sldId="714"/>
            <ac:spMk id="11" creationId="{4140A847-32BA-1297-7522-C8A518474647}"/>
          </ac:spMkLst>
        </pc:spChg>
        <pc:spChg chg="add del mod">
          <ac:chgData name="Lenni Lobel" userId="38f762f444469328" providerId="LiveId" clId="{004ABC6E-1D91-40DB-A3E5-EA60AB3FA3E8}" dt="2022-06-04T16:59:20.959" v="4201" actId="478"/>
          <ac:spMkLst>
            <pc:docMk/>
            <pc:sldMk cId="78160813" sldId="714"/>
            <ac:spMk id="12" creationId="{1DDB7164-73D2-B2DF-B7C9-6E92C9414100}"/>
          </ac:spMkLst>
        </pc:spChg>
        <pc:graphicFrameChg chg="mod modGraphic">
          <ac:chgData name="Lenni Lobel" userId="38f762f444469328" providerId="LiveId" clId="{004ABC6E-1D91-40DB-A3E5-EA60AB3FA3E8}" dt="2022-06-05T15:21:34.269" v="5670" actId="6549"/>
          <ac:graphicFrameMkLst>
            <pc:docMk/>
            <pc:sldMk cId="78160813" sldId="714"/>
            <ac:graphicFrameMk id="6" creationId="{00000000-0000-0000-0000-000000000000}"/>
          </ac:graphicFrameMkLst>
        </pc:graphicFrameChg>
      </pc:sldChg>
      <pc:sldChg chg="addSp delSp modSp del mod">
        <pc:chgData name="Lenni Lobel" userId="38f762f444469328" providerId="LiveId" clId="{004ABC6E-1D91-40DB-A3E5-EA60AB3FA3E8}" dt="2022-06-05T15:19:11.076" v="5607" actId="47"/>
        <pc:sldMkLst>
          <pc:docMk/>
          <pc:sldMk cId="3912274670" sldId="717"/>
        </pc:sldMkLst>
        <pc:spChg chg="mod">
          <ac:chgData name="Lenni Lobel" userId="38f762f444469328" providerId="LiveId" clId="{004ABC6E-1D91-40DB-A3E5-EA60AB3FA3E8}" dt="2022-06-05T15:16:43.022" v="5584" actId="20577"/>
          <ac:spMkLst>
            <pc:docMk/>
            <pc:sldMk cId="3912274670" sldId="717"/>
            <ac:spMk id="4" creationId="{00000000-0000-0000-0000-000000000000}"/>
          </ac:spMkLst>
        </pc:spChg>
        <pc:picChg chg="add del mod">
          <ac:chgData name="Lenni Lobel" userId="38f762f444469328" providerId="LiveId" clId="{004ABC6E-1D91-40DB-A3E5-EA60AB3FA3E8}" dt="2022-06-05T15:01:35.068" v="5484" actId="478"/>
          <ac:picMkLst>
            <pc:docMk/>
            <pc:sldMk cId="3912274670" sldId="717"/>
            <ac:picMk id="7" creationId="{00000000-0000-0000-0000-000000000000}"/>
          </ac:picMkLst>
        </pc:picChg>
      </pc:sldChg>
      <pc:sldChg chg="del">
        <pc:chgData name="Lenni Lobel" userId="38f762f444469328" providerId="LiveId" clId="{004ABC6E-1D91-40DB-A3E5-EA60AB3FA3E8}" dt="2022-06-05T15:19:59.527" v="5608" actId="47"/>
        <pc:sldMkLst>
          <pc:docMk/>
          <pc:sldMk cId="3948074144" sldId="719"/>
        </pc:sldMkLst>
      </pc:sldChg>
      <pc:sldChg chg="del">
        <pc:chgData name="Lenni Lobel" userId="38f762f444469328" providerId="LiveId" clId="{004ABC6E-1D91-40DB-A3E5-EA60AB3FA3E8}" dt="2022-06-05T15:19:59.527" v="5608" actId="47"/>
        <pc:sldMkLst>
          <pc:docMk/>
          <pc:sldMk cId="530082869" sldId="720"/>
        </pc:sldMkLst>
      </pc:sldChg>
      <pc:sldChg chg="del">
        <pc:chgData name="Lenni Lobel" userId="38f762f444469328" providerId="LiveId" clId="{004ABC6E-1D91-40DB-A3E5-EA60AB3FA3E8}" dt="2022-06-05T15:19:59.527" v="5608" actId="47"/>
        <pc:sldMkLst>
          <pc:docMk/>
          <pc:sldMk cId="2543558359" sldId="721"/>
        </pc:sldMkLst>
      </pc:sldChg>
      <pc:sldChg chg="addSp modSp mod modAnim">
        <pc:chgData name="Lenni Lobel" userId="38f762f444469328" providerId="LiveId" clId="{004ABC6E-1D91-40DB-A3E5-EA60AB3FA3E8}" dt="2022-06-04T17:08:34.039" v="4426" actId="14100"/>
        <pc:sldMkLst>
          <pc:docMk/>
          <pc:sldMk cId="1075392855" sldId="748"/>
        </pc:sldMkLst>
        <pc:spChg chg="mod">
          <ac:chgData name="Lenni Lobel" userId="38f762f444469328" providerId="LiveId" clId="{004ABC6E-1D91-40DB-A3E5-EA60AB3FA3E8}" dt="2022-06-04T16:39:46.811" v="3746" actId="27636"/>
          <ac:spMkLst>
            <pc:docMk/>
            <pc:sldMk cId="1075392855" sldId="748"/>
            <ac:spMk id="3" creationId="{00000000-0000-0000-0000-000000000000}"/>
          </ac:spMkLst>
        </pc:spChg>
        <pc:spChg chg="add mod">
          <ac:chgData name="Lenni Lobel" userId="38f762f444469328" providerId="LiveId" clId="{004ABC6E-1D91-40DB-A3E5-EA60AB3FA3E8}" dt="2022-06-04T17:08:34.039" v="4426" actId="14100"/>
          <ac:spMkLst>
            <pc:docMk/>
            <pc:sldMk cId="1075392855" sldId="748"/>
            <ac:spMk id="4" creationId="{BA4B857A-5041-49CE-808D-09C0B8534C36}"/>
          </ac:spMkLst>
        </pc:spChg>
      </pc:sldChg>
      <pc:sldChg chg="del">
        <pc:chgData name="Lenni Lobel" userId="38f762f444469328" providerId="LiveId" clId="{004ABC6E-1D91-40DB-A3E5-EA60AB3FA3E8}" dt="2022-06-03T14:39:45.888" v="68" actId="47"/>
        <pc:sldMkLst>
          <pc:docMk/>
          <pc:sldMk cId="160606916" sldId="800"/>
        </pc:sldMkLst>
      </pc:sldChg>
      <pc:sldChg chg="modSp">
        <pc:chgData name="Lenni Lobel" userId="38f762f444469328" providerId="LiveId" clId="{004ABC6E-1D91-40DB-A3E5-EA60AB3FA3E8}" dt="2022-06-04T15:12:30.796" v="1414" actId="6549"/>
        <pc:sldMkLst>
          <pc:docMk/>
          <pc:sldMk cId="3640314037" sldId="857"/>
        </pc:sldMkLst>
        <pc:spChg chg="mod">
          <ac:chgData name="Lenni Lobel" userId="38f762f444469328" providerId="LiveId" clId="{004ABC6E-1D91-40DB-A3E5-EA60AB3FA3E8}" dt="2022-06-04T15:12:30.796" v="1414" actId="6549"/>
          <ac:spMkLst>
            <pc:docMk/>
            <pc:sldMk cId="3640314037" sldId="857"/>
            <ac:spMk id="4" creationId="{5093F4A4-D4C8-42DB-8015-857EFC8C080E}"/>
          </ac:spMkLst>
        </pc:spChg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2283120144" sldId="907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199014896" sldId="912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1516139992" sldId="918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264848900" sldId="920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2485434138" sldId="927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109392381" sldId="928"/>
        </pc:sldMkLst>
      </pc:sldChg>
      <pc:sldChg chg="add ord">
        <pc:chgData name="Lenni Lobel" userId="38f762f444469328" providerId="LiveId" clId="{004ABC6E-1D91-40DB-A3E5-EA60AB3FA3E8}" dt="2022-06-03T14:39:43.719" v="67"/>
        <pc:sldMkLst>
          <pc:docMk/>
          <pc:sldMk cId="344067799" sldId="1033"/>
        </pc:sldMkLst>
      </pc:sldChg>
      <pc:sldChg chg="modSp mod modAnim">
        <pc:chgData name="Lenni Lobel" userId="38f762f444469328" providerId="LiveId" clId="{004ABC6E-1D91-40DB-A3E5-EA60AB3FA3E8}" dt="2022-06-04T16:01:57.321" v="2780" actId="1035"/>
        <pc:sldMkLst>
          <pc:docMk/>
          <pc:sldMk cId="3331253355" sldId="1128"/>
        </pc:sldMkLst>
        <pc:spChg chg="mod">
          <ac:chgData name="Lenni Lobel" userId="38f762f444469328" providerId="LiveId" clId="{004ABC6E-1D91-40DB-A3E5-EA60AB3FA3E8}" dt="2022-06-04T16:01:57.321" v="2780" actId="1035"/>
          <ac:spMkLst>
            <pc:docMk/>
            <pc:sldMk cId="3331253355" sldId="1128"/>
            <ac:spMk id="4" creationId="{992E73A5-A645-48ED-AD05-5B71C2832478}"/>
          </ac:spMkLst>
        </pc:spChg>
      </pc:sldChg>
      <pc:sldChg chg="modSp del mod">
        <pc:chgData name="Lenni Lobel" userId="38f762f444469328" providerId="LiveId" clId="{004ABC6E-1D91-40DB-A3E5-EA60AB3FA3E8}" dt="2022-06-04T15:59:25.269" v="2719" actId="47"/>
        <pc:sldMkLst>
          <pc:docMk/>
          <pc:sldMk cId="1470321535" sldId="1132"/>
        </pc:sldMkLst>
        <pc:spChg chg="mod">
          <ac:chgData name="Lenni Lobel" userId="38f762f444469328" providerId="LiveId" clId="{004ABC6E-1D91-40DB-A3E5-EA60AB3FA3E8}" dt="2022-06-04T15:31:44.907" v="2109" actId="13822"/>
          <ac:spMkLst>
            <pc:docMk/>
            <pc:sldMk cId="1470321535" sldId="1132"/>
            <ac:spMk id="27" creationId="{BB01651E-7936-4087-B4FB-08BC7DC368BC}"/>
          </ac:spMkLst>
        </pc:spChg>
      </pc:sldChg>
      <pc:sldChg chg="modSp">
        <pc:chgData name="Lenni Lobel" userId="38f762f444469328" providerId="LiveId" clId="{004ABC6E-1D91-40DB-A3E5-EA60AB3FA3E8}" dt="2022-06-04T16:00:11.781" v="2722" actId="20577"/>
        <pc:sldMkLst>
          <pc:docMk/>
          <pc:sldMk cId="3155996541" sldId="1135"/>
        </pc:sldMkLst>
        <pc:spChg chg="mod">
          <ac:chgData name="Lenni Lobel" userId="38f762f444469328" providerId="LiveId" clId="{004ABC6E-1D91-40DB-A3E5-EA60AB3FA3E8}" dt="2022-06-04T16:00:11.781" v="2722" actId="20577"/>
          <ac:spMkLst>
            <pc:docMk/>
            <pc:sldMk cId="3155996541" sldId="1135"/>
            <ac:spMk id="4" creationId="{992E73A5-A645-48ED-AD05-5B71C2832478}"/>
          </ac:spMkLst>
        </pc:spChg>
      </pc:sldChg>
      <pc:sldChg chg="modSp mod">
        <pc:chgData name="Lenni Lobel" userId="38f762f444469328" providerId="LiveId" clId="{004ABC6E-1D91-40DB-A3E5-EA60AB3FA3E8}" dt="2022-06-04T17:12:59.063" v="4486" actId="14100"/>
        <pc:sldMkLst>
          <pc:docMk/>
          <pc:sldMk cId="2734624263" sldId="1138"/>
        </pc:sldMkLst>
        <pc:spChg chg="mod">
          <ac:chgData name="Lenni Lobel" userId="38f762f444469328" providerId="LiveId" clId="{004ABC6E-1D91-40DB-A3E5-EA60AB3FA3E8}" dt="2022-06-04T17:12:59.063" v="4486" actId="14100"/>
          <ac:spMkLst>
            <pc:docMk/>
            <pc:sldMk cId="2734624263" sldId="1138"/>
            <ac:spMk id="4" creationId="{992E73A5-A645-48ED-AD05-5B71C2832478}"/>
          </ac:spMkLst>
        </pc:spChg>
      </pc:sldChg>
      <pc:sldChg chg="mod modShow">
        <pc:chgData name="Lenni Lobel" userId="38f762f444469328" providerId="LiveId" clId="{004ABC6E-1D91-40DB-A3E5-EA60AB3FA3E8}" dt="2022-06-04T17:01:00.378" v="4218" actId="729"/>
        <pc:sldMkLst>
          <pc:docMk/>
          <pc:sldMk cId="2996001791" sldId="1182"/>
        </pc:sldMkLst>
      </pc:sldChg>
      <pc:sldChg chg="mod modShow">
        <pc:chgData name="Lenni Lobel" userId="38f762f444469328" providerId="LiveId" clId="{004ABC6E-1D91-40DB-A3E5-EA60AB3FA3E8}" dt="2022-06-04T17:01:00.378" v="4218" actId="729"/>
        <pc:sldMkLst>
          <pc:docMk/>
          <pc:sldMk cId="3666036936" sldId="1183"/>
        </pc:sldMkLst>
      </pc:sldChg>
      <pc:sldChg chg="mod modShow">
        <pc:chgData name="Lenni Lobel" userId="38f762f444469328" providerId="LiveId" clId="{004ABC6E-1D91-40DB-A3E5-EA60AB3FA3E8}" dt="2022-06-04T17:01:00.378" v="4218" actId="729"/>
        <pc:sldMkLst>
          <pc:docMk/>
          <pc:sldMk cId="1716622432" sldId="1184"/>
        </pc:sldMkLst>
      </pc:sldChg>
      <pc:sldChg chg="mod modShow">
        <pc:chgData name="Lenni Lobel" userId="38f762f444469328" providerId="LiveId" clId="{004ABC6E-1D91-40DB-A3E5-EA60AB3FA3E8}" dt="2022-06-04T17:01:10.805" v="4219" actId="729"/>
        <pc:sldMkLst>
          <pc:docMk/>
          <pc:sldMk cId="4041679261" sldId="1185"/>
        </pc:sldMkLst>
      </pc:sldChg>
      <pc:sldChg chg="mod modShow">
        <pc:chgData name="Lenni Lobel" userId="38f762f444469328" providerId="LiveId" clId="{004ABC6E-1D91-40DB-A3E5-EA60AB3FA3E8}" dt="2022-06-04T17:01:10.805" v="4219" actId="729"/>
        <pc:sldMkLst>
          <pc:docMk/>
          <pc:sldMk cId="1016544531" sldId="1186"/>
        </pc:sldMkLst>
      </pc:sldChg>
      <pc:sldChg chg="modSp">
        <pc:chgData name="Lenni Lobel" userId="38f762f444469328" providerId="LiveId" clId="{004ABC6E-1D91-40DB-A3E5-EA60AB3FA3E8}" dt="2022-06-05T13:26:35.611" v="4487" actId="20577"/>
        <pc:sldMkLst>
          <pc:docMk/>
          <pc:sldMk cId="944666765" sldId="1241"/>
        </pc:sldMkLst>
        <pc:spChg chg="mod">
          <ac:chgData name="Lenni Lobel" userId="38f762f444469328" providerId="LiveId" clId="{004ABC6E-1D91-40DB-A3E5-EA60AB3FA3E8}" dt="2022-06-05T13:26:35.611" v="4487" actId="20577"/>
          <ac:spMkLst>
            <pc:docMk/>
            <pc:sldMk cId="944666765" sldId="1241"/>
            <ac:spMk id="3" creationId="{00000000-0000-0000-0000-000000000000}"/>
          </ac:spMkLst>
        </pc:spChg>
      </pc:sldChg>
      <pc:sldChg chg="modSp mod modNotesTx">
        <pc:chgData name="Lenni Lobel" userId="38f762f444469328" providerId="LiveId" clId="{004ABC6E-1D91-40DB-A3E5-EA60AB3FA3E8}" dt="2022-06-04T16:38:20.510" v="3636" actId="27636"/>
        <pc:sldMkLst>
          <pc:docMk/>
          <pc:sldMk cId="1449874890" sldId="1277"/>
        </pc:sldMkLst>
        <pc:spChg chg="mod">
          <ac:chgData name="Lenni Lobel" userId="38f762f444469328" providerId="LiveId" clId="{004ABC6E-1D91-40DB-A3E5-EA60AB3FA3E8}" dt="2022-06-04T16:38:20.510" v="3636" actId="27636"/>
          <ac:spMkLst>
            <pc:docMk/>
            <pc:sldMk cId="1449874890" sldId="1277"/>
            <ac:spMk id="5" creationId="{9110A8DC-E551-451C-A626-7452B92AC263}"/>
          </ac:spMkLst>
        </pc:spChg>
      </pc:sldChg>
      <pc:sldChg chg="modSp mod modAnim">
        <pc:chgData name="Lenni Lobel" userId="38f762f444469328" providerId="LiveId" clId="{004ABC6E-1D91-40DB-A3E5-EA60AB3FA3E8}" dt="2022-06-04T17:11:33.549" v="4455" actId="20577"/>
        <pc:sldMkLst>
          <pc:docMk/>
          <pc:sldMk cId="2779118389" sldId="1278"/>
        </pc:sldMkLst>
        <pc:spChg chg="mod">
          <ac:chgData name="Lenni Lobel" userId="38f762f444469328" providerId="LiveId" clId="{004ABC6E-1D91-40DB-A3E5-EA60AB3FA3E8}" dt="2022-06-04T17:11:33.549" v="4455" actId="20577"/>
          <ac:spMkLst>
            <pc:docMk/>
            <pc:sldMk cId="2779118389" sldId="1278"/>
            <ac:spMk id="5" creationId="{7A39C5C0-4AA1-48D8-9247-84FF39E12E26}"/>
          </ac:spMkLst>
        </pc:spChg>
      </pc:sldChg>
      <pc:sldChg chg="mod modShow">
        <pc:chgData name="Lenni Lobel" userId="38f762f444469328" providerId="LiveId" clId="{004ABC6E-1D91-40DB-A3E5-EA60AB3FA3E8}" dt="2022-06-04T17:01:00.378" v="4218" actId="729"/>
        <pc:sldMkLst>
          <pc:docMk/>
          <pc:sldMk cId="2749210641" sldId="1289"/>
        </pc:sldMkLst>
      </pc:sldChg>
      <pc:sldChg chg="mod modShow">
        <pc:chgData name="Lenni Lobel" userId="38f762f444469328" providerId="LiveId" clId="{004ABC6E-1D91-40DB-A3E5-EA60AB3FA3E8}" dt="2022-06-04T17:01:10.805" v="4219" actId="729"/>
        <pc:sldMkLst>
          <pc:docMk/>
          <pc:sldMk cId="2759754140" sldId="1290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124473574" sldId="1293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428024257" sldId="1294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2942368078" sldId="1295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2954040507" sldId="1298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505140069" sldId="1299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877534376" sldId="1300"/>
        </pc:sldMkLst>
      </pc:sldChg>
      <pc:sldChg chg="mod modShow">
        <pc:chgData name="Lenni Lobel" userId="38f762f444469328" providerId="LiveId" clId="{004ABC6E-1D91-40DB-A3E5-EA60AB3FA3E8}" dt="2022-06-05T14:10:49.756" v="5433" actId="729"/>
        <pc:sldMkLst>
          <pc:docMk/>
          <pc:sldMk cId="396724675" sldId="1540"/>
        </pc:sldMkLst>
      </pc:sldChg>
      <pc:sldChg chg="addSp modSp add mod ord">
        <pc:chgData name="Lenni Lobel" userId="38f762f444469328" providerId="LiveId" clId="{004ABC6E-1D91-40DB-A3E5-EA60AB3FA3E8}" dt="2022-06-04T17:01:29.414" v="4221" actId="14100"/>
        <pc:sldMkLst>
          <pc:docMk/>
          <pc:sldMk cId="3706739629" sldId="1565"/>
        </pc:sldMkLst>
        <pc:spChg chg="mod">
          <ac:chgData name="Lenni Lobel" userId="38f762f444469328" providerId="LiveId" clId="{004ABC6E-1D91-40DB-A3E5-EA60AB3FA3E8}" dt="2022-06-04T12:01:01.594" v="89" actId="20577"/>
          <ac:spMkLst>
            <pc:docMk/>
            <pc:sldMk cId="3706739629" sldId="1565"/>
            <ac:spMk id="2" creationId="{00000000-0000-0000-0000-000000000000}"/>
          </ac:spMkLst>
        </pc:spChg>
        <pc:spChg chg="add mod">
          <ac:chgData name="Lenni Lobel" userId="38f762f444469328" providerId="LiveId" clId="{004ABC6E-1D91-40DB-A3E5-EA60AB3FA3E8}" dt="2022-06-04T17:01:29.414" v="4221" actId="14100"/>
          <ac:spMkLst>
            <pc:docMk/>
            <pc:sldMk cId="3706739629" sldId="1565"/>
            <ac:spMk id="3" creationId="{640FE8B4-58AF-8F29-EBE0-33619B90EE63}"/>
          </ac:spMkLst>
        </pc:spChg>
      </pc:sldChg>
      <pc:sldChg chg="addSp delSp modSp add mod ord modAnim">
        <pc:chgData name="Lenni Lobel" userId="38f762f444469328" providerId="LiveId" clId="{004ABC6E-1D91-40DB-A3E5-EA60AB3FA3E8}" dt="2022-06-04T17:01:34.339" v="4223"/>
        <pc:sldMkLst>
          <pc:docMk/>
          <pc:sldMk cId="3043678440" sldId="1566"/>
        </pc:sldMkLst>
        <pc:spChg chg="mod">
          <ac:chgData name="Lenni Lobel" userId="38f762f444469328" providerId="LiveId" clId="{004ABC6E-1D91-40DB-A3E5-EA60AB3FA3E8}" dt="2022-06-04T12:01:23.877" v="110" actId="20577"/>
          <ac:spMkLst>
            <pc:docMk/>
            <pc:sldMk cId="3043678440" sldId="1566"/>
            <ac:spMk id="2" creationId="{00000000-0000-0000-0000-000000000000}"/>
          </ac:spMkLst>
        </pc:spChg>
        <pc:spChg chg="add del mod">
          <ac:chgData name="Lenni Lobel" userId="38f762f444469328" providerId="LiveId" clId="{004ABC6E-1D91-40DB-A3E5-EA60AB3FA3E8}" dt="2022-06-04T17:01:33.313" v="4222" actId="478"/>
          <ac:spMkLst>
            <pc:docMk/>
            <pc:sldMk cId="3043678440" sldId="1566"/>
            <ac:spMk id="4" creationId="{D0ED01CD-36C1-6154-15DB-FD87209ACD74}"/>
          </ac:spMkLst>
        </pc:spChg>
        <pc:spChg chg="add del mod">
          <ac:chgData name="Lenni Lobel" userId="38f762f444469328" providerId="LiveId" clId="{004ABC6E-1D91-40DB-A3E5-EA60AB3FA3E8}" dt="2022-06-04T15:10:29.224" v="1388"/>
          <ac:spMkLst>
            <pc:docMk/>
            <pc:sldMk cId="3043678440" sldId="1566"/>
            <ac:spMk id="5" creationId="{8F78D965-8D62-1A5E-62D5-317C453A18C1}"/>
          </ac:spMkLst>
        </pc:spChg>
        <pc:spChg chg="add mod">
          <ac:chgData name="Lenni Lobel" userId="38f762f444469328" providerId="LiveId" clId="{004ABC6E-1D91-40DB-A3E5-EA60AB3FA3E8}" dt="2022-06-04T17:01:34.339" v="4223"/>
          <ac:spMkLst>
            <pc:docMk/>
            <pc:sldMk cId="3043678440" sldId="1566"/>
            <ac:spMk id="6" creationId="{3725111A-895F-4A81-9BB4-678D37D5107D}"/>
          </ac:spMkLst>
        </pc:spChg>
        <pc:spChg chg="mod">
          <ac:chgData name="Lenni Lobel" userId="38f762f444469328" providerId="LiveId" clId="{004ABC6E-1D91-40DB-A3E5-EA60AB3FA3E8}" dt="2022-06-04T13:22:12.853" v="1358" actId="20577"/>
          <ac:spMkLst>
            <pc:docMk/>
            <pc:sldMk cId="3043678440" sldId="1566"/>
            <ac:spMk id="18435" creationId="{00000000-0000-0000-0000-000000000000}"/>
          </ac:spMkLst>
        </pc:spChg>
      </pc:sldChg>
      <pc:sldChg chg="addSp delSp modSp add mod">
        <pc:chgData name="Lenni Lobel" userId="38f762f444469328" providerId="LiveId" clId="{004ABC6E-1D91-40DB-A3E5-EA60AB3FA3E8}" dt="2022-06-04T17:01:45.499" v="4229"/>
        <pc:sldMkLst>
          <pc:docMk/>
          <pc:sldMk cId="565900224" sldId="1567"/>
        </pc:sldMkLst>
        <pc:spChg chg="add del mod">
          <ac:chgData name="Lenni Lobel" userId="38f762f444469328" providerId="LiveId" clId="{004ABC6E-1D91-40DB-A3E5-EA60AB3FA3E8}" dt="2022-06-04T17:01:45.279" v="4228" actId="478"/>
          <ac:spMkLst>
            <pc:docMk/>
            <pc:sldMk cId="565900224" sldId="1567"/>
            <ac:spMk id="4" creationId="{8EF71E3B-ABE3-A3C9-26A8-BD63F63DF42C}"/>
          </ac:spMkLst>
        </pc:spChg>
        <pc:spChg chg="add mod">
          <ac:chgData name="Lenni Lobel" userId="38f762f444469328" providerId="LiveId" clId="{004ABC6E-1D91-40DB-A3E5-EA60AB3FA3E8}" dt="2022-06-04T17:01:45.499" v="4229"/>
          <ac:spMkLst>
            <pc:docMk/>
            <pc:sldMk cId="565900224" sldId="1567"/>
            <ac:spMk id="5" creationId="{44EE5816-69DD-A139-5D16-A92641F4ECC6}"/>
          </ac:spMkLst>
        </pc:spChg>
        <pc:spChg chg="mod">
          <ac:chgData name="Lenni Lobel" userId="38f762f444469328" providerId="LiveId" clId="{004ABC6E-1D91-40DB-A3E5-EA60AB3FA3E8}" dt="2022-06-04T12:10:41.843" v="667" actId="20577"/>
          <ac:spMkLst>
            <pc:docMk/>
            <pc:sldMk cId="565900224" sldId="1567"/>
            <ac:spMk id="526338" creationId="{00000000-0000-0000-0000-000000000000}"/>
          </ac:spMkLst>
        </pc:spChg>
      </pc:sldChg>
      <pc:sldChg chg="addSp delSp modSp add mod modAnim">
        <pc:chgData name="Lenni Lobel" userId="38f762f444469328" providerId="LiveId" clId="{004ABC6E-1D91-40DB-A3E5-EA60AB3FA3E8}" dt="2022-06-04T17:01:37.910" v="4225"/>
        <pc:sldMkLst>
          <pc:docMk/>
          <pc:sldMk cId="476717521" sldId="1568"/>
        </pc:sldMkLst>
        <pc:spChg chg="mod">
          <ac:chgData name="Lenni Lobel" userId="38f762f444469328" providerId="LiveId" clId="{004ABC6E-1D91-40DB-A3E5-EA60AB3FA3E8}" dt="2022-06-04T12:14:40.751" v="687" actId="20577"/>
          <ac:spMkLst>
            <pc:docMk/>
            <pc:sldMk cId="476717521" sldId="1568"/>
            <ac:spMk id="2" creationId="{00000000-0000-0000-0000-000000000000}"/>
          </ac:spMkLst>
        </pc:spChg>
        <pc:spChg chg="add del mod">
          <ac:chgData name="Lenni Lobel" userId="38f762f444469328" providerId="LiveId" clId="{004ABC6E-1D91-40DB-A3E5-EA60AB3FA3E8}" dt="2022-06-04T17:01:37.674" v="4224" actId="478"/>
          <ac:spMkLst>
            <pc:docMk/>
            <pc:sldMk cId="476717521" sldId="1568"/>
            <ac:spMk id="6" creationId="{3068982E-EF81-837D-AF26-9592518B7407}"/>
          </ac:spMkLst>
        </pc:spChg>
        <pc:spChg chg="add mod">
          <ac:chgData name="Lenni Lobel" userId="38f762f444469328" providerId="LiveId" clId="{004ABC6E-1D91-40DB-A3E5-EA60AB3FA3E8}" dt="2022-06-04T17:01:37.910" v="4225"/>
          <ac:spMkLst>
            <pc:docMk/>
            <pc:sldMk cId="476717521" sldId="1568"/>
            <ac:spMk id="7" creationId="{6CA6D0CB-48FB-3E63-0B40-C34E396E3085}"/>
          </ac:spMkLst>
        </pc:spChg>
        <pc:spChg chg="mod">
          <ac:chgData name="Lenni Lobel" userId="38f762f444469328" providerId="LiveId" clId="{004ABC6E-1D91-40DB-A3E5-EA60AB3FA3E8}" dt="2022-06-04T12:44:37.316" v="1333" actId="20577"/>
          <ac:spMkLst>
            <pc:docMk/>
            <pc:sldMk cId="476717521" sldId="1568"/>
            <ac:spMk id="18435" creationId="{00000000-0000-0000-0000-000000000000}"/>
          </ac:spMkLst>
        </pc:spChg>
        <pc:picChg chg="add del">
          <ac:chgData name="Lenni Lobel" userId="38f762f444469328" providerId="LiveId" clId="{004ABC6E-1D91-40DB-A3E5-EA60AB3FA3E8}" dt="2022-06-04T12:19:50.595" v="758" actId="22"/>
          <ac:picMkLst>
            <pc:docMk/>
            <pc:sldMk cId="476717521" sldId="1568"/>
            <ac:picMk id="4" creationId="{A0C4DF69-AC92-9B50-6480-59833766E92E}"/>
          </ac:picMkLst>
        </pc:picChg>
      </pc:sldChg>
      <pc:sldChg chg="addSp delSp modSp add mod delAnim">
        <pc:chgData name="Lenni Lobel" userId="38f762f444469328" providerId="LiveId" clId="{004ABC6E-1D91-40DB-A3E5-EA60AB3FA3E8}" dt="2022-06-04T17:01:41.496" v="4227"/>
        <pc:sldMkLst>
          <pc:docMk/>
          <pc:sldMk cId="2113092903" sldId="1569"/>
        </pc:sldMkLst>
        <pc:spChg chg="mod">
          <ac:chgData name="Lenni Lobel" userId="38f762f444469328" providerId="LiveId" clId="{004ABC6E-1D91-40DB-A3E5-EA60AB3FA3E8}" dt="2022-06-04T12:20:18.618" v="766" actId="14100"/>
          <ac:spMkLst>
            <pc:docMk/>
            <pc:sldMk cId="2113092903" sldId="1569"/>
            <ac:spMk id="2" creationId="{00000000-0000-0000-0000-000000000000}"/>
          </ac:spMkLst>
        </pc:spChg>
        <pc:spChg chg="add del mod">
          <ac:chgData name="Lenni Lobel" userId="38f762f444469328" providerId="LiveId" clId="{004ABC6E-1D91-40DB-A3E5-EA60AB3FA3E8}" dt="2022-06-04T12:19:59.870" v="761" actId="478"/>
          <ac:spMkLst>
            <pc:docMk/>
            <pc:sldMk cId="2113092903" sldId="1569"/>
            <ac:spMk id="4" creationId="{813E7107-FD0C-EB71-906B-01082F3662FB}"/>
          </ac:spMkLst>
        </pc:spChg>
        <pc:spChg chg="add mod ord">
          <ac:chgData name="Lenni Lobel" userId="38f762f444469328" providerId="LiveId" clId="{004ABC6E-1D91-40DB-A3E5-EA60AB3FA3E8}" dt="2022-06-04T14:38:25.167" v="1362" actId="14100"/>
          <ac:spMkLst>
            <pc:docMk/>
            <pc:sldMk cId="2113092903" sldId="1569"/>
            <ac:spMk id="10" creationId="{FF4F2561-0428-D683-D9D4-57DDDBAC9F3D}"/>
          </ac:spMkLst>
        </pc:spChg>
        <pc:spChg chg="add mod">
          <ac:chgData name="Lenni Lobel" userId="38f762f444469328" providerId="LiveId" clId="{004ABC6E-1D91-40DB-A3E5-EA60AB3FA3E8}" dt="2022-06-04T14:38:25.167" v="1362" actId="14100"/>
          <ac:spMkLst>
            <pc:docMk/>
            <pc:sldMk cId="2113092903" sldId="1569"/>
            <ac:spMk id="15" creationId="{3F820030-BBED-0584-4C7B-EBB488CB0982}"/>
          </ac:spMkLst>
        </pc:spChg>
        <pc:spChg chg="add del mod">
          <ac:chgData name="Lenni Lobel" userId="38f762f444469328" providerId="LiveId" clId="{004ABC6E-1D91-40DB-A3E5-EA60AB3FA3E8}" dt="2022-06-04T17:01:41.260" v="4226" actId="478"/>
          <ac:spMkLst>
            <pc:docMk/>
            <pc:sldMk cId="2113092903" sldId="1569"/>
            <ac:spMk id="16" creationId="{06E6D6B5-625E-5FF2-F892-C81E10A9B756}"/>
          </ac:spMkLst>
        </pc:spChg>
        <pc:spChg chg="add mod">
          <ac:chgData name="Lenni Lobel" userId="38f762f444469328" providerId="LiveId" clId="{004ABC6E-1D91-40DB-A3E5-EA60AB3FA3E8}" dt="2022-06-04T17:01:41.496" v="4227"/>
          <ac:spMkLst>
            <pc:docMk/>
            <pc:sldMk cId="2113092903" sldId="1569"/>
            <ac:spMk id="17" creationId="{611DBBCC-190E-167B-CA7D-7E25C726047C}"/>
          </ac:spMkLst>
        </pc:spChg>
        <pc:spChg chg="del">
          <ac:chgData name="Lenni Lobel" userId="38f762f444469328" providerId="LiveId" clId="{004ABC6E-1D91-40DB-A3E5-EA60AB3FA3E8}" dt="2022-06-04T12:19:56.989" v="760" actId="478"/>
          <ac:spMkLst>
            <pc:docMk/>
            <pc:sldMk cId="2113092903" sldId="1569"/>
            <ac:spMk id="18435" creationId="{00000000-0000-0000-0000-000000000000}"/>
          </ac:spMkLst>
        </pc:spChg>
        <pc:picChg chg="add del mod">
          <ac:chgData name="Lenni Lobel" userId="38f762f444469328" providerId="LiveId" clId="{004ABC6E-1D91-40DB-A3E5-EA60AB3FA3E8}" dt="2022-06-04T12:24:04.862" v="810" actId="478"/>
          <ac:picMkLst>
            <pc:docMk/>
            <pc:sldMk cId="2113092903" sldId="1569"/>
            <ac:picMk id="6" creationId="{1DC9CC7D-CC05-F049-582A-F21A49520213}"/>
          </ac:picMkLst>
        </pc:picChg>
        <pc:picChg chg="add del mod">
          <ac:chgData name="Lenni Lobel" userId="38f762f444469328" providerId="LiveId" clId="{004ABC6E-1D91-40DB-A3E5-EA60AB3FA3E8}" dt="2022-06-04T12:24:04.862" v="810" actId="478"/>
          <ac:picMkLst>
            <pc:docMk/>
            <pc:sldMk cId="2113092903" sldId="1569"/>
            <ac:picMk id="8" creationId="{E8122A46-2771-013F-52E6-2CBB5DFED70E}"/>
          </ac:picMkLst>
        </pc:picChg>
        <pc:picChg chg="add mod">
          <ac:chgData name="Lenni Lobel" userId="38f762f444469328" providerId="LiveId" clId="{004ABC6E-1D91-40DB-A3E5-EA60AB3FA3E8}" dt="2022-06-04T14:38:11.001" v="1360" actId="1076"/>
          <ac:picMkLst>
            <pc:docMk/>
            <pc:sldMk cId="2113092903" sldId="1569"/>
            <ac:picMk id="11" creationId="{6ACE1D95-A503-553F-4194-CD1BBACDE7B2}"/>
          </ac:picMkLst>
        </pc:picChg>
        <pc:picChg chg="add mod">
          <ac:chgData name="Lenni Lobel" userId="38f762f444469328" providerId="LiveId" clId="{004ABC6E-1D91-40DB-A3E5-EA60AB3FA3E8}" dt="2022-06-04T14:38:11.001" v="1360" actId="1076"/>
          <ac:picMkLst>
            <pc:docMk/>
            <pc:sldMk cId="2113092903" sldId="1569"/>
            <ac:picMk id="13" creationId="{4C15F89B-AD76-1082-79D6-1217F5693A99}"/>
          </ac:picMkLst>
        </pc:picChg>
      </pc:sldChg>
      <pc:sldChg chg="addSp delSp modSp add mod ord modAnim modNotesTx">
        <pc:chgData name="Lenni Lobel" userId="38f762f444469328" providerId="LiveId" clId="{004ABC6E-1D91-40DB-A3E5-EA60AB3FA3E8}" dt="2022-06-05T14:04:51.155" v="5431" actId="20577"/>
        <pc:sldMkLst>
          <pc:docMk/>
          <pc:sldMk cId="1124016032" sldId="1570"/>
        </pc:sldMkLst>
        <pc:spChg chg="mod">
          <ac:chgData name="Lenni Lobel" userId="38f762f444469328" providerId="LiveId" clId="{004ABC6E-1D91-40DB-A3E5-EA60AB3FA3E8}" dt="2022-06-04T15:21:00.283" v="1465" actId="20577"/>
          <ac:spMkLst>
            <pc:docMk/>
            <pc:sldMk cId="1124016032" sldId="1570"/>
            <ac:spMk id="2" creationId="{13D283D6-3D49-48F7-A2CC-222BE626CDDB}"/>
          </ac:spMkLst>
        </pc:spChg>
        <pc:spChg chg="add del mod">
          <ac:chgData name="Lenni Lobel" userId="38f762f444469328" providerId="LiveId" clId="{004ABC6E-1D91-40DB-A3E5-EA60AB3FA3E8}" dt="2022-06-04T17:07:35.110" v="4405" actId="478"/>
          <ac:spMkLst>
            <pc:docMk/>
            <pc:sldMk cId="1124016032" sldId="1570"/>
            <ac:spMk id="4" creationId="{F84CBA42-AF65-AF47-B0D3-686C9D57E723}"/>
          </ac:spMkLst>
        </pc:spChg>
        <pc:spChg chg="mod">
          <ac:chgData name="Lenni Lobel" userId="38f762f444469328" providerId="LiveId" clId="{004ABC6E-1D91-40DB-A3E5-EA60AB3FA3E8}" dt="2022-06-05T14:04:51.155" v="5431" actId="20577"/>
          <ac:spMkLst>
            <pc:docMk/>
            <pc:sldMk cId="1124016032" sldId="1570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35.360" v="4406"/>
          <ac:spMkLst>
            <pc:docMk/>
            <pc:sldMk cId="1124016032" sldId="1570"/>
            <ac:spMk id="6" creationId="{20131701-51FF-CD8B-DBFA-B3FAA311D9E4}"/>
          </ac:spMkLst>
        </pc:spChg>
      </pc:sldChg>
      <pc:sldChg chg="addSp modSp add del mod">
        <pc:chgData name="Lenni Lobel" userId="38f762f444469328" providerId="LiveId" clId="{004ABC6E-1D91-40DB-A3E5-EA60AB3FA3E8}" dt="2022-06-04T15:15:26.997" v="1428" actId="47"/>
        <pc:sldMkLst>
          <pc:docMk/>
          <pc:sldMk cId="1913481038" sldId="1570"/>
        </pc:sldMkLst>
        <pc:spChg chg="mod">
          <ac:chgData name="Lenni Lobel" userId="38f762f444469328" providerId="LiveId" clId="{004ABC6E-1D91-40DB-A3E5-EA60AB3FA3E8}" dt="2022-06-04T15:14:21.339" v="1426" actId="20577"/>
          <ac:spMkLst>
            <pc:docMk/>
            <pc:sldMk cId="1913481038" sldId="1570"/>
            <ac:spMk id="3" creationId="{0B13D300-4EB8-4547-BC76-1E0D45671513}"/>
          </ac:spMkLst>
        </pc:spChg>
        <pc:spChg chg="add mod">
          <ac:chgData name="Lenni Lobel" userId="38f762f444469328" providerId="LiveId" clId="{004ABC6E-1D91-40DB-A3E5-EA60AB3FA3E8}" dt="2022-06-04T15:14:38.587" v="1427"/>
          <ac:spMkLst>
            <pc:docMk/>
            <pc:sldMk cId="1913481038" sldId="1570"/>
            <ac:spMk id="6" creationId="{E27E76FE-7FFD-72F6-5F88-E4A2BE1EBE07}"/>
          </ac:spMkLst>
        </pc:spChg>
      </pc:sldChg>
      <pc:sldChg chg="add del">
        <pc:chgData name="Lenni Lobel" userId="38f762f444469328" providerId="LiveId" clId="{004ABC6E-1D91-40DB-A3E5-EA60AB3FA3E8}" dt="2022-06-04T15:19:45.630" v="1430" actId="47"/>
        <pc:sldMkLst>
          <pc:docMk/>
          <pc:sldMk cId="2124591338" sldId="1570"/>
        </pc:sldMkLst>
      </pc:sldChg>
      <pc:sldChg chg="addSp delSp modSp add del mod delAnim modAnim">
        <pc:chgData name="Lenni Lobel" userId="38f762f444469328" providerId="LiveId" clId="{004ABC6E-1D91-40DB-A3E5-EA60AB3FA3E8}" dt="2022-06-04T16:08:43.215" v="2792" actId="47"/>
        <pc:sldMkLst>
          <pc:docMk/>
          <pc:sldMk cId="58782108" sldId="1571"/>
        </pc:sldMkLst>
        <pc:spChg chg="mod">
          <ac:chgData name="Lenni Lobel" userId="38f762f444469328" providerId="LiveId" clId="{004ABC6E-1D91-40DB-A3E5-EA60AB3FA3E8}" dt="2022-06-04T15:37:37.392" v="2238" actId="1037"/>
          <ac:spMkLst>
            <pc:docMk/>
            <pc:sldMk cId="58782108" sldId="1571"/>
            <ac:spMk id="11" creationId="{7F8C80D9-401E-41FE-B73A-E81E4DDEA01A}"/>
          </ac:spMkLst>
        </pc:spChg>
        <pc:spChg chg="mod">
          <ac:chgData name="Lenni Lobel" userId="38f762f444469328" providerId="LiveId" clId="{004ABC6E-1D91-40DB-A3E5-EA60AB3FA3E8}" dt="2022-06-04T15:32:38.504" v="2110" actId="13822"/>
          <ac:spMkLst>
            <pc:docMk/>
            <pc:sldMk cId="58782108" sldId="1571"/>
            <ac:spMk id="27" creationId="{BB01651E-7936-4087-B4FB-08BC7DC368BC}"/>
          </ac:spMkLst>
        </pc:spChg>
        <pc:spChg chg="add mod">
          <ac:chgData name="Lenni Lobel" userId="38f762f444469328" providerId="LiveId" clId="{004ABC6E-1D91-40DB-A3E5-EA60AB3FA3E8}" dt="2022-06-04T15:31:02.947" v="2107" actId="20577"/>
          <ac:spMkLst>
            <pc:docMk/>
            <pc:sldMk cId="58782108" sldId="1571"/>
            <ac:spMk id="34" creationId="{B922C806-2E0E-7ED6-4BDC-F25286CAFDF1}"/>
          </ac:spMkLst>
        </pc:spChg>
        <pc:spChg chg="mod topLvl">
          <ac:chgData name="Lenni Lobel" userId="38f762f444469328" providerId="LiveId" clId="{004ABC6E-1D91-40DB-A3E5-EA60AB3FA3E8}" dt="2022-06-04T15:30:35.755" v="2097" actId="1076"/>
          <ac:spMkLst>
            <pc:docMk/>
            <pc:sldMk cId="58782108" sldId="1571"/>
            <ac:spMk id="47" creationId="{4C7D0AD5-7438-4145-AE90-5813037CC6ED}"/>
          </ac:spMkLst>
        </pc:spChg>
        <pc:spChg chg="mod">
          <ac:chgData name="Lenni Lobel" userId="38f762f444469328" providerId="LiveId" clId="{004ABC6E-1D91-40DB-A3E5-EA60AB3FA3E8}" dt="2022-06-04T15:49:48.092" v="2600" actId="1037"/>
          <ac:spMkLst>
            <pc:docMk/>
            <pc:sldMk cId="58782108" sldId="1571"/>
            <ac:spMk id="51" creationId="{6846343F-3451-4892-B63C-01E367BE3D8C}"/>
          </ac:spMkLst>
        </pc:spChg>
        <pc:spChg chg="mod">
          <ac:chgData name="Lenni Lobel" userId="38f762f444469328" providerId="LiveId" clId="{004ABC6E-1D91-40DB-A3E5-EA60AB3FA3E8}" dt="2022-06-04T15:49:53.448" v="2606" actId="1037"/>
          <ac:spMkLst>
            <pc:docMk/>
            <pc:sldMk cId="58782108" sldId="1571"/>
            <ac:spMk id="52" creationId="{2AB73C2C-9243-42EA-95FE-E0F1DE41A5DC}"/>
          </ac:spMkLst>
        </pc:spChg>
        <pc:spChg chg="mod">
          <ac:chgData name="Lenni Lobel" userId="38f762f444469328" providerId="LiveId" clId="{004ABC6E-1D91-40DB-A3E5-EA60AB3FA3E8}" dt="2022-06-04T15:49:59.275" v="2612" actId="1037"/>
          <ac:spMkLst>
            <pc:docMk/>
            <pc:sldMk cId="58782108" sldId="1571"/>
            <ac:spMk id="53" creationId="{854826F0-C5C4-49D4-8D26-B3E879D83602}"/>
          </ac:spMkLst>
        </pc:spChg>
        <pc:spChg chg="mod">
          <ac:chgData name="Lenni Lobel" userId="38f762f444469328" providerId="LiveId" clId="{004ABC6E-1D91-40DB-A3E5-EA60AB3FA3E8}" dt="2022-06-04T15:50:05.262" v="2618" actId="1037"/>
          <ac:spMkLst>
            <pc:docMk/>
            <pc:sldMk cId="58782108" sldId="1571"/>
            <ac:spMk id="54" creationId="{A828F375-B2E6-4E85-9D1E-AAA6760666F7}"/>
          </ac:spMkLst>
        </pc:spChg>
        <pc:spChg chg="mod">
          <ac:chgData name="Lenni Lobel" userId="38f762f444469328" providerId="LiveId" clId="{004ABC6E-1D91-40DB-A3E5-EA60AB3FA3E8}" dt="2022-06-04T15:37:00.136" v="2184" actId="14100"/>
          <ac:spMkLst>
            <pc:docMk/>
            <pc:sldMk cId="58782108" sldId="1571"/>
            <ac:spMk id="56" creationId="{FF79F0DB-3ACE-480F-ACA3-55AFE2F5167B}"/>
          </ac:spMkLst>
        </pc:spChg>
        <pc:spChg chg="mod">
          <ac:chgData name="Lenni Lobel" userId="38f762f444469328" providerId="LiveId" clId="{004ABC6E-1D91-40DB-A3E5-EA60AB3FA3E8}" dt="2022-06-04T15:46:21.586" v="2571" actId="1076"/>
          <ac:spMkLst>
            <pc:docMk/>
            <pc:sldMk cId="58782108" sldId="1571"/>
            <ac:spMk id="57" creationId="{B4DA9C75-0D2E-4B3A-ADF1-323CB652295D}"/>
          </ac:spMkLst>
        </pc:spChg>
        <pc:spChg chg="mod">
          <ac:chgData name="Lenni Lobel" userId="38f762f444469328" providerId="LiveId" clId="{004ABC6E-1D91-40DB-A3E5-EA60AB3FA3E8}" dt="2022-06-04T15:46:25.649" v="2572" actId="1076"/>
          <ac:spMkLst>
            <pc:docMk/>
            <pc:sldMk cId="58782108" sldId="1571"/>
            <ac:spMk id="58" creationId="{3A163531-A2CC-48BE-98DB-DD95021F3ACE}"/>
          </ac:spMkLst>
        </pc:spChg>
        <pc:spChg chg="add mod">
          <ac:chgData name="Lenni Lobel" userId="38f762f444469328" providerId="LiveId" clId="{004ABC6E-1D91-40DB-A3E5-EA60AB3FA3E8}" dt="2022-06-04T15:46:31.984" v="2573" actId="1076"/>
          <ac:spMkLst>
            <pc:docMk/>
            <pc:sldMk cId="58782108" sldId="1571"/>
            <ac:spMk id="59" creationId="{8CE6AEFB-099B-DD49-A1B3-116C782764D7}"/>
          </ac:spMkLst>
        </pc:spChg>
        <pc:spChg chg="add mod">
          <ac:chgData name="Lenni Lobel" userId="38f762f444469328" providerId="LiveId" clId="{004ABC6E-1D91-40DB-A3E5-EA60AB3FA3E8}" dt="2022-06-04T15:46:41.004" v="2574" actId="1076"/>
          <ac:spMkLst>
            <pc:docMk/>
            <pc:sldMk cId="58782108" sldId="1571"/>
            <ac:spMk id="60" creationId="{06F5DF2E-4319-CB95-9E5B-9A8BB195A586}"/>
          </ac:spMkLst>
        </pc:spChg>
        <pc:spChg chg="mod">
          <ac:chgData name="Lenni Lobel" userId="38f762f444469328" providerId="LiveId" clId="{004ABC6E-1D91-40DB-A3E5-EA60AB3FA3E8}" dt="2022-06-04T15:50:34.289" v="2654" actId="1037"/>
          <ac:spMkLst>
            <pc:docMk/>
            <pc:sldMk cId="58782108" sldId="1571"/>
            <ac:spMk id="61" creationId="{7E799F5D-265F-4C04-B871-2F340112B1F5}"/>
          </ac:spMkLst>
        </pc:spChg>
        <pc:spChg chg="add mod">
          <ac:chgData name="Lenni Lobel" userId="38f762f444469328" providerId="LiveId" clId="{004ABC6E-1D91-40DB-A3E5-EA60AB3FA3E8}" dt="2022-06-04T15:40:04.909" v="2317" actId="20577"/>
          <ac:spMkLst>
            <pc:docMk/>
            <pc:sldMk cId="58782108" sldId="1571"/>
            <ac:spMk id="70" creationId="{0F73ABCC-3B0E-9259-D1C6-2DD6FBC4A73F}"/>
          </ac:spMkLst>
        </pc:spChg>
        <pc:spChg chg="mod">
          <ac:chgData name="Lenni Lobel" userId="38f762f444469328" providerId="LiveId" clId="{004ABC6E-1D91-40DB-A3E5-EA60AB3FA3E8}" dt="2022-06-04T15:41:23.973" v="2394" actId="1076"/>
          <ac:spMkLst>
            <pc:docMk/>
            <pc:sldMk cId="58782108" sldId="1571"/>
            <ac:spMk id="76" creationId="{2B4F3FA8-CB4D-483D-96A5-BAC92F94DA31}"/>
          </ac:spMkLst>
        </pc:spChg>
        <pc:spChg chg="mod">
          <ac:chgData name="Lenni Lobel" userId="38f762f444469328" providerId="LiveId" clId="{004ABC6E-1D91-40DB-A3E5-EA60AB3FA3E8}" dt="2022-06-04T15:38:04.595" v="2280" actId="1037"/>
          <ac:spMkLst>
            <pc:docMk/>
            <pc:sldMk cId="58782108" sldId="1571"/>
            <ac:spMk id="78" creationId="{F5C3E20E-3389-4018-9044-5A3F3FAED820}"/>
          </ac:spMkLst>
        </pc:spChg>
        <pc:spChg chg="add mod">
          <ac:chgData name="Lenni Lobel" userId="38f762f444469328" providerId="LiveId" clId="{004ABC6E-1D91-40DB-A3E5-EA60AB3FA3E8}" dt="2022-06-04T15:50:10.928" v="2624" actId="1037"/>
          <ac:spMkLst>
            <pc:docMk/>
            <pc:sldMk cId="58782108" sldId="1571"/>
            <ac:spMk id="81" creationId="{F4073951-6E2E-157B-97F2-6B53CCC35DCC}"/>
          </ac:spMkLst>
        </pc:spChg>
        <pc:spChg chg="add mod">
          <ac:chgData name="Lenni Lobel" userId="38f762f444469328" providerId="LiveId" clId="{004ABC6E-1D91-40DB-A3E5-EA60AB3FA3E8}" dt="2022-06-04T15:50:15.235" v="2630" actId="1037"/>
          <ac:spMkLst>
            <pc:docMk/>
            <pc:sldMk cId="58782108" sldId="1571"/>
            <ac:spMk id="82" creationId="{EDBDCBB2-F0CD-69D8-C961-F1F2B08D0F88}"/>
          </ac:spMkLst>
        </pc:spChg>
        <pc:spChg chg="add mod">
          <ac:chgData name="Lenni Lobel" userId="38f762f444469328" providerId="LiveId" clId="{004ABC6E-1D91-40DB-A3E5-EA60AB3FA3E8}" dt="2022-06-04T15:50:34.289" v="2654" actId="1037"/>
          <ac:spMkLst>
            <pc:docMk/>
            <pc:sldMk cId="58782108" sldId="1571"/>
            <ac:spMk id="83" creationId="{D3A2FD7D-FF5B-FDB7-4539-5F1765610679}"/>
          </ac:spMkLst>
        </pc:spChg>
        <pc:spChg chg="mod">
          <ac:chgData name="Lenni Lobel" userId="38f762f444469328" providerId="LiveId" clId="{004ABC6E-1D91-40DB-A3E5-EA60AB3FA3E8}" dt="2022-06-04T15:38:04.595" v="2280" actId="1037"/>
          <ac:spMkLst>
            <pc:docMk/>
            <pc:sldMk cId="58782108" sldId="1571"/>
            <ac:spMk id="84" creationId="{54B8C7C7-BAB4-44F1-853E-BD20A7D844F6}"/>
          </ac:spMkLst>
        </pc:spChg>
        <pc:spChg chg="mod topLvl">
          <ac:chgData name="Lenni Lobel" userId="38f762f444469328" providerId="LiveId" clId="{004ABC6E-1D91-40DB-A3E5-EA60AB3FA3E8}" dt="2022-06-04T15:30:28.341" v="2094" actId="1035"/>
          <ac:spMkLst>
            <pc:docMk/>
            <pc:sldMk cId="58782108" sldId="1571"/>
            <ac:spMk id="88" creationId="{A2A45900-D0CB-45FC-BA64-D68DD4C9DE1D}"/>
          </ac:spMkLst>
        </pc:spChg>
        <pc:spChg chg="mod topLvl">
          <ac:chgData name="Lenni Lobel" userId="38f762f444469328" providerId="LiveId" clId="{004ABC6E-1D91-40DB-A3E5-EA60AB3FA3E8}" dt="2022-06-04T15:30:28.341" v="2094" actId="1035"/>
          <ac:spMkLst>
            <pc:docMk/>
            <pc:sldMk cId="58782108" sldId="1571"/>
            <ac:spMk id="89" creationId="{2A2023ED-FFA4-46D2-9C51-D0C1CD205829}"/>
          </ac:spMkLst>
        </pc:spChg>
        <pc:spChg chg="mod topLvl">
          <ac:chgData name="Lenni Lobel" userId="38f762f444469328" providerId="LiveId" clId="{004ABC6E-1D91-40DB-A3E5-EA60AB3FA3E8}" dt="2022-06-04T15:30:22.920" v="2078" actId="1035"/>
          <ac:spMkLst>
            <pc:docMk/>
            <pc:sldMk cId="58782108" sldId="1571"/>
            <ac:spMk id="90" creationId="{04FEBBF5-A265-43C8-8B85-5861493E4BB4}"/>
          </ac:spMkLst>
        </pc:spChg>
        <pc:grpChg chg="del mod">
          <ac:chgData name="Lenni Lobel" userId="38f762f444469328" providerId="LiveId" clId="{004ABC6E-1D91-40DB-A3E5-EA60AB3FA3E8}" dt="2022-06-04T15:30:10.996" v="2053" actId="165"/>
          <ac:grpSpMkLst>
            <pc:docMk/>
            <pc:sldMk cId="58782108" sldId="1571"/>
            <ac:grpSpMk id="69" creationId="{18140DB0-41A2-4E47-BAF1-7C2875A0BEB9}"/>
          </ac:grpSpMkLst>
        </pc:grpChg>
        <pc:cxnChg chg="mod">
          <ac:chgData name="Lenni Lobel" userId="38f762f444469328" providerId="LiveId" clId="{004ABC6E-1D91-40DB-A3E5-EA60AB3FA3E8}" dt="2022-06-04T15:46:21.586" v="2571" actId="1076"/>
          <ac:cxnSpMkLst>
            <pc:docMk/>
            <pc:sldMk cId="58782108" sldId="1571"/>
            <ac:cxnSpMk id="4" creationId="{AC277C38-5727-4858-8C3B-193159C2CDA3}"/>
          </ac:cxnSpMkLst>
        </pc:cxnChg>
        <pc:cxnChg chg="mod">
          <ac:chgData name="Lenni Lobel" userId="38f762f444469328" providerId="LiveId" clId="{004ABC6E-1D91-40DB-A3E5-EA60AB3FA3E8}" dt="2022-06-04T15:37:37.392" v="2238" actId="1037"/>
          <ac:cxnSpMkLst>
            <pc:docMk/>
            <pc:sldMk cId="58782108" sldId="1571"/>
            <ac:cxnSpMk id="32" creationId="{E7FC01EB-8DD8-4B9F-B89E-C6145BF70BF5}"/>
          </ac:cxnSpMkLst>
        </pc:cxnChg>
        <pc:cxnChg chg="mod">
          <ac:chgData name="Lenni Lobel" userId="38f762f444469328" providerId="LiveId" clId="{004ABC6E-1D91-40DB-A3E5-EA60AB3FA3E8}" dt="2022-06-04T15:46:25.649" v="2572" actId="1076"/>
          <ac:cxnSpMkLst>
            <pc:docMk/>
            <pc:sldMk cId="58782108" sldId="1571"/>
            <ac:cxnSpMk id="35" creationId="{AB9B791D-8F65-4925-9DEC-43B9E3D4678E}"/>
          </ac:cxnSpMkLst>
        </pc:cxnChg>
        <pc:cxnChg chg="mod">
          <ac:chgData name="Lenni Lobel" userId="38f762f444469328" providerId="LiveId" clId="{004ABC6E-1D91-40DB-A3E5-EA60AB3FA3E8}" dt="2022-06-04T15:41:26.321" v="2395" actId="14100"/>
          <ac:cxnSpMkLst>
            <pc:docMk/>
            <pc:sldMk cId="58782108" sldId="1571"/>
            <ac:cxnSpMk id="38" creationId="{83BCE65F-B37D-45AE-9873-743112227F33}"/>
          </ac:cxnSpMkLst>
        </pc:cxnChg>
        <pc:cxnChg chg="mod">
          <ac:chgData name="Lenni Lobel" userId="38f762f444469328" providerId="LiveId" clId="{004ABC6E-1D91-40DB-A3E5-EA60AB3FA3E8}" dt="2022-06-04T15:46:55.480" v="2577" actId="14100"/>
          <ac:cxnSpMkLst>
            <pc:docMk/>
            <pc:sldMk cId="58782108" sldId="1571"/>
            <ac:cxnSpMk id="43" creationId="{FDBAD247-9E07-4BC0-9D67-159AF3B1DDD1}"/>
          </ac:cxnSpMkLst>
        </pc:cxnChg>
        <pc:cxnChg chg="mod">
          <ac:chgData name="Lenni Lobel" userId="38f762f444469328" providerId="LiveId" clId="{004ABC6E-1D91-40DB-A3E5-EA60AB3FA3E8}" dt="2022-06-04T15:46:51.436" v="2576" actId="14100"/>
          <ac:cxnSpMkLst>
            <pc:docMk/>
            <pc:sldMk cId="58782108" sldId="1571"/>
            <ac:cxnSpMk id="49" creationId="{C951D25F-E67A-445C-AED3-C64BF825250F}"/>
          </ac:cxnSpMkLst>
        </pc:cxnChg>
        <pc:cxnChg chg="mod">
          <ac:chgData name="Lenni Lobel" userId="38f762f444469328" providerId="LiveId" clId="{004ABC6E-1D91-40DB-A3E5-EA60AB3FA3E8}" dt="2022-06-04T15:37:37.392" v="2238" actId="1037"/>
          <ac:cxnSpMkLst>
            <pc:docMk/>
            <pc:sldMk cId="58782108" sldId="1571"/>
            <ac:cxnSpMk id="55" creationId="{4A7373DE-BB8A-45F2-A425-B4879660E849}"/>
          </ac:cxnSpMkLst>
        </pc:cxnChg>
        <pc:cxnChg chg="mod">
          <ac:chgData name="Lenni Lobel" userId="38f762f444469328" providerId="LiveId" clId="{004ABC6E-1D91-40DB-A3E5-EA60AB3FA3E8}" dt="2022-06-04T15:49:48.092" v="2600" actId="1037"/>
          <ac:cxnSpMkLst>
            <pc:docMk/>
            <pc:sldMk cId="58782108" sldId="1571"/>
            <ac:cxnSpMk id="62" creationId="{EBB20302-329E-4BC1-96A9-FCAAE249B4D2}"/>
          </ac:cxnSpMkLst>
        </pc:cxnChg>
        <pc:cxnChg chg="mod">
          <ac:chgData name="Lenni Lobel" userId="38f762f444469328" providerId="LiveId" clId="{004ABC6E-1D91-40DB-A3E5-EA60AB3FA3E8}" dt="2022-06-04T15:49:53.448" v="2606" actId="1037"/>
          <ac:cxnSpMkLst>
            <pc:docMk/>
            <pc:sldMk cId="58782108" sldId="1571"/>
            <ac:cxnSpMk id="63" creationId="{2D346091-29A7-4792-A4F6-2139E2FEC6B6}"/>
          </ac:cxnSpMkLst>
        </pc:cxnChg>
        <pc:cxnChg chg="mod">
          <ac:chgData name="Lenni Lobel" userId="38f762f444469328" providerId="LiveId" clId="{004ABC6E-1D91-40DB-A3E5-EA60AB3FA3E8}" dt="2022-06-04T15:49:59.275" v="2612" actId="1037"/>
          <ac:cxnSpMkLst>
            <pc:docMk/>
            <pc:sldMk cId="58782108" sldId="1571"/>
            <ac:cxnSpMk id="64" creationId="{CA7049DC-C235-4B33-A5A6-A9CC4D26DFB2}"/>
          </ac:cxnSpMkLst>
        </pc:cxnChg>
        <pc:cxnChg chg="mod">
          <ac:chgData name="Lenni Lobel" userId="38f762f444469328" providerId="LiveId" clId="{004ABC6E-1D91-40DB-A3E5-EA60AB3FA3E8}" dt="2022-06-04T15:50:05.262" v="2618" actId="1037"/>
          <ac:cxnSpMkLst>
            <pc:docMk/>
            <pc:sldMk cId="58782108" sldId="1571"/>
            <ac:cxnSpMk id="65" creationId="{8D03916E-62D8-4232-957F-ACA79E040FA7}"/>
          </ac:cxnSpMkLst>
        </pc:cxnChg>
        <pc:cxnChg chg="add mod">
          <ac:chgData name="Lenni Lobel" userId="38f762f444469328" providerId="LiveId" clId="{004ABC6E-1D91-40DB-A3E5-EA60AB3FA3E8}" dt="2022-06-04T15:46:31.984" v="2573" actId="1076"/>
          <ac:cxnSpMkLst>
            <pc:docMk/>
            <pc:sldMk cId="58782108" sldId="1571"/>
            <ac:cxnSpMk id="66" creationId="{C648A7E8-A7A0-29C9-F806-CE29FFD1AE0C}"/>
          </ac:cxnSpMkLst>
        </pc:cxnChg>
        <pc:cxnChg chg="add mod">
          <ac:chgData name="Lenni Lobel" userId="38f762f444469328" providerId="LiveId" clId="{004ABC6E-1D91-40DB-A3E5-EA60AB3FA3E8}" dt="2022-06-04T15:46:41.004" v="2574" actId="1076"/>
          <ac:cxnSpMkLst>
            <pc:docMk/>
            <pc:sldMk cId="58782108" sldId="1571"/>
            <ac:cxnSpMk id="67" creationId="{29F3BBC1-0ECB-79ED-C389-50C081B16AFA}"/>
          </ac:cxnSpMkLst>
        </pc:cxnChg>
        <pc:cxnChg chg="del mod">
          <ac:chgData name="Lenni Lobel" userId="38f762f444469328" providerId="LiveId" clId="{004ABC6E-1D91-40DB-A3E5-EA60AB3FA3E8}" dt="2022-06-04T15:47:17.315" v="2578" actId="478"/>
          <ac:cxnSpMkLst>
            <pc:docMk/>
            <pc:sldMk cId="58782108" sldId="1571"/>
            <ac:cxnSpMk id="68" creationId="{ABDFDD2B-87A4-4BF2-A56B-78A85EA0861D}"/>
          </ac:cxnSpMkLst>
        </pc:cxnChg>
        <pc:cxnChg chg="add mod">
          <ac:chgData name="Lenni Lobel" userId="38f762f444469328" providerId="LiveId" clId="{004ABC6E-1D91-40DB-A3E5-EA60AB3FA3E8}" dt="2022-06-04T15:46:46.924" v="2575" actId="14100"/>
          <ac:cxnSpMkLst>
            <pc:docMk/>
            <pc:sldMk cId="58782108" sldId="1571"/>
            <ac:cxnSpMk id="71" creationId="{BAA17416-2C2A-6E0A-8C02-FC36B704545A}"/>
          </ac:cxnSpMkLst>
        </pc:cxnChg>
        <pc:cxnChg chg="add mod">
          <ac:chgData name="Lenni Lobel" userId="38f762f444469328" providerId="LiveId" clId="{004ABC6E-1D91-40DB-A3E5-EA60AB3FA3E8}" dt="2022-06-04T15:50:34.289" v="2654" actId="1037"/>
          <ac:cxnSpMkLst>
            <pc:docMk/>
            <pc:sldMk cId="58782108" sldId="1571"/>
            <ac:cxnSpMk id="95" creationId="{83AFB1F8-DE18-52A5-1372-7B63031D9046}"/>
          </ac:cxnSpMkLst>
        </pc:cxnChg>
        <pc:cxnChg chg="add mod">
          <ac:chgData name="Lenni Lobel" userId="38f762f444469328" providerId="LiveId" clId="{004ABC6E-1D91-40DB-A3E5-EA60AB3FA3E8}" dt="2022-06-04T15:50:34.289" v="2654" actId="1037"/>
          <ac:cxnSpMkLst>
            <pc:docMk/>
            <pc:sldMk cId="58782108" sldId="1571"/>
            <ac:cxnSpMk id="99" creationId="{BCAB7B35-7AE5-40F5-E306-1F4B9CF05D16}"/>
          </ac:cxnSpMkLst>
        </pc:cxnChg>
      </pc:sldChg>
      <pc:sldChg chg="addSp modSp add del mod modAnim">
        <pc:chgData name="Lenni Lobel" userId="38f762f444469328" providerId="LiveId" clId="{004ABC6E-1D91-40DB-A3E5-EA60AB3FA3E8}" dt="2022-06-04T15:59:25.269" v="2719" actId="47"/>
        <pc:sldMkLst>
          <pc:docMk/>
          <pc:sldMk cId="1002412347" sldId="1572"/>
        </pc:sldMkLst>
        <pc:spChg chg="mod">
          <ac:chgData name="Lenni Lobel" userId="38f762f444469328" providerId="LiveId" clId="{004ABC6E-1D91-40DB-A3E5-EA60AB3FA3E8}" dt="2022-06-04T15:56:04.511" v="2704" actId="1076"/>
          <ac:spMkLst>
            <pc:docMk/>
            <pc:sldMk cId="1002412347" sldId="1572"/>
            <ac:spMk id="58" creationId="{3A163531-A2CC-48BE-98DB-DD95021F3ACE}"/>
          </ac:spMkLst>
        </pc:spChg>
        <pc:spChg chg="mod">
          <ac:chgData name="Lenni Lobel" userId="38f762f444469328" providerId="LiveId" clId="{004ABC6E-1D91-40DB-A3E5-EA60AB3FA3E8}" dt="2022-06-04T15:56:27.886" v="2708" actId="1076"/>
          <ac:spMkLst>
            <pc:docMk/>
            <pc:sldMk cId="1002412347" sldId="1572"/>
            <ac:spMk id="59" creationId="{8CE6AEFB-099B-DD49-A1B3-116C782764D7}"/>
          </ac:spMkLst>
        </pc:spChg>
        <pc:spChg chg="mod">
          <ac:chgData name="Lenni Lobel" userId="38f762f444469328" providerId="LiveId" clId="{004ABC6E-1D91-40DB-A3E5-EA60AB3FA3E8}" dt="2022-06-04T15:55:16.191" v="2695" actId="1076"/>
          <ac:spMkLst>
            <pc:docMk/>
            <pc:sldMk cId="1002412347" sldId="1572"/>
            <ac:spMk id="70" creationId="{0F73ABCC-3B0E-9259-D1C6-2DD6FBC4A73F}"/>
          </ac:spMkLst>
        </pc:spChg>
        <pc:spChg chg="mod">
          <ac:chgData name="Lenni Lobel" userId="38f762f444469328" providerId="LiveId" clId="{004ABC6E-1D91-40DB-A3E5-EA60AB3FA3E8}" dt="2022-06-04T15:55:33.741" v="2703" actId="1076"/>
          <ac:spMkLst>
            <pc:docMk/>
            <pc:sldMk cId="1002412347" sldId="1572"/>
            <ac:spMk id="78" creationId="{F5C3E20E-3389-4018-9044-5A3F3FAED820}"/>
          </ac:spMkLst>
        </pc:spChg>
        <pc:spChg chg="mod">
          <ac:chgData name="Lenni Lobel" userId="38f762f444469328" providerId="LiveId" clId="{004ABC6E-1D91-40DB-A3E5-EA60AB3FA3E8}" dt="2022-06-04T15:55:17.073" v="2696" actId="1076"/>
          <ac:spMkLst>
            <pc:docMk/>
            <pc:sldMk cId="1002412347" sldId="1572"/>
            <ac:spMk id="84" creationId="{54B8C7C7-BAB4-44F1-853E-BD20A7D844F6}"/>
          </ac:spMkLst>
        </pc:spChg>
        <pc:cxnChg chg="mod">
          <ac:chgData name="Lenni Lobel" userId="38f762f444469328" providerId="LiveId" clId="{004ABC6E-1D91-40DB-A3E5-EA60AB3FA3E8}" dt="2022-06-04T15:56:04.511" v="2704" actId="1076"/>
          <ac:cxnSpMkLst>
            <pc:docMk/>
            <pc:sldMk cId="1002412347" sldId="1572"/>
            <ac:cxnSpMk id="35" creationId="{AB9B791D-8F65-4925-9DEC-43B9E3D4678E}"/>
          </ac:cxnSpMkLst>
        </pc:cxnChg>
        <pc:cxnChg chg="mod">
          <ac:chgData name="Lenni Lobel" userId="38f762f444469328" providerId="LiveId" clId="{004ABC6E-1D91-40DB-A3E5-EA60AB3FA3E8}" dt="2022-06-04T15:56:17.030" v="2707" actId="14100"/>
          <ac:cxnSpMkLst>
            <pc:docMk/>
            <pc:sldMk cId="1002412347" sldId="1572"/>
            <ac:cxnSpMk id="43" creationId="{FDBAD247-9E07-4BC0-9D67-159AF3B1DDD1}"/>
          </ac:cxnSpMkLst>
        </pc:cxnChg>
        <pc:cxnChg chg="add mod">
          <ac:chgData name="Lenni Lobel" userId="38f762f444469328" providerId="LiveId" clId="{004ABC6E-1D91-40DB-A3E5-EA60AB3FA3E8}" dt="2022-06-04T15:53:32.066" v="2682" actId="14100"/>
          <ac:cxnSpMkLst>
            <pc:docMk/>
            <pc:sldMk cId="1002412347" sldId="1572"/>
            <ac:cxnSpMk id="44" creationId="{1ECFC1C3-F153-E4CF-2713-5D3FD45784A8}"/>
          </ac:cxnSpMkLst>
        </pc:cxnChg>
        <pc:cxnChg chg="add mod">
          <ac:chgData name="Lenni Lobel" userId="38f762f444469328" providerId="LiveId" clId="{004ABC6E-1D91-40DB-A3E5-EA60AB3FA3E8}" dt="2022-06-04T15:53:38.654" v="2685" actId="14100"/>
          <ac:cxnSpMkLst>
            <pc:docMk/>
            <pc:sldMk cId="1002412347" sldId="1572"/>
            <ac:cxnSpMk id="48" creationId="{B19C3C99-2FAF-3983-87B2-51760882C676}"/>
          </ac:cxnSpMkLst>
        </pc:cxnChg>
        <pc:cxnChg chg="mod">
          <ac:chgData name="Lenni Lobel" userId="38f762f444469328" providerId="LiveId" clId="{004ABC6E-1D91-40DB-A3E5-EA60AB3FA3E8}" dt="2022-06-04T15:56:12.312" v="2706" actId="14100"/>
          <ac:cxnSpMkLst>
            <pc:docMk/>
            <pc:sldMk cId="1002412347" sldId="1572"/>
            <ac:cxnSpMk id="49" creationId="{C951D25F-E67A-445C-AED3-C64BF825250F}"/>
          </ac:cxnSpMkLst>
        </pc:cxnChg>
        <pc:cxnChg chg="mod">
          <ac:chgData name="Lenni Lobel" userId="38f762f444469328" providerId="LiveId" clId="{004ABC6E-1D91-40DB-A3E5-EA60AB3FA3E8}" dt="2022-06-04T15:56:27.886" v="2708" actId="1076"/>
          <ac:cxnSpMkLst>
            <pc:docMk/>
            <pc:sldMk cId="1002412347" sldId="1572"/>
            <ac:cxnSpMk id="66" creationId="{C648A7E8-A7A0-29C9-F806-CE29FFD1AE0C}"/>
          </ac:cxnSpMkLst>
        </pc:cxnChg>
        <pc:cxnChg chg="mod">
          <ac:chgData name="Lenni Lobel" userId="38f762f444469328" providerId="LiveId" clId="{004ABC6E-1D91-40DB-A3E5-EA60AB3FA3E8}" dt="2022-06-04T15:56:09.005" v="2705" actId="14100"/>
          <ac:cxnSpMkLst>
            <pc:docMk/>
            <pc:sldMk cId="1002412347" sldId="1572"/>
            <ac:cxnSpMk id="71" creationId="{BAA17416-2C2A-6E0A-8C02-FC36B704545A}"/>
          </ac:cxnSpMkLst>
        </pc:cxnChg>
        <pc:cxnChg chg="mod">
          <ac:chgData name="Lenni Lobel" userId="38f762f444469328" providerId="LiveId" clId="{004ABC6E-1D91-40DB-A3E5-EA60AB3FA3E8}" dt="2022-06-04T15:54:29.063" v="2687" actId="14100"/>
          <ac:cxnSpMkLst>
            <pc:docMk/>
            <pc:sldMk cId="1002412347" sldId="1572"/>
            <ac:cxnSpMk id="95" creationId="{83AFB1F8-DE18-52A5-1372-7B63031D9046}"/>
          </ac:cxnSpMkLst>
        </pc:cxnChg>
      </pc:sldChg>
      <pc:sldChg chg="modSp add modAnim">
        <pc:chgData name="Lenni Lobel" userId="38f762f444469328" providerId="LiveId" clId="{004ABC6E-1D91-40DB-A3E5-EA60AB3FA3E8}" dt="2022-06-04T17:09:40.331" v="4440" actId="20577"/>
        <pc:sldMkLst>
          <pc:docMk/>
          <pc:sldMk cId="2548408029" sldId="1573"/>
        </pc:sldMkLst>
        <pc:spChg chg="mod">
          <ac:chgData name="Lenni Lobel" userId="38f762f444469328" providerId="LiveId" clId="{004ABC6E-1D91-40DB-A3E5-EA60AB3FA3E8}" dt="2022-06-04T17:09:40.331" v="4440" actId="20577"/>
          <ac:spMkLst>
            <pc:docMk/>
            <pc:sldMk cId="2548408029" sldId="1573"/>
            <ac:spMk id="54" creationId="{A828F375-B2E6-4E85-9D1E-AAA6760666F7}"/>
          </ac:spMkLst>
        </pc:spChg>
      </pc:sldChg>
      <pc:sldChg chg="addSp delSp modSp add mod modAnim">
        <pc:chgData name="Lenni Lobel" userId="38f762f444469328" providerId="LiveId" clId="{004ABC6E-1D91-40DB-A3E5-EA60AB3FA3E8}" dt="2022-06-05T13:49:04.387" v="5262" actId="20577"/>
        <pc:sldMkLst>
          <pc:docMk/>
          <pc:sldMk cId="978743016" sldId="1574"/>
        </pc:sldMkLst>
        <pc:spChg chg="mod">
          <ac:chgData name="Lenni Lobel" userId="38f762f444469328" providerId="LiveId" clId="{004ABC6E-1D91-40DB-A3E5-EA60AB3FA3E8}" dt="2022-06-04T16:14:20.726" v="2951" actId="6549"/>
          <ac:spMkLst>
            <pc:docMk/>
            <pc:sldMk cId="978743016" sldId="1574"/>
            <ac:spMk id="2" creationId="{13D283D6-3D49-48F7-A2CC-222BE626CDDB}"/>
          </ac:spMkLst>
        </pc:spChg>
        <pc:spChg chg="add del mod">
          <ac:chgData name="Lenni Lobel" userId="38f762f444469328" providerId="LiveId" clId="{004ABC6E-1D91-40DB-A3E5-EA60AB3FA3E8}" dt="2022-06-04T17:07:37.521" v="4407" actId="478"/>
          <ac:spMkLst>
            <pc:docMk/>
            <pc:sldMk cId="978743016" sldId="1574"/>
            <ac:spMk id="4" creationId="{5D1E7EF4-9132-12F5-BCC4-351B9D5D87AD}"/>
          </ac:spMkLst>
        </pc:spChg>
        <pc:spChg chg="mod">
          <ac:chgData name="Lenni Lobel" userId="38f762f444469328" providerId="LiveId" clId="{004ABC6E-1D91-40DB-A3E5-EA60AB3FA3E8}" dt="2022-06-05T13:49:04.387" v="5262" actId="20577"/>
          <ac:spMkLst>
            <pc:docMk/>
            <pc:sldMk cId="978743016" sldId="1574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37.789" v="4408"/>
          <ac:spMkLst>
            <pc:docMk/>
            <pc:sldMk cId="978743016" sldId="1574"/>
            <ac:spMk id="6" creationId="{5FC67DAC-883E-FA29-CF2D-7C725683DF38}"/>
          </ac:spMkLst>
        </pc:spChg>
      </pc:sldChg>
      <pc:sldChg chg="delSp modSp add del mod ord delAnim">
        <pc:chgData name="Lenni Lobel" userId="38f762f444469328" providerId="LiveId" clId="{004ABC6E-1D91-40DB-A3E5-EA60AB3FA3E8}" dt="2022-06-04T16:09:11.065" v="2793" actId="47"/>
        <pc:sldMkLst>
          <pc:docMk/>
          <pc:sldMk cId="2002160349" sldId="1574"/>
        </pc:sldMkLst>
        <pc:spChg chg="del">
          <ac:chgData name="Lenni Lobel" userId="38f762f444469328" providerId="LiveId" clId="{004ABC6E-1D91-40DB-A3E5-EA60AB3FA3E8}" dt="2022-06-04T16:04:16.477" v="2789" actId="478"/>
          <ac:spMkLst>
            <pc:docMk/>
            <pc:sldMk cId="2002160349" sldId="1574"/>
            <ac:spMk id="34" creationId="{B922C806-2E0E-7ED6-4BDC-F25286CAFDF1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59" creationId="{8CE6AEFB-099B-DD49-A1B3-116C782764D7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60" creationId="{06F5DF2E-4319-CB95-9E5B-9A8BB195A586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70" creationId="{0F73ABCC-3B0E-9259-D1C6-2DD6FBC4A73F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81" creationId="{F4073951-6E2E-157B-97F2-6B53CCC35DCC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82" creationId="{EDBDCBB2-F0CD-69D8-C961-F1F2B08D0F88}"/>
          </ac:spMkLst>
        </pc:spChg>
        <pc:spChg chg="del">
          <ac:chgData name="Lenni Lobel" userId="38f762f444469328" providerId="LiveId" clId="{004ABC6E-1D91-40DB-A3E5-EA60AB3FA3E8}" dt="2022-06-04T16:04:00.815" v="2782" actId="478"/>
          <ac:spMkLst>
            <pc:docMk/>
            <pc:sldMk cId="2002160349" sldId="1574"/>
            <ac:spMk id="83" creationId="{D3A2FD7D-FF5B-FDB7-4539-5F1765610679}"/>
          </ac:spMkLst>
        </pc:spChg>
        <pc:cxnChg chg="del mod">
          <ac:chgData name="Lenni Lobel" userId="38f762f444469328" providerId="LiveId" clId="{004ABC6E-1D91-40DB-A3E5-EA60AB3FA3E8}" dt="2022-06-04T16:04:04.488" v="2783" actId="478"/>
          <ac:cxnSpMkLst>
            <pc:docMk/>
            <pc:sldMk cId="2002160349" sldId="1574"/>
            <ac:cxnSpMk id="44" creationId="{1ECFC1C3-F153-E4CF-2713-5D3FD45784A8}"/>
          </ac:cxnSpMkLst>
        </pc:cxnChg>
        <pc:cxnChg chg="del mod">
          <ac:chgData name="Lenni Lobel" userId="38f762f444469328" providerId="LiveId" clId="{004ABC6E-1D91-40DB-A3E5-EA60AB3FA3E8}" dt="2022-06-04T16:04:06.153" v="2784" actId="478"/>
          <ac:cxnSpMkLst>
            <pc:docMk/>
            <pc:sldMk cId="2002160349" sldId="1574"/>
            <ac:cxnSpMk id="48" creationId="{B19C3C99-2FAF-3983-87B2-51760882C676}"/>
          </ac:cxnSpMkLst>
        </pc:cxnChg>
        <pc:cxnChg chg="del mod">
          <ac:chgData name="Lenni Lobel" userId="38f762f444469328" providerId="LiveId" clId="{004ABC6E-1D91-40DB-A3E5-EA60AB3FA3E8}" dt="2022-06-04T16:04:09.203" v="2786" actId="478"/>
          <ac:cxnSpMkLst>
            <pc:docMk/>
            <pc:sldMk cId="2002160349" sldId="1574"/>
            <ac:cxnSpMk id="66" creationId="{C648A7E8-A7A0-29C9-F806-CE29FFD1AE0C}"/>
          </ac:cxnSpMkLst>
        </pc:cxnChg>
        <pc:cxnChg chg="del mod">
          <ac:chgData name="Lenni Lobel" userId="38f762f444469328" providerId="LiveId" clId="{004ABC6E-1D91-40DB-A3E5-EA60AB3FA3E8}" dt="2022-06-04T16:04:10.315" v="2787" actId="478"/>
          <ac:cxnSpMkLst>
            <pc:docMk/>
            <pc:sldMk cId="2002160349" sldId="1574"/>
            <ac:cxnSpMk id="67" creationId="{29F3BBC1-0ECB-79ED-C389-50C081B16AFA}"/>
          </ac:cxnSpMkLst>
        </pc:cxnChg>
        <pc:cxnChg chg="del mod">
          <ac:chgData name="Lenni Lobel" userId="38f762f444469328" providerId="LiveId" clId="{004ABC6E-1D91-40DB-A3E5-EA60AB3FA3E8}" dt="2022-06-04T16:04:11.851" v="2788" actId="478"/>
          <ac:cxnSpMkLst>
            <pc:docMk/>
            <pc:sldMk cId="2002160349" sldId="1574"/>
            <ac:cxnSpMk id="71" creationId="{BAA17416-2C2A-6E0A-8C02-FC36B704545A}"/>
          </ac:cxnSpMkLst>
        </pc:cxnChg>
        <pc:cxnChg chg="del mod">
          <ac:chgData name="Lenni Lobel" userId="38f762f444469328" providerId="LiveId" clId="{004ABC6E-1D91-40DB-A3E5-EA60AB3FA3E8}" dt="2022-06-04T16:04:07.770" v="2785" actId="478"/>
          <ac:cxnSpMkLst>
            <pc:docMk/>
            <pc:sldMk cId="2002160349" sldId="1574"/>
            <ac:cxnSpMk id="99" creationId="{BCAB7B35-7AE5-40F5-E306-1F4B9CF05D16}"/>
          </ac:cxnSpMkLst>
        </pc:cxnChg>
      </pc:sldChg>
      <pc:sldChg chg="addSp delSp modSp add mod modAnim">
        <pc:chgData name="Lenni Lobel" userId="38f762f444469328" providerId="LiveId" clId="{004ABC6E-1D91-40DB-A3E5-EA60AB3FA3E8}" dt="2022-06-05T13:49:13.048" v="5285" actId="20577"/>
        <pc:sldMkLst>
          <pc:docMk/>
          <pc:sldMk cId="2872799101" sldId="1575"/>
        </pc:sldMkLst>
        <pc:spChg chg="mod">
          <ac:chgData name="Lenni Lobel" userId="38f762f444469328" providerId="LiveId" clId="{004ABC6E-1D91-40DB-A3E5-EA60AB3FA3E8}" dt="2022-06-04T16:14:23.664" v="2952" actId="6549"/>
          <ac:spMkLst>
            <pc:docMk/>
            <pc:sldMk cId="2872799101" sldId="1575"/>
            <ac:spMk id="2" creationId="{13D283D6-3D49-48F7-A2CC-222BE626CDDB}"/>
          </ac:spMkLst>
        </pc:spChg>
        <pc:spChg chg="del">
          <ac:chgData name="Lenni Lobel" userId="38f762f444469328" providerId="LiveId" clId="{004ABC6E-1D91-40DB-A3E5-EA60AB3FA3E8}" dt="2022-06-04T17:07:39.903" v="4409" actId="478"/>
          <ac:spMkLst>
            <pc:docMk/>
            <pc:sldMk cId="2872799101" sldId="1575"/>
            <ac:spMk id="4" creationId="{5D1E7EF4-9132-12F5-BCC4-351B9D5D87AD}"/>
          </ac:spMkLst>
        </pc:spChg>
        <pc:spChg chg="mod">
          <ac:chgData name="Lenni Lobel" userId="38f762f444469328" providerId="LiveId" clId="{004ABC6E-1D91-40DB-A3E5-EA60AB3FA3E8}" dt="2022-06-05T13:49:13.048" v="5285" actId="20577"/>
          <ac:spMkLst>
            <pc:docMk/>
            <pc:sldMk cId="2872799101" sldId="1575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40.171" v="4410"/>
          <ac:spMkLst>
            <pc:docMk/>
            <pc:sldMk cId="2872799101" sldId="1575"/>
            <ac:spMk id="6" creationId="{557DF7A4-B2E9-7370-597E-24B6E6D165D0}"/>
          </ac:spMkLst>
        </pc:spChg>
      </pc:sldChg>
      <pc:sldChg chg="addSp delSp modSp add mod modAnim">
        <pc:chgData name="Lenni Lobel" userId="38f762f444469328" providerId="LiveId" clId="{004ABC6E-1D91-40DB-A3E5-EA60AB3FA3E8}" dt="2022-06-04T17:07:42.624" v="4412"/>
        <pc:sldMkLst>
          <pc:docMk/>
          <pc:sldMk cId="2190689094" sldId="1576"/>
        </pc:sldMkLst>
        <pc:spChg chg="mod">
          <ac:chgData name="Lenni Lobel" userId="38f762f444469328" providerId="LiveId" clId="{004ABC6E-1D91-40DB-A3E5-EA60AB3FA3E8}" dt="2022-06-04T16:14:34.388" v="2976" actId="20577"/>
          <ac:spMkLst>
            <pc:docMk/>
            <pc:sldMk cId="2190689094" sldId="1576"/>
            <ac:spMk id="2" creationId="{13D283D6-3D49-48F7-A2CC-222BE626CDDB}"/>
          </ac:spMkLst>
        </pc:spChg>
        <pc:spChg chg="del">
          <ac:chgData name="Lenni Lobel" userId="38f762f444469328" providerId="LiveId" clId="{004ABC6E-1D91-40DB-A3E5-EA60AB3FA3E8}" dt="2022-06-04T17:07:42.338" v="4411" actId="478"/>
          <ac:spMkLst>
            <pc:docMk/>
            <pc:sldMk cId="2190689094" sldId="1576"/>
            <ac:spMk id="4" creationId="{5D1E7EF4-9132-12F5-BCC4-351B9D5D87AD}"/>
          </ac:spMkLst>
        </pc:spChg>
        <pc:spChg chg="mod">
          <ac:chgData name="Lenni Lobel" userId="38f762f444469328" providerId="LiveId" clId="{004ABC6E-1D91-40DB-A3E5-EA60AB3FA3E8}" dt="2022-06-04T16:19:11.214" v="3308" actId="20577"/>
          <ac:spMkLst>
            <pc:docMk/>
            <pc:sldMk cId="2190689094" sldId="1576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42.624" v="4412"/>
          <ac:spMkLst>
            <pc:docMk/>
            <pc:sldMk cId="2190689094" sldId="1576"/>
            <ac:spMk id="6" creationId="{6729AE62-2625-7246-0C9B-3A9AFE474C0E}"/>
          </ac:spMkLst>
        </pc:spChg>
      </pc:sldChg>
      <pc:sldChg chg="addSp delSp modSp add mod modAnim">
        <pc:chgData name="Lenni Lobel" userId="38f762f444469328" providerId="LiveId" clId="{004ABC6E-1D91-40DB-A3E5-EA60AB3FA3E8}" dt="2022-06-04T17:07:46.977" v="4416" actId="20577"/>
        <pc:sldMkLst>
          <pc:docMk/>
          <pc:sldMk cId="948115886" sldId="1577"/>
        </pc:sldMkLst>
        <pc:spChg chg="mod">
          <ac:chgData name="Lenni Lobel" userId="38f762f444469328" providerId="LiveId" clId="{004ABC6E-1D91-40DB-A3E5-EA60AB3FA3E8}" dt="2022-06-04T16:16:11.869" v="3112" actId="20577"/>
          <ac:spMkLst>
            <pc:docMk/>
            <pc:sldMk cId="948115886" sldId="1577"/>
            <ac:spMk id="2" creationId="{13D283D6-3D49-48F7-A2CC-222BE626CDDB}"/>
          </ac:spMkLst>
        </pc:spChg>
        <pc:spChg chg="del">
          <ac:chgData name="Lenni Lobel" userId="38f762f444469328" providerId="LiveId" clId="{004ABC6E-1D91-40DB-A3E5-EA60AB3FA3E8}" dt="2022-06-04T17:07:45.131" v="4413" actId="478"/>
          <ac:spMkLst>
            <pc:docMk/>
            <pc:sldMk cId="948115886" sldId="1577"/>
            <ac:spMk id="4" creationId="{5D1E7EF4-9132-12F5-BCC4-351B9D5D87AD}"/>
          </ac:spMkLst>
        </pc:spChg>
        <pc:spChg chg="mod">
          <ac:chgData name="Lenni Lobel" userId="38f762f444469328" providerId="LiveId" clId="{004ABC6E-1D91-40DB-A3E5-EA60AB3FA3E8}" dt="2022-06-04T16:19:07.134" v="3304" actId="20577"/>
          <ac:spMkLst>
            <pc:docMk/>
            <pc:sldMk cId="948115886" sldId="1577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46.977" v="4416" actId="20577"/>
          <ac:spMkLst>
            <pc:docMk/>
            <pc:sldMk cId="948115886" sldId="1577"/>
            <ac:spMk id="6" creationId="{B9344BCA-078C-56CD-EED2-611620DF7E89}"/>
          </ac:spMkLst>
        </pc:spChg>
      </pc:sldChg>
      <pc:sldChg chg="addSp delSp modSp add mod modAnim">
        <pc:chgData name="Lenni Lobel" userId="38f762f444469328" providerId="LiveId" clId="{004ABC6E-1D91-40DB-A3E5-EA60AB3FA3E8}" dt="2022-06-05T13:50:32.402" v="5418" actId="20577"/>
        <pc:sldMkLst>
          <pc:docMk/>
          <pc:sldMk cId="771901311" sldId="1578"/>
        </pc:sldMkLst>
        <pc:spChg chg="mod">
          <ac:chgData name="Lenni Lobel" userId="38f762f444469328" providerId="LiveId" clId="{004ABC6E-1D91-40DB-A3E5-EA60AB3FA3E8}" dt="2022-06-04T16:19:34.075" v="3354" actId="20577"/>
          <ac:spMkLst>
            <pc:docMk/>
            <pc:sldMk cId="771901311" sldId="1578"/>
            <ac:spMk id="2" creationId="{13D283D6-3D49-48F7-A2CC-222BE626CDDB}"/>
          </ac:spMkLst>
        </pc:spChg>
        <pc:spChg chg="del">
          <ac:chgData name="Lenni Lobel" userId="38f762f444469328" providerId="LiveId" clId="{004ABC6E-1D91-40DB-A3E5-EA60AB3FA3E8}" dt="2022-06-04T17:07:49.311" v="4417" actId="478"/>
          <ac:spMkLst>
            <pc:docMk/>
            <pc:sldMk cId="771901311" sldId="1578"/>
            <ac:spMk id="4" creationId="{5D1E7EF4-9132-12F5-BCC4-351B9D5D87AD}"/>
          </ac:spMkLst>
        </pc:spChg>
        <pc:spChg chg="mod">
          <ac:chgData name="Lenni Lobel" userId="38f762f444469328" providerId="LiveId" clId="{004ABC6E-1D91-40DB-A3E5-EA60AB3FA3E8}" dt="2022-06-05T13:50:32.402" v="5418" actId="20577"/>
          <ac:spMkLst>
            <pc:docMk/>
            <pc:sldMk cId="771901311" sldId="1578"/>
            <ac:spMk id="5" creationId="{7A39C5C0-4AA1-48D8-9247-84FF39E12E26}"/>
          </ac:spMkLst>
        </pc:spChg>
        <pc:spChg chg="add mod">
          <ac:chgData name="Lenni Lobel" userId="38f762f444469328" providerId="LiveId" clId="{004ABC6E-1D91-40DB-A3E5-EA60AB3FA3E8}" dt="2022-06-04T17:07:49.554" v="4418"/>
          <ac:spMkLst>
            <pc:docMk/>
            <pc:sldMk cId="771901311" sldId="1578"/>
            <ac:spMk id="6" creationId="{11C20CAA-EAED-F0E6-CF16-E4650B56DDC0}"/>
          </ac:spMkLst>
        </pc:spChg>
      </pc:sldChg>
      <pc:sldChg chg="add del">
        <pc:chgData name="Lenni Lobel" userId="38f762f444469328" providerId="LiveId" clId="{004ABC6E-1D91-40DB-A3E5-EA60AB3FA3E8}" dt="2022-06-04T16:19:48.444" v="3371" actId="47"/>
        <pc:sldMkLst>
          <pc:docMk/>
          <pc:sldMk cId="671541549" sldId="1579"/>
        </pc:sldMkLst>
      </pc:sldChg>
      <pc:sldChg chg="addSp delSp modSp add mod">
        <pc:chgData name="Lenni Lobel" userId="38f762f444469328" providerId="LiveId" clId="{004ABC6E-1D91-40DB-A3E5-EA60AB3FA3E8}" dt="2022-06-04T17:07:53.298" v="4420"/>
        <pc:sldMkLst>
          <pc:docMk/>
          <pc:sldMk cId="3526206791" sldId="1580"/>
        </pc:sldMkLst>
        <pc:spChg chg="mod">
          <ac:chgData name="Lenni Lobel" userId="38f762f444469328" providerId="LiveId" clId="{004ABC6E-1D91-40DB-A3E5-EA60AB3FA3E8}" dt="2022-06-04T16:19:55.153" v="3391" actId="20577"/>
          <ac:spMkLst>
            <pc:docMk/>
            <pc:sldMk cId="3526206791" sldId="1580"/>
            <ac:spMk id="2" creationId="{13D283D6-3D49-48F7-A2CC-222BE626CDDB}"/>
          </ac:spMkLst>
        </pc:spChg>
        <pc:spChg chg="del">
          <ac:chgData name="Lenni Lobel" userId="38f762f444469328" providerId="LiveId" clId="{004ABC6E-1D91-40DB-A3E5-EA60AB3FA3E8}" dt="2022-06-04T17:07:53.064" v="4419" actId="478"/>
          <ac:spMkLst>
            <pc:docMk/>
            <pc:sldMk cId="3526206791" sldId="1580"/>
            <ac:spMk id="4" creationId="{5D1E7EF4-9132-12F5-BCC4-351B9D5D87AD}"/>
          </ac:spMkLst>
        </pc:spChg>
        <pc:spChg chg="add mod">
          <ac:chgData name="Lenni Lobel" userId="38f762f444469328" providerId="LiveId" clId="{004ABC6E-1D91-40DB-A3E5-EA60AB3FA3E8}" dt="2022-06-04T17:07:53.298" v="4420"/>
          <ac:spMkLst>
            <pc:docMk/>
            <pc:sldMk cId="3526206791" sldId="1580"/>
            <ac:spMk id="6" creationId="{09B3CCBB-3125-B5B6-8ED1-D7DD9F2A24FF}"/>
          </ac:spMkLst>
        </pc:spChg>
      </pc:sldChg>
      <pc:sldChg chg="add">
        <pc:chgData name="Lenni Lobel" userId="38f762f444469328" providerId="LiveId" clId="{004ABC6E-1D91-40DB-A3E5-EA60AB3FA3E8}" dt="2022-06-04T16:50:18.787" v="3844"/>
        <pc:sldMkLst>
          <pc:docMk/>
          <pc:sldMk cId="1236749180" sldId="1581"/>
        </pc:sldMkLst>
      </pc:sldChg>
      <pc:sldChg chg="addSp delSp modSp add mod ord modAnim modNotesTx">
        <pc:chgData name="Lenni Lobel" userId="38f762f444469328" providerId="LiveId" clId="{004ABC6E-1D91-40DB-A3E5-EA60AB3FA3E8}" dt="2022-06-05T14:02:00.409" v="5427" actId="6549"/>
        <pc:sldMkLst>
          <pc:docMk/>
          <pc:sldMk cId="326775621" sldId="1582"/>
        </pc:sldMkLst>
        <pc:spChg chg="mod">
          <ac:chgData name="Lenni Lobel" userId="38f762f444469328" providerId="LiveId" clId="{004ABC6E-1D91-40DB-A3E5-EA60AB3FA3E8}" dt="2022-06-05T13:35:51.783" v="4536" actId="20577"/>
          <ac:spMkLst>
            <pc:docMk/>
            <pc:sldMk cId="326775621" sldId="1582"/>
            <ac:spMk id="2" creationId="{13D283D6-3D49-48F7-A2CC-222BE626CDDB}"/>
          </ac:spMkLst>
        </pc:spChg>
        <pc:spChg chg="mod">
          <ac:chgData name="Lenni Lobel" userId="38f762f444469328" providerId="LiveId" clId="{004ABC6E-1D91-40DB-A3E5-EA60AB3FA3E8}" dt="2022-06-05T13:58:39.207" v="5424" actId="20577"/>
          <ac:spMkLst>
            <pc:docMk/>
            <pc:sldMk cId="326775621" sldId="1582"/>
            <ac:spMk id="5" creationId="{7A39C5C0-4AA1-48D8-9247-84FF39E12E26}"/>
          </ac:spMkLst>
        </pc:spChg>
        <pc:spChg chg="add del mod">
          <ac:chgData name="Lenni Lobel" userId="38f762f444469328" providerId="LiveId" clId="{004ABC6E-1D91-40DB-A3E5-EA60AB3FA3E8}" dt="2022-06-05T13:42:26.785" v="4967" actId="478"/>
          <ac:spMkLst>
            <pc:docMk/>
            <pc:sldMk cId="326775621" sldId="1582"/>
            <ac:spMk id="7" creationId="{DF3F4C65-C500-6900-6496-C1336E950757}"/>
          </ac:spMkLst>
        </pc:spChg>
      </pc:sldChg>
      <pc:sldChg chg="add del">
        <pc:chgData name="Lenni Lobel" userId="38f762f444469328" providerId="LiveId" clId="{004ABC6E-1D91-40DB-A3E5-EA60AB3FA3E8}" dt="2022-06-05T13:48:07.759" v="5239" actId="47"/>
        <pc:sldMkLst>
          <pc:docMk/>
          <pc:sldMk cId="2727112807" sldId="1583"/>
        </pc:sldMkLst>
      </pc:sldChg>
      <pc:sldChg chg="add del">
        <pc:chgData name="Lenni Lobel" userId="38f762f444469328" providerId="LiveId" clId="{004ABC6E-1D91-40DB-A3E5-EA60AB3FA3E8}" dt="2022-06-05T15:19:59.527" v="5608" actId="47"/>
        <pc:sldMkLst>
          <pc:docMk/>
          <pc:sldMk cId="2832958080" sldId="1583"/>
        </pc:sldMkLst>
      </pc:sldChg>
      <pc:sldChg chg="addSp delSp modSp add del mod">
        <pc:chgData name="Lenni Lobel" userId="38f762f444469328" providerId="LiveId" clId="{004ABC6E-1D91-40DB-A3E5-EA60AB3FA3E8}" dt="2022-06-05T15:05:43.400" v="5551" actId="47"/>
        <pc:sldMkLst>
          <pc:docMk/>
          <pc:sldMk cId="4065554393" sldId="1584"/>
        </pc:sldMkLst>
        <pc:spChg chg="mod">
          <ac:chgData name="Lenni Lobel" userId="38f762f444469328" providerId="LiveId" clId="{004ABC6E-1D91-40DB-A3E5-EA60AB3FA3E8}" dt="2022-06-05T15:02:13.475" v="5515" actId="1037"/>
          <ac:spMkLst>
            <pc:docMk/>
            <pc:sldMk cId="4065554393" sldId="1584"/>
            <ac:spMk id="4" creationId="{00000000-0000-0000-0000-000000000000}"/>
          </ac:spMkLst>
        </pc:spChg>
        <pc:picChg chg="add mod">
          <ac:chgData name="Lenni Lobel" userId="38f762f444469328" providerId="LiveId" clId="{004ABC6E-1D91-40DB-A3E5-EA60AB3FA3E8}" dt="2022-06-05T15:02:23.413" v="5518" actId="1076"/>
          <ac:picMkLst>
            <pc:docMk/>
            <pc:sldMk cId="4065554393" sldId="1584"/>
            <ac:picMk id="5" creationId="{32C468BA-DE49-8A69-B866-AB2CEFA7FCF9}"/>
          </ac:picMkLst>
        </pc:picChg>
        <pc:picChg chg="del">
          <ac:chgData name="Lenni Lobel" userId="38f762f444469328" providerId="LiveId" clId="{004ABC6E-1D91-40DB-A3E5-EA60AB3FA3E8}" dt="2022-06-05T15:01:44.813" v="5486" actId="478"/>
          <ac:picMkLst>
            <pc:docMk/>
            <pc:sldMk cId="4065554393" sldId="1584"/>
            <ac:picMk id="7" creationId="{00000000-0000-0000-0000-000000000000}"/>
          </ac:picMkLst>
        </pc:picChg>
      </pc:sldChg>
      <pc:sldChg chg="add del">
        <pc:chgData name="Lenni Lobel" userId="38f762f444469328" providerId="LiveId" clId="{004ABC6E-1D91-40DB-A3E5-EA60AB3FA3E8}" dt="2022-06-05T15:05:43.400" v="5551" actId="47"/>
        <pc:sldMkLst>
          <pc:docMk/>
          <pc:sldMk cId="3689023679" sldId="1585"/>
        </pc:sldMkLst>
      </pc:sldChg>
      <pc:sldChg chg="add del">
        <pc:chgData name="Lenni Lobel" userId="38f762f444469328" providerId="LiveId" clId="{004ABC6E-1D91-40DB-A3E5-EA60AB3FA3E8}" dt="2022-06-05T15:05:43.400" v="5551" actId="47"/>
        <pc:sldMkLst>
          <pc:docMk/>
          <pc:sldMk cId="2999646411" sldId="1586"/>
        </pc:sldMkLst>
      </pc:sldChg>
      <pc:sldChg chg="addSp delSp modSp add del mod">
        <pc:chgData name="Lenni Lobel" userId="38f762f444469328" providerId="LiveId" clId="{004ABC6E-1D91-40DB-A3E5-EA60AB3FA3E8}" dt="2022-06-05T15:18:43.228" v="5600"/>
        <pc:sldMkLst>
          <pc:docMk/>
          <pc:sldMk cId="3864739443" sldId="1587"/>
        </pc:sldMkLst>
        <pc:spChg chg="add del ord">
          <ac:chgData name="Lenni Lobel" userId="38f762f444469328" providerId="LiveId" clId="{004ABC6E-1D91-40DB-A3E5-EA60AB3FA3E8}" dt="2022-06-05T15:05:02.672" v="5541" actId="478"/>
          <ac:spMkLst>
            <pc:docMk/>
            <pc:sldMk cId="3864739443" sldId="1587"/>
            <ac:spMk id="2" creationId="{2AF5EAFD-3F19-4F19-8868-AC0AFA8702DC}"/>
          </ac:spMkLst>
        </pc:spChg>
        <pc:spChg chg="del">
          <ac:chgData name="Lenni Lobel" userId="38f762f444469328" providerId="LiveId" clId="{004ABC6E-1D91-40DB-A3E5-EA60AB3FA3E8}" dt="2022-06-05T15:05:08.892" v="5543" actId="478"/>
          <ac:spMkLst>
            <pc:docMk/>
            <pc:sldMk cId="3864739443" sldId="1587"/>
            <ac:spMk id="4" creationId="{00000000-0000-0000-0000-000000000000}"/>
          </ac:spMkLst>
        </pc:spChg>
        <pc:spChg chg="add del mod">
          <ac:chgData name="Lenni Lobel" userId="38f762f444469328" providerId="LiveId" clId="{004ABC6E-1D91-40DB-A3E5-EA60AB3FA3E8}" dt="2022-06-05T15:05:12.159" v="5544" actId="478"/>
          <ac:spMkLst>
            <pc:docMk/>
            <pc:sldMk cId="3864739443" sldId="1587"/>
            <ac:spMk id="8" creationId="{FD6E76E6-2C02-DB53-11D5-2AA429FB6D91}"/>
          </ac:spMkLst>
        </pc:spChg>
        <pc:spChg chg="add del mod">
          <ac:chgData name="Lenni Lobel" userId="38f762f444469328" providerId="LiveId" clId="{004ABC6E-1D91-40DB-A3E5-EA60AB3FA3E8}" dt="2022-06-05T15:16:20.595" v="5582"/>
          <ac:spMkLst>
            <pc:docMk/>
            <pc:sldMk cId="3864739443" sldId="1587"/>
            <ac:spMk id="11" creationId="{A9671CA8-FBB0-837F-104D-8C68E165164F}"/>
          </ac:spMkLst>
        </pc:spChg>
        <pc:spChg chg="add mod">
          <ac:chgData name="Lenni Lobel" userId="38f762f444469328" providerId="LiveId" clId="{004ABC6E-1D91-40DB-A3E5-EA60AB3FA3E8}" dt="2022-06-05T15:18:43.228" v="5600"/>
          <ac:spMkLst>
            <pc:docMk/>
            <pc:sldMk cId="3864739443" sldId="1587"/>
            <ac:spMk id="14" creationId="{2FF2DC42-045C-72C1-4CDA-B554CA2AE86E}"/>
          </ac:spMkLst>
        </pc:spChg>
        <pc:picChg chg="del">
          <ac:chgData name="Lenni Lobel" userId="38f762f444469328" providerId="LiveId" clId="{004ABC6E-1D91-40DB-A3E5-EA60AB3FA3E8}" dt="2022-06-05T15:03:55.975" v="5531" actId="478"/>
          <ac:picMkLst>
            <pc:docMk/>
            <pc:sldMk cId="3864739443" sldId="1587"/>
            <ac:picMk id="5" creationId="{32C468BA-DE49-8A69-B866-AB2CEFA7FCF9}"/>
          </ac:picMkLst>
        </pc:picChg>
        <pc:picChg chg="add del mod ord">
          <ac:chgData name="Lenni Lobel" userId="38f762f444469328" providerId="LiveId" clId="{004ABC6E-1D91-40DB-A3E5-EA60AB3FA3E8}" dt="2022-06-05T15:05:53.603" v="5557" actId="478"/>
          <ac:picMkLst>
            <pc:docMk/>
            <pc:sldMk cId="3864739443" sldId="1587"/>
            <ac:picMk id="6" creationId="{2CB0A367-8775-5D7C-124D-3DCF6DE912C6}"/>
          </ac:picMkLst>
        </pc:picChg>
        <pc:picChg chg="add del">
          <ac:chgData name="Lenni Lobel" userId="38f762f444469328" providerId="LiveId" clId="{004ABC6E-1D91-40DB-A3E5-EA60AB3FA3E8}" dt="2022-06-05T15:17:34.402" v="5585" actId="478"/>
          <ac:picMkLst>
            <pc:docMk/>
            <pc:sldMk cId="3864739443" sldId="1587"/>
            <ac:picMk id="10" creationId="{2FC733FA-4E8A-C8AA-8FF1-B138BE04FC89}"/>
          </ac:picMkLst>
        </pc:picChg>
        <pc:picChg chg="add">
          <ac:chgData name="Lenni Lobel" userId="38f762f444469328" providerId="LiveId" clId="{004ABC6E-1D91-40DB-A3E5-EA60AB3FA3E8}" dt="2022-06-05T15:17:34.733" v="5586" actId="22"/>
          <ac:picMkLst>
            <pc:docMk/>
            <pc:sldMk cId="3864739443" sldId="1587"/>
            <ac:picMk id="13" creationId="{9C507B9B-9DCB-7541-D5A4-B8C2A22175B6}"/>
          </ac:picMkLst>
        </pc:picChg>
      </pc:sldChg>
      <pc:sldChg chg="delSp modSp add del mod">
        <pc:chgData name="Lenni Lobel" userId="38f762f444469328" providerId="LiveId" clId="{004ABC6E-1D91-40DB-A3E5-EA60AB3FA3E8}" dt="2022-06-05T15:05:27.657" v="5549" actId="47"/>
        <pc:sldMkLst>
          <pc:docMk/>
          <pc:sldMk cId="1511268831" sldId="1588"/>
        </pc:sldMkLst>
        <pc:picChg chg="del mod">
          <ac:chgData name="Lenni Lobel" userId="38f762f444469328" providerId="LiveId" clId="{004ABC6E-1D91-40DB-A3E5-EA60AB3FA3E8}" dt="2022-06-05T15:05:25.609" v="5548" actId="21"/>
          <ac:picMkLst>
            <pc:docMk/>
            <pc:sldMk cId="1511268831" sldId="1588"/>
            <ac:picMk id="5" creationId="{32C468BA-DE49-8A69-B866-AB2CEFA7FCF9}"/>
          </ac:picMkLst>
        </pc:picChg>
      </pc:sldChg>
      <pc:sldChg chg="addSp delSp modSp add mod">
        <pc:chgData name="Lenni Lobel" userId="38f762f444469328" providerId="LiveId" clId="{004ABC6E-1D91-40DB-A3E5-EA60AB3FA3E8}" dt="2022-06-05T15:18:33.593" v="5596" actId="14100"/>
        <pc:sldMkLst>
          <pc:docMk/>
          <pc:sldMk cId="2867791642" sldId="1589"/>
        </pc:sldMkLst>
        <pc:spChg chg="add del mod">
          <ac:chgData name="Lenni Lobel" userId="38f762f444469328" providerId="LiveId" clId="{004ABC6E-1D91-40DB-A3E5-EA60AB3FA3E8}" dt="2022-06-05T15:16:15.700" v="5577"/>
          <ac:spMkLst>
            <pc:docMk/>
            <pc:sldMk cId="2867791642" sldId="1589"/>
            <ac:spMk id="7" creationId="{9B965204-CBBE-82F0-C7CA-1C1557440146}"/>
          </ac:spMkLst>
        </pc:spChg>
        <pc:spChg chg="add mod">
          <ac:chgData name="Lenni Lobel" userId="38f762f444469328" providerId="LiveId" clId="{004ABC6E-1D91-40DB-A3E5-EA60AB3FA3E8}" dt="2022-06-05T15:18:33.593" v="5596" actId="14100"/>
          <ac:spMkLst>
            <pc:docMk/>
            <pc:sldMk cId="2867791642" sldId="1589"/>
            <ac:spMk id="8" creationId="{7A48BF43-AB05-5C5C-FEF2-08769B37727A}"/>
          </ac:spMkLst>
        </pc:spChg>
        <pc:picChg chg="add del mod">
          <ac:chgData name="Lenni Lobel" userId="38f762f444469328" providerId="LiveId" clId="{004ABC6E-1D91-40DB-A3E5-EA60AB3FA3E8}" dt="2022-06-05T15:09:41.053" v="5563" actId="478"/>
          <ac:picMkLst>
            <pc:docMk/>
            <pc:sldMk cId="2867791642" sldId="1589"/>
            <ac:picMk id="3" creationId="{A3C065A6-939D-6922-D457-037F81C81A9A}"/>
          </ac:picMkLst>
        </pc:picChg>
        <pc:picChg chg="add">
          <ac:chgData name="Lenni Lobel" userId="38f762f444469328" providerId="LiveId" clId="{004ABC6E-1D91-40DB-A3E5-EA60AB3FA3E8}" dt="2022-06-05T15:09:41.338" v="5564" actId="22"/>
          <ac:picMkLst>
            <pc:docMk/>
            <pc:sldMk cId="2867791642" sldId="1589"/>
            <ac:picMk id="4" creationId="{EB9F60AC-6EC9-98C4-12C5-656AA8924A8B}"/>
          </ac:picMkLst>
        </pc:picChg>
        <pc:picChg chg="del">
          <ac:chgData name="Lenni Lobel" userId="38f762f444469328" providerId="LiveId" clId="{004ABC6E-1D91-40DB-A3E5-EA60AB3FA3E8}" dt="2022-06-05T15:05:23.191" v="5547" actId="478"/>
          <ac:picMkLst>
            <pc:docMk/>
            <pc:sldMk cId="2867791642" sldId="1589"/>
            <ac:picMk id="6" creationId="{2CB0A367-8775-5D7C-124D-3DCF6DE912C6}"/>
          </ac:picMkLst>
        </pc:picChg>
      </pc:sldChg>
      <pc:sldChg chg="delSp add del mod">
        <pc:chgData name="Lenni Lobel" userId="38f762f444469328" providerId="LiveId" clId="{004ABC6E-1D91-40DB-A3E5-EA60AB3FA3E8}" dt="2022-06-05T15:14:32.234" v="5570" actId="47"/>
        <pc:sldMkLst>
          <pc:docMk/>
          <pc:sldMk cId="3074703980" sldId="1590"/>
        </pc:sldMkLst>
        <pc:picChg chg="del">
          <ac:chgData name="Lenni Lobel" userId="38f762f444469328" providerId="LiveId" clId="{004ABC6E-1D91-40DB-A3E5-EA60AB3FA3E8}" dt="2022-06-05T15:05:55.171" v="5558" actId="478"/>
          <ac:picMkLst>
            <pc:docMk/>
            <pc:sldMk cId="3074703980" sldId="1590"/>
            <ac:picMk id="6" creationId="{2CB0A367-8775-5D7C-124D-3DCF6DE912C6}"/>
          </ac:picMkLst>
        </pc:picChg>
      </pc:sldChg>
      <pc:sldChg chg="addSp delSp modSp add mod">
        <pc:chgData name="Lenni Lobel" userId="38f762f444469328" providerId="LiveId" clId="{004ABC6E-1D91-40DB-A3E5-EA60AB3FA3E8}" dt="2022-06-05T15:18:41.070" v="5598"/>
        <pc:sldMkLst>
          <pc:docMk/>
          <pc:sldMk cId="1982399785" sldId="1591"/>
        </pc:sldMkLst>
        <pc:spChg chg="add del mod">
          <ac:chgData name="Lenni Lobel" userId="38f762f444469328" providerId="LiveId" clId="{004ABC6E-1D91-40DB-A3E5-EA60AB3FA3E8}" dt="2022-06-05T15:16:16.341" v="5579"/>
          <ac:spMkLst>
            <pc:docMk/>
            <pc:sldMk cId="1982399785" sldId="1591"/>
            <ac:spMk id="7" creationId="{5903BDB5-2A85-7180-873F-FAE8D4681762}"/>
          </ac:spMkLst>
        </pc:spChg>
        <pc:spChg chg="add mod">
          <ac:chgData name="Lenni Lobel" userId="38f762f444469328" providerId="LiveId" clId="{004ABC6E-1D91-40DB-A3E5-EA60AB3FA3E8}" dt="2022-06-05T15:18:41.070" v="5598"/>
          <ac:spMkLst>
            <pc:docMk/>
            <pc:sldMk cId="1982399785" sldId="1591"/>
            <ac:spMk id="8" creationId="{C9DCF55F-4322-AD32-33AF-91469EED3D0F}"/>
          </ac:spMkLst>
        </pc:spChg>
        <pc:picChg chg="add del">
          <ac:chgData name="Lenni Lobel" userId="38f762f444469328" providerId="LiveId" clId="{004ABC6E-1D91-40DB-A3E5-EA60AB3FA3E8}" dt="2022-06-05T15:12:13.667" v="5567" actId="478"/>
          <ac:picMkLst>
            <pc:docMk/>
            <pc:sldMk cId="1982399785" sldId="1591"/>
            <ac:picMk id="3" creationId="{73005673-6012-C6A8-0894-90C1C05285A8}"/>
          </ac:picMkLst>
        </pc:picChg>
        <pc:picChg chg="add">
          <ac:chgData name="Lenni Lobel" userId="38f762f444469328" providerId="LiveId" clId="{004ABC6E-1D91-40DB-A3E5-EA60AB3FA3E8}" dt="2022-06-05T15:12:13.918" v="5568" actId="22"/>
          <ac:picMkLst>
            <pc:docMk/>
            <pc:sldMk cId="1982399785" sldId="1591"/>
            <ac:picMk id="5" creationId="{72304985-E836-F5AE-B4CC-32BEABE56886}"/>
          </ac:picMkLst>
        </pc:picChg>
        <pc:picChg chg="del">
          <ac:chgData name="Lenni Lobel" userId="38f762f444469328" providerId="LiveId" clId="{004ABC6E-1D91-40DB-A3E5-EA60AB3FA3E8}" dt="2022-06-05T15:05:57.084" v="5559" actId="478"/>
          <ac:picMkLst>
            <pc:docMk/>
            <pc:sldMk cId="1982399785" sldId="1591"/>
            <ac:picMk id="6" creationId="{2CB0A367-8775-5D7C-124D-3DCF6DE912C6}"/>
          </ac:picMkLst>
        </pc:picChg>
      </pc:sldChg>
      <pc:sldChg chg="addSp delSp modSp add mod">
        <pc:chgData name="Lenni Lobel" userId="38f762f444469328" providerId="LiveId" clId="{004ABC6E-1D91-40DB-A3E5-EA60AB3FA3E8}" dt="2022-06-05T15:18:40.187" v="5597"/>
        <pc:sldMkLst>
          <pc:docMk/>
          <pc:sldMk cId="1316201730" sldId="1592"/>
        </pc:sldMkLst>
        <pc:spChg chg="add del mod">
          <ac:chgData name="Lenni Lobel" userId="38f762f444469328" providerId="LiveId" clId="{004ABC6E-1D91-40DB-A3E5-EA60AB3FA3E8}" dt="2022-06-05T15:16:15.993" v="5578"/>
          <ac:spMkLst>
            <pc:docMk/>
            <pc:sldMk cId="1316201730" sldId="1592"/>
            <ac:spMk id="5" creationId="{4DDDB6C8-2629-6719-140C-877F4710C0E4}"/>
          </ac:spMkLst>
        </pc:spChg>
        <pc:spChg chg="add mod">
          <ac:chgData name="Lenni Lobel" userId="38f762f444469328" providerId="LiveId" clId="{004ABC6E-1D91-40DB-A3E5-EA60AB3FA3E8}" dt="2022-06-05T15:18:40.187" v="5597"/>
          <ac:spMkLst>
            <pc:docMk/>
            <pc:sldMk cId="1316201730" sldId="1592"/>
            <ac:spMk id="7" creationId="{1E928A38-D8AC-385D-6DC1-F4688FB0D4B4}"/>
          </ac:spMkLst>
        </pc:spChg>
        <pc:picChg chg="add">
          <ac:chgData name="Lenni Lobel" userId="38f762f444469328" providerId="LiveId" clId="{004ABC6E-1D91-40DB-A3E5-EA60AB3FA3E8}" dt="2022-06-05T15:10:46.805" v="5566" actId="22"/>
          <ac:picMkLst>
            <pc:docMk/>
            <pc:sldMk cId="1316201730" sldId="1592"/>
            <ac:picMk id="3" creationId="{33C1B881-2AE2-1B17-8E61-1275A78660A9}"/>
          </ac:picMkLst>
        </pc:picChg>
        <pc:picChg chg="del">
          <ac:chgData name="Lenni Lobel" userId="38f762f444469328" providerId="LiveId" clId="{004ABC6E-1D91-40DB-A3E5-EA60AB3FA3E8}" dt="2022-06-05T15:10:46.574" v="5565" actId="478"/>
          <ac:picMkLst>
            <pc:docMk/>
            <pc:sldMk cId="1316201730" sldId="1592"/>
            <ac:picMk id="6" creationId="{2CB0A367-8775-5D7C-124D-3DCF6DE912C6}"/>
          </ac:picMkLst>
        </pc:picChg>
      </pc:sldChg>
      <pc:sldChg chg="addSp delSp modSp add mod">
        <pc:chgData name="Lenni Lobel" userId="38f762f444469328" providerId="LiveId" clId="{004ABC6E-1D91-40DB-A3E5-EA60AB3FA3E8}" dt="2022-06-05T15:18:41.885" v="5599"/>
        <pc:sldMkLst>
          <pc:docMk/>
          <pc:sldMk cId="557627917" sldId="1593"/>
        </pc:sldMkLst>
        <pc:spChg chg="add del mod">
          <ac:chgData name="Lenni Lobel" userId="38f762f444469328" providerId="LiveId" clId="{004ABC6E-1D91-40DB-A3E5-EA60AB3FA3E8}" dt="2022-06-05T15:16:16.718" v="5580"/>
          <ac:spMkLst>
            <pc:docMk/>
            <pc:sldMk cId="557627917" sldId="1593"/>
            <ac:spMk id="4" creationId="{9FE6781C-195F-1454-60A7-0C8993E5158C}"/>
          </ac:spMkLst>
        </pc:spChg>
        <pc:spChg chg="add mod">
          <ac:chgData name="Lenni Lobel" userId="38f762f444469328" providerId="LiveId" clId="{004ABC6E-1D91-40DB-A3E5-EA60AB3FA3E8}" dt="2022-06-05T15:18:41.885" v="5599"/>
          <ac:spMkLst>
            <pc:docMk/>
            <pc:sldMk cId="557627917" sldId="1593"/>
            <ac:spMk id="5" creationId="{2DE80F0B-9DCD-4812-813D-783B4455BA7D}"/>
          </ac:spMkLst>
        </pc:spChg>
        <pc:picChg chg="add">
          <ac:chgData name="Lenni Lobel" userId="38f762f444469328" providerId="LiveId" clId="{004ABC6E-1D91-40DB-A3E5-EA60AB3FA3E8}" dt="2022-06-05T15:13:32.379" v="5569" actId="22"/>
          <ac:picMkLst>
            <pc:docMk/>
            <pc:sldMk cId="557627917" sldId="1593"/>
            <ac:picMk id="3" creationId="{E9132AE4-E559-316C-1324-B5D35435BA5B}"/>
          </ac:picMkLst>
        </pc:picChg>
      </pc:sldChg>
      <pc:sldChg chg="addSp delSp modSp add mod ord">
        <pc:chgData name="Lenni Lobel" userId="38f762f444469328" providerId="LiveId" clId="{004ABC6E-1D91-40DB-A3E5-EA60AB3FA3E8}" dt="2022-06-05T15:19:09.616" v="5606"/>
        <pc:sldMkLst>
          <pc:docMk/>
          <pc:sldMk cId="1651420600" sldId="1594"/>
        </pc:sldMkLst>
        <pc:picChg chg="add ord">
          <ac:chgData name="Lenni Lobel" userId="38f762f444469328" providerId="LiveId" clId="{004ABC6E-1D91-40DB-A3E5-EA60AB3FA3E8}" dt="2022-06-05T15:19:05.882" v="5604" actId="167"/>
          <ac:picMkLst>
            <pc:docMk/>
            <pc:sldMk cId="1651420600" sldId="1594"/>
            <ac:picMk id="3" creationId="{3F483848-65CD-0F69-958F-13CF33CDBCDC}"/>
          </ac:picMkLst>
        </pc:picChg>
        <pc:picChg chg="del">
          <ac:chgData name="Lenni Lobel" userId="38f762f444469328" providerId="LiveId" clId="{004ABC6E-1D91-40DB-A3E5-EA60AB3FA3E8}" dt="2022-06-05T15:19:03.411" v="5602" actId="478"/>
          <ac:picMkLst>
            <pc:docMk/>
            <pc:sldMk cId="1651420600" sldId="1594"/>
            <ac:picMk id="13" creationId="{9C507B9B-9DCB-7541-D5A4-B8C2A22175B6}"/>
          </ac:picMkLst>
        </pc:picChg>
      </pc:sldChg>
    </pc:docChg>
  </pc:docChgLst>
  <pc:docChgLst>
    <pc:chgData name="Lenni Lobel" userId="38f762f444469328" providerId="LiveId" clId="{D0694A2E-2509-4C22-AC79-E19B6AED1FEC}"/>
    <pc:docChg chg="modSld">
      <pc:chgData name="Lenni Lobel" userId="38f762f444469328" providerId="LiveId" clId="{D0694A2E-2509-4C22-AC79-E19B6AED1FEC}" dt="2023-07-09T14:55:12.697" v="1" actId="6549"/>
      <pc:docMkLst>
        <pc:docMk/>
      </pc:docMkLst>
      <pc:sldChg chg="modSp mod">
        <pc:chgData name="Lenni Lobel" userId="38f762f444469328" providerId="LiveId" clId="{D0694A2E-2509-4C22-AC79-E19B6AED1FEC}" dt="2023-07-09T14:55:12.697" v="1" actId="6549"/>
        <pc:sldMkLst>
          <pc:docMk/>
          <pc:sldMk cId="2837469277" sldId="946"/>
        </pc:sldMkLst>
        <pc:spChg chg="mod">
          <ac:chgData name="Lenni Lobel" userId="38f762f444469328" providerId="LiveId" clId="{D0694A2E-2509-4C22-AC79-E19B6AED1FEC}" dt="2023-07-09T14:55:12.697" v="1" actId="6549"/>
          <ac:spMkLst>
            <pc:docMk/>
            <pc:sldMk cId="2837469277" sldId="946"/>
            <ac:spMk id="4" creationId="{00000000-0000-0000-0000-000000000000}"/>
          </ac:spMkLst>
        </pc:spChg>
      </pc:sldChg>
    </pc:docChg>
  </pc:docChgLst>
  <pc:docChgLst>
    <pc:chgData name="Lenni Lobel" userId="38f762f444469328" providerId="LiveId" clId="{DE2C7A4C-D87B-46AD-8486-F10D96830DC8}"/>
    <pc:docChg chg="addSld delSld modSld modSection">
      <pc:chgData name="Lenni Lobel" userId="38f762f444469328" providerId="LiveId" clId="{DE2C7A4C-D87B-46AD-8486-F10D96830DC8}" dt="2023-04-16T12:54:33.013" v="46" actId="47"/>
      <pc:docMkLst>
        <pc:docMk/>
      </pc:docMkLst>
      <pc:sldChg chg="del">
        <pc:chgData name="Lenni Lobel" userId="38f762f444469328" providerId="LiveId" clId="{DE2C7A4C-D87B-46AD-8486-F10D96830DC8}" dt="2023-04-16T12:54:33.013" v="46" actId="47"/>
        <pc:sldMkLst>
          <pc:docMk/>
          <pc:sldMk cId="405188728" sldId="258"/>
        </pc:sldMkLst>
      </pc:sldChg>
      <pc:sldChg chg="modSp">
        <pc:chgData name="Lenni Lobel" userId="38f762f444469328" providerId="LiveId" clId="{DE2C7A4C-D87B-46AD-8486-F10D96830DC8}" dt="2023-04-16T12:54:21.166" v="45" actId="20577"/>
        <pc:sldMkLst>
          <pc:docMk/>
          <pc:sldMk cId="2234205357" sldId="471"/>
        </pc:sldMkLst>
        <pc:spChg chg="mod">
          <ac:chgData name="Lenni Lobel" userId="38f762f444469328" providerId="LiveId" clId="{DE2C7A4C-D87B-46AD-8486-F10D96830DC8}" dt="2023-04-16T12:54:21.166" v="45" actId="20577"/>
          <ac:spMkLst>
            <pc:docMk/>
            <pc:sldMk cId="2234205357" sldId="471"/>
            <ac:spMk id="4098" creationId="{00000000-0000-0000-0000-000000000000}"/>
          </ac:spMkLst>
        </pc:spChg>
      </pc:sldChg>
      <pc:sldChg chg="modSp add mod">
        <pc:chgData name="Lenni Lobel" userId="38f762f444469328" providerId="LiveId" clId="{DE2C7A4C-D87B-46AD-8486-F10D96830DC8}" dt="2023-04-16T12:54:13.569" v="36" actId="20577"/>
        <pc:sldMkLst>
          <pc:docMk/>
          <pc:sldMk cId="3156928707" sldId="1646"/>
        </pc:sldMkLst>
        <pc:spChg chg="mod">
          <ac:chgData name="Lenni Lobel" userId="38f762f444469328" providerId="LiveId" clId="{DE2C7A4C-D87B-46AD-8486-F10D96830DC8}" dt="2023-04-16T12:53:45.609" v="24" actId="20577"/>
          <ac:spMkLst>
            <pc:docMk/>
            <pc:sldMk cId="3156928707" sldId="1646"/>
            <ac:spMk id="8" creationId="{00000000-0000-0000-0000-000000000000}"/>
          </ac:spMkLst>
        </pc:spChg>
        <pc:spChg chg="mod">
          <ac:chgData name="Lenni Lobel" userId="38f762f444469328" providerId="LiveId" clId="{DE2C7A4C-D87B-46AD-8486-F10D96830DC8}" dt="2023-04-16T12:54:13.569" v="36" actId="20577"/>
          <ac:spMkLst>
            <pc:docMk/>
            <pc:sldMk cId="3156928707" sldId="1646"/>
            <ac:spMk id="9" creationId="{A7FB3BC7-AA82-D902-D977-79878489AE65}"/>
          </ac:spMkLst>
        </pc:spChg>
      </pc:sldChg>
    </pc:docChg>
  </pc:docChgLst>
  <pc:docChgLst>
    <pc:chgData name="Lenni Lobel" userId="38f762f444469328" providerId="LiveId" clId="{DFBB21C1-0788-422D-9E4E-044230FA29AF}"/>
    <pc:docChg chg="custSel addSld delSld modSld modSection">
      <pc:chgData name="Lenni Lobel" userId="38f762f444469328" providerId="LiveId" clId="{DFBB21C1-0788-422D-9E4E-044230FA29AF}" dt="2022-09-18T16:59:04.541" v="306" actId="20577"/>
      <pc:docMkLst>
        <pc:docMk/>
      </pc:docMkLst>
      <pc:sldChg chg="modSp mod">
        <pc:chgData name="Lenni Lobel" userId="38f762f444469328" providerId="LiveId" clId="{DFBB21C1-0788-422D-9E4E-044230FA29AF}" dt="2022-09-18T15:56:08.210" v="2" actId="20577"/>
        <pc:sldMkLst>
          <pc:docMk/>
          <pc:sldMk cId="3856491425" sldId="1051"/>
        </pc:sldMkLst>
        <pc:spChg chg="mod">
          <ac:chgData name="Lenni Lobel" userId="38f762f444469328" providerId="LiveId" clId="{DFBB21C1-0788-422D-9E4E-044230FA29AF}" dt="2022-09-18T15:56:08.210" v="2" actId="20577"/>
          <ac:spMkLst>
            <pc:docMk/>
            <pc:sldMk cId="3856491425" sldId="1051"/>
            <ac:spMk id="7" creationId="{FA8C9872-1D42-D52E-F97B-4857E14B4F14}"/>
          </ac:spMkLst>
        </pc:spChg>
      </pc:sldChg>
      <pc:sldChg chg="modSp del mod modShow">
        <pc:chgData name="Lenni Lobel" userId="38f762f444469328" providerId="LiveId" clId="{DFBB21C1-0788-422D-9E4E-044230FA29AF}" dt="2022-09-18T15:57:25.286" v="12" actId="47"/>
        <pc:sldMkLst>
          <pc:docMk/>
          <pc:sldMk cId="326775621" sldId="1582"/>
        </pc:sldMkLst>
        <pc:spChg chg="mod">
          <ac:chgData name="Lenni Lobel" userId="38f762f444469328" providerId="LiveId" clId="{DFBB21C1-0788-422D-9E4E-044230FA29AF}" dt="2022-09-18T15:56:25.197" v="9" actId="20577"/>
          <ac:spMkLst>
            <pc:docMk/>
            <pc:sldMk cId="326775621" sldId="1582"/>
            <ac:spMk id="2" creationId="{13D283D6-3D49-48F7-A2CC-222BE626CDDB}"/>
          </ac:spMkLst>
        </pc:spChg>
      </pc:sldChg>
      <pc:sldChg chg="modSp mod">
        <pc:chgData name="Lenni Lobel" userId="38f762f444469328" providerId="LiveId" clId="{DFBB21C1-0788-422D-9E4E-044230FA29AF}" dt="2022-09-18T16:59:04.541" v="306" actId="20577"/>
        <pc:sldMkLst>
          <pc:docMk/>
          <pc:sldMk cId="2579392436" sldId="1600"/>
        </pc:sldMkLst>
        <pc:graphicFrameChg chg="mod modGraphic">
          <ac:chgData name="Lenni Lobel" userId="38f762f444469328" providerId="LiveId" clId="{DFBB21C1-0788-422D-9E4E-044230FA29AF}" dt="2022-09-18T16:59:04.541" v="306" actId="20577"/>
          <ac:graphicFrameMkLst>
            <pc:docMk/>
            <pc:sldMk cId="2579392436" sldId="1600"/>
            <ac:graphicFrameMk id="6" creationId="{00000000-0000-0000-0000-000000000000}"/>
          </ac:graphicFrameMkLst>
        </pc:graphicFrameChg>
      </pc:sldChg>
      <pc:sldChg chg="add">
        <pc:chgData name="Lenni Lobel" userId="38f762f444469328" providerId="LiveId" clId="{DFBB21C1-0788-422D-9E4E-044230FA29AF}" dt="2022-09-18T15:56:32.815" v="10"/>
        <pc:sldMkLst>
          <pc:docMk/>
          <pc:sldMk cId="3668370596" sldId="16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MGB 2003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© 2003 Microsoft Corporation. All rights reserved.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t>This presentation is for informational purposes only. Microsoft makes no warranties, express or implied, in this summary.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4DDF4-4F88-408E-85CF-4FCFE497A8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 pitchFamily="34" charset="0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 pitchFamily="34" charset="0"/>
              <a:ea typeface="+mn-ea"/>
              <a:cs typeface="Arial" charset="0"/>
            </a:endParaRPr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28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69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https://learn.microsoft.com/en-us/azure/data-api-builder/overview-to-data-api-builder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https://learn.microsoft.com/en-us/azure/data-api-builder/configuration-file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5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https://learn.microsoft.com/en-us/azure/data-api-builder/configuration-file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97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https://learn.microsoft.com/en-us/azure/data-api-builder/configuration-file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40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https://learn.microsoft.com/en-us/azure/data-api-builder/configuration-file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12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Fluent-API-style programming language</a:t>
            </a:r>
          </a:p>
          <a:p>
            <a:pPr lvl="1"/>
            <a:r>
              <a:rPr lang="en-US" dirty="0"/>
              <a:t>Chain multiple steps together</a:t>
            </a:r>
          </a:p>
          <a:p>
            <a:r>
              <a:rPr lang="en-US" dirty="0"/>
              <a:t>Define vertices and edges with properties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addV</a:t>
            </a:r>
            <a:r>
              <a:rPr lang="en-US" dirty="0"/>
              <a:t>(‘label’)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addE</a:t>
            </a:r>
            <a:r>
              <a:rPr lang="en-US" dirty="0"/>
              <a:t>(‘label’).to(vertex)</a:t>
            </a:r>
          </a:p>
          <a:p>
            <a:pPr lvl="1"/>
            <a:r>
              <a:rPr lang="en-US" dirty="0"/>
              <a:t>.property(‘key’, ‘value’)</a:t>
            </a:r>
          </a:p>
          <a:p>
            <a:r>
              <a:rPr lang="en-US" dirty="0"/>
              <a:t>Query on filters and relationships</a:t>
            </a:r>
          </a:p>
          <a:p>
            <a:pPr lvl="1"/>
            <a:r>
              <a:rPr lang="en-US" dirty="0"/>
              <a:t>.V(‘label’)</a:t>
            </a:r>
          </a:p>
          <a:p>
            <a:pPr lvl="1"/>
            <a:r>
              <a:rPr lang="en-US" dirty="0"/>
              <a:t>.out(‘label’)</a:t>
            </a:r>
          </a:p>
          <a:p>
            <a:pPr lvl="1"/>
            <a:r>
              <a:rPr lang="en-US" dirty="0"/>
              <a:t>.has(‘property’, condition)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12285D-B62D-0345-9A0E-5D91D31CA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9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62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94975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4641" y="4715178"/>
            <a:ext cx="3009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435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97007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4641" y="4715178"/>
            <a:ext cx="3009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98998931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250"/>
            </a:lvl1pPr>
            <a:lvl2pPr>
              <a:defRPr sz="1950"/>
            </a:lvl2pPr>
            <a:lvl3pPr>
              <a:defRPr sz="16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9294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4641" y="4715178"/>
            <a:ext cx="3009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4423959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9903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320" y="4715178"/>
            <a:ext cx="30295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9428209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7690" y="4715178"/>
            <a:ext cx="3016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505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94975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840" y="4715178"/>
            <a:ext cx="3060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18683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4" y="296466"/>
            <a:ext cx="7813675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87414" y="1182291"/>
            <a:ext cx="3608387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2291"/>
            <a:ext cx="3608388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4109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49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199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799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4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1" y="2470192"/>
            <a:ext cx="7887251" cy="754694"/>
          </a:xfrm>
        </p:spPr>
        <p:txBody>
          <a:bodyPr/>
          <a:lstStyle>
            <a:lvl1pPr marL="0" indent="0">
              <a:buNone/>
              <a:defRPr sz="2099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2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2" y="296082"/>
            <a:ext cx="7887170" cy="1785839"/>
          </a:xfrm>
        </p:spPr>
        <p:txBody>
          <a:bodyPr anchor="b"/>
          <a:lstStyle>
            <a:lvl1pPr algn="l">
              <a:defRPr sz="3372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68924581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bullet list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3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698" baseline="0">
                <a:solidFill>
                  <a:schemeClr val="bg1"/>
                </a:solidFill>
                <a:latin typeface="+mj-lt"/>
              </a:defRPr>
            </a:lvl1pPr>
            <a:lvl2pPr marL="222649" indent="0" algn="ctr">
              <a:buNone/>
              <a:defRPr sz="2698">
                <a:latin typeface="+mj-lt"/>
              </a:defRPr>
            </a:lvl2pPr>
            <a:lvl3pPr marL="446819" indent="0" algn="ctr">
              <a:buNone/>
              <a:defRPr sz="2698">
                <a:latin typeface="+mj-lt"/>
              </a:defRPr>
            </a:lvl3pPr>
            <a:lvl4pPr marL="661524" indent="0" algn="ctr">
              <a:buNone/>
              <a:defRPr sz="2698">
                <a:latin typeface="+mj-lt"/>
              </a:defRPr>
            </a:lvl4pPr>
            <a:lvl5pPr marL="822146" indent="0" algn="ctr">
              <a:buNone/>
              <a:defRPr sz="2698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0837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6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2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7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755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3959425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5234" y="1435086"/>
            <a:ext cx="3429463" cy="1052509"/>
          </a:xfrm>
        </p:spPr>
        <p:txBody>
          <a:bodyPr lIns="91440"/>
          <a:lstStyle>
            <a:lvl1pPr algn="l">
              <a:lnSpc>
                <a:spcPts val="3748"/>
              </a:lnSpc>
              <a:defRPr sz="29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14388" y="482204"/>
            <a:ext cx="2752201" cy="4179093"/>
          </a:xfrm>
        </p:spPr>
        <p:txBody>
          <a:bodyPr anchor="ctr"/>
          <a:lstStyle>
            <a:lvl1pPr algn="ctr">
              <a:defRPr sz="2399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425234" y="2740317"/>
            <a:ext cx="3429463" cy="1154600"/>
          </a:xfrm>
        </p:spPr>
        <p:txBody>
          <a:bodyPr lIns="91440" tIns="0" rIns="91440" bIns="0"/>
          <a:lstStyle>
            <a:lvl1pPr marL="0" indent="0" algn="l">
              <a:lnSpc>
                <a:spcPts val="2024"/>
              </a:lnSpc>
              <a:spcBef>
                <a:spcPts val="450"/>
              </a:spcBef>
              <a:buNone/>
              <a:defRPr sz="1499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22157826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42953" y="3085296"/>
            <a:ext cx="5058096" cy="558021"/>
          </a:xfrm>
        </p:spPr>
        <p:txBody>
          <a:bodyPr lIns="91440"/>
          <a:lstStyle>
            <a:lvl1pPr algn="ctr">
              <a:lnSpc>
                <a:spcPts val="3748"/>
              </a:lnSpc>
              <a:defRPr sz="29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057079" y="535782"/>
            <a:ext cx="3029843" cy="2466677"/>
          </a:xfrm>
        </p:spPr>
        <p:txBody>
          <a:bodyPr anchor="ctr"/>
          <a:lstStyle>
            <a:lvl1pPr algn="ctr">
              <a:defRPr sz="2399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171540" y="3726154"/>
            <a:ext cx="4800920" cy="913712"/>
          </a:xfrm>
        </p:spPr>
        <p:txBody>
          <a:bodyPr lIns="91440" tIns="0" rIns="91440" bIns="0"/>
          <a:lstStyle>
            <a:lvl1pPr marL="0" indent="0" algn="ctr">
              <a:lnSpc>
                <a:spcPts val="2024"/>
              </a:lnSpc>
              <a:spcBef>
                <a:spcPts val="450"/>
              </a:spcBef>
              <a:buNone/>
              <a:defRPr sz="1499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30062667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9889" y="1428453"/>
            <a:ext cx="822960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48174" y="1371601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548174" y="2443574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548174" y="3515548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538163" y="2501609"/>
            <a:ext cx="822960" cy="822960"/>
          </a:xfrm>
        </p:spPr>
        <p:txBody>
          <a:bodyPr anchor="ctr"/>
          <a:lstStyle>
            <a:lvl1pPr algn="ctr"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529889" y="3572400"/>
            <a:ext cx="822960" cy="822960"/>
          </a:xfrm>
        </p:spPr>
        <p:txBody>
          <a:bodyPr anchor="ctr"/>
          <a:lstStyle>
            <a:lvl1pPr algn="ctr"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750599" y="1424287"/>
            <a:ext cx="822960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768884" y="1367435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768884" y="2439409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768884" y="3511382"/>
            <a:ext cx="2845233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4758873" y="2497443"/>
            <a:ext cx="822960" cy="822960"/>
          </a:xfrm>
        </p:spPr>
        <p:txBody>
          <a:bodyPr anchor="ctr"/>
          <a:lstStyle>
            <a:lvl1pPr algn="ctr"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4750599" y="3568235"/>
            <a:ext cx="822960" cy="822960"/>
          </a:xfrm>
        </p:spPr>
        <p:txBody>
          <a:bodyPr anchor="ctr"/>
          <a:lstStyle>
            <a:lvl1pPr algn="ctr"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32936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446011" y="1371601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446011" y="2443574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446011" y="3515548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29889" y="1225296"/>
            <a:ext cx="3264871" cy="3447289"/>
          </a:xfrm>
        </p:spPr>
        <p:txBody>
          <a:bodyPr anchor="ctr"/>
          <a:lstStyle>
            <a:lvl1pPr algn="l">
              <a:lnSpc>
                <a:spcPct val="100000"/>
              </a:lnSpc>
              <a:defRPr sz="1799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6962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33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395279" y="1428453"/>
            <a:ext cx="822960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4395279" y="2500427"/>
            <a:ext cx="822960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4387513" y="3572400"/>
            <a:ext cx="822960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57404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658284" y="1371601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658284" y="2443574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658284" y="3515548"/>
            <a:ext cx="3168106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202473" y="1225296"/>
            <a:ext cx="3411644" cy="3447289"/>
          </a:xfrm>
        </p:spPr>
        <p:txBody>
          <a:bodyPr anchor="ctr"/>
          <a:lstStyle>
            <a:lvl1pPr algn="l">
              <a:lnSpc>
                <a:spcPct val="100000"/>
              </a:lnSpc>
              <a:defRPr sz="1799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6962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33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37655" y="1428453"/>
            <a:ext cx="848586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37655" y="2500427"/>
            <a:ext cx="848586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29889" y="3572400"/>
            <a:ext cx="848586" cy="825324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2090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41677" y="2098973"/>
            <a:ext cx="2047656" cy="123109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543875"/>
            <a:ext cx="2472049" cy="264303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29480" y="3889838"/>
            <a:ext cx="2472049" cy="92899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34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3490892" y="2098973"/>
            <a:ext cx="2047656" cy="123109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278697" y="3543875"/>
            <a:ext cx="2472049" cy="264303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278696" y="3889838"/>
            <a:ext cx="2472049" cy="92899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34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241993" y="2098973"/>
            <a:ext cx="2047656" cy="123109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027912" y="3543875"/>
            <a:ext cx="2472049" cy="264303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027911" y="3889838"/>
            <a:ext cx="2472049" cy="928992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34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29480" y="982954"/>
            <a:ext cx="8084637" cy="891494"/>
          </a:xfrm>
        </p:spPr>
        <p:txBody>
          <a:bodyPr lIns="182880" tIns="0" rIns="182880" bIns="0" anchor="ctr"/>
          <a:lstStyle>
            <a:lvl1pPr marL="0" indent="0" algn="l">
              <a:spcBef>
                <a:spcPts val="450"/>
              </a:spcBef>
              <a:buNone/>
              <a:defRPr sz="149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233945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1540964"/>
            <a:ext cx="3471861" cy="39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49"/>
              </a:lnSpc>
            </a:pPr>
            <a:r>
              <a:rPr lang="en-US" sz="2698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 baseline="0">
                <a:solidFill>
                  <a:schemeClr val="accent2"/>
                </a:solidFill>
              </a:defRPr>
            </a:lvl1pPr>
            <a:lvl2pPr algn="l">
              <a:defRPr sz="1799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33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bullet list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380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100" y="1371601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79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649" indent="0" algn="l">
              <a:buNone/>
              <a:defRPr sz="1649"/>
            </a:lvl2pPr>
            <a:lvl3pPr marL="446819" indent="0" algn="l">
              <a:buNone/>
              <a:defRPr sz="1649"/>
            </a:lvl3pPr>
            <a:lvl4pPr marL="661844" indent="0" algn="l">
              <a:buNone/>
              <a:defRPr sz="1649"/>
            </a:lvl4pPr>
            <a:lvl5pPr marL="821966" indent="0" algn="l">
              <a:buNone/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1" y="1372045"/>
            <a:ext cx="3199069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79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649" indent="0" algn="l">
              <a:buNone/>
              <a:defRPr sz="1649"/>
            </a:lvl2pPr>
            <a:lvl3pPr marL="446819" indent="0" algn="l">
              <a:buNone/>
              <a:defRPr sz="1649"/>
            </a:lvl3pPr>
            <a:lvl4pPr marL="661844" indent="0" algn="l">
              <a:buNone/>
              <a:defRPr sz="1649"/>
            </a:lvl4pPr>
            <a:lvl5pPr marL="821966" indent="0" algn="l">
              <a:buNone/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86504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2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499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194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25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3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3" y="3512952"/>
            <a:ext cx="1877443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6"/>
            <a:ext cx="1877443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4" y="1373506"/>
            <a:ext cx="1877443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3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1" y="3512952"/>
            <a:ext cx="1877443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4" y="3512952"/>
            <a:ext cx="1877443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6"/>
            <a:ext cx="1877443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635207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50" y="1371601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50" y="3019529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5" y="4172386"/>
            <a:ext cx="2472049" cy="354734"/>
          </a:xfrm>
        </p:spPr>
        <p:txBody>
          <a:bodyPr lIns="182880" tIns="0" rIns="182880" bIns="0"/>
          <a:lstStyle>
            <a:lvl1pPr algn="ctr"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3" y="1371601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3" y="3019529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9"/>
            <a:ext cx="2483347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53085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37654" y="1323108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446611" y="1175761"/>
            <a:ext cx="6948067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37654" y="2493001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446611" y="2345655"/>
            <a:ext cx="6948067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7654" y="3662894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446611" y="3515548"/>
            <a:ext cx="6948067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7318" y="1268086"/>
            <a:ext cx="0" cy="75438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407318" y="2437979"/>
            <a:ext cx="0" cy="75438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407318" y="3607872"/>
            <a:ext cx="0" cy="75438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74394" y="1331223"/>
            <a:ext cx="589017" cy="589017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321595" y="1282831"/>
            <a:ext cx="6948067" cy="685800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74394" y="2224555"/>
            <a:ext cx="589017" cy="589017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21595" y="2176163"/>
            <a:ext cx="6948067" cy="685800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74394" y="3097698"/>
            <a:ext cx="589017" cy="589017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321595" y="3049306"/>
            <a:ext cx="6948067" cy="685800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74394" y="3970841"/>
            <a:ext cx="589017" cy="589017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321595" y="3922450"/>
            <a:ext cx="6948067" cy="685800"/>
          </a:xfrm>
        </p:spPr>
        <p:txBody>
          <a:bodyPr lIns="18288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289447" y="1317121"/>
            <a:ext cx="0" cy="6172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289447" y="2210453"/>
            <a:ext cx="0" cy="6172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289447" y="3083596"/>
            <a:ext cx="0" cy="6172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289447" y="3956740"/>
            <a:ext cx="0" cy="6172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8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65807" y="1277562"/>
            <a:ext cx="514350" cy="514350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366590" y="1259209"/>
            <a:ext cx="6948067" cy="551057"/>
          </a:xfrm>
        </p:spPr>
        <p:txBody>
          <a:bodyPr lIns="4572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366590" y="1985240"/>
            <a:ext cx="6948067" cy="551057"/>
          </a:xfrm>
        </p:spPr>
        <p:txBody>
          <a:bodyPr lIns="4572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366590" y="2676368"/>
            <a:ext cx="6948067" cy="551057"/>
          </a:xfrm>
        </p:spPr>
        <p:txBody>
          <a:bodyPr lIns="4572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366590" y="3385851"/>
            <a:ext cx="6948067" cy="551057"/>
          </a:xfrm>
        </p:spPr>
        <p:txBody>
          <a:bodyPr lIns="4572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371760" y="4092916"/>
            <a:ext cx="6948067" cy="551057"/>
          </a:xfrm>
        </p:spPr>
        <p:txBody>
          <a:bodyPr lIns="45720" tIns="0" rIns="182880" bIns="0" anchor="ctr"/>
          <a:lstStyle>
            <a:lvl1pPr marL="0" indent="0" algn="l"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65807" y="2003592"/>
            <a:ext cx="514350" cy="514350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665807" y="2694721"/>
            <a:ext cx="514350" cy="514350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665807" y="3404203"/>
            <a:ext cx="514350" cy="514350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665807" y="4111268"/>
            <a:ext cx="514350" cy="514350"/>
          </a:xfrm>
        </p:spPr>
        <p:txBody>
          <a:bodyPr lIns="0" tIns="0" rIns="0" bIns="0" anchor="ctr"/>
          <a:lstStyle>
            <a:lvl1pPr marL="0" indent="0" algn="ctr">
              <a:buNone/>
              <a:defRPr sz="1049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49"/>
            </a:lvl2pPr>
            <a:lvl3pPr algn="ctr">
              <a:defRPr sz="1649"/>
            </a:lvl3pPr>
            <a:lvl4pPr algn="ctr">
              <a:defRPr sz="1649"/>
            </a:lvl4pPr>
            <a:lvl5pPr algn="ctr">
              <a:defRPr sz="1649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300162" y="1260417"/>
            <a:ext cx="0" cy="5486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300162" y="1986447"/>
            <a:ext cx="0" cy="5486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300162" y="2677576"/>
            <a:ext cx="0" cy="5486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300162" y="3387058"/>
            <a:ext cx="0" cy="5486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300162" y="4094123"/>
            <a:ext cx="0" cy="5486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5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40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7" y="1637240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917576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858708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3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3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38303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5735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79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077745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704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42991"/>
            <a:ext cx="9144000" cy="34005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37160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975104"/>
            <a:ext cx="8577072" cy="2805678"/>
          </a:xfrm>
        </p:spPr>
        <p:txBody>
          <a:bodyPr anchor="ctr"/>
          <a:lstStyle>
            <a:lvl1pPr marL="0" indent="0">
              <a:buNone/>
              <a:defRPr sz="1349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1" y="870300"/>
            <a:ext cx="8084229" cy="277165"/>
          </a:xfrm>
        </p:spPr>
        <p:txBody>
          <a:bodyPr anchor="ctr"/>
          <a:lstStyle>
            <a:lvl1pPr algn="ctr">
              <a:defRPr sz="1649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81178" y="1453540"/>
            <a:ext cx="2772265" cy="335870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579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742991"/>
            <a:ext cx="4449336" cy="34005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37160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2363" y="2067010"/>
            <a:ext cx="3824075" cy="2713772"/>
          </a:xfrm>
        </p:spPr>
        <p:txBody>
          <a:bodyPr anchor="ctr"/>
          <a:lstStyle>
            <a:lvl1pPr marL="0" indent="0">
              <a:buNone/>
              <a:defRPr sz="1349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1" y="870300"/>
            <a:ext cx="8084229" cy="277165"/>
          </a:xfrm>
        </p:spPr>
        <p:txBody>
          <a:bodyPr anchor="ctr"/>
          <a:lstStyle>
            <a:lvl1pPr algn="ctr">
              <a:defRPr sz="1649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282361" y="1450750"/>
            <a:ext cx="2719918" cy="331558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694664" y="1742991"/>
            <a:ext cx="4449336" cy="34005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694664" y="137160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968241" y="2066925"/>
            <a:ext cx="3909060" cy="2771775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968478" y="1450182"/>
            <a:ext cx="2803921" cy="332185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72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924743" y="1742991"/>
            <a:ext cx="3211286" cy="34005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450744" y="1961896"/>
            <a:ext cx="2284182" cy="2818886"/>
          </a:xfrm>
        </p:spPr>
        <p:txBody>
          <a:bodyPr anchor="ctr" anchorCtr="0"/>
          <a:lstStyle>
            <a:lvl1pPr marL="0" indent="0">
              <a:buNone/>
              <a:defRPr sz="1349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1742991"/>
            <a:ext cx="5924743" cy="34005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37160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961896"/>
            <a:ext cx="5344447" cy="2818886"/>
          </a:xfrm>
        </p:spPr>
        <p:txBody>
          <a:bodyPr anchor="ctr" anchorCtr="0"/>
          <a:lstStyle>
            <a:lvl1pPr marL="0" indent="0">
              <a:buNone/>
              <a:defRPr sz="1349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1" y="870300"/>
            <a:ext cx="8084229" cy="277165"/>
          </a:xfrm>
        </p:spPr>
        <p:txBody>
          <a:bodyPr anchor="ctr"/>
          <a:lstStyle>
            <a:lvl1pPr algn="ctr">
              <a:defRPr sz="1649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274319" y="1450750"/>
            <a:ext cx="2705101" cy="331558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505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345401" y="371390"/>
            <a:ext cx="5798599" cy="47721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345401" y="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553939" y="590297"/>
            <a:ext cx="5279165" cy="4180048"/>
          </a:xfrm>
        </p:spPr>
        <p:txBody>
          <a:bodyPr anchor="ctr" anchorCtr="0"/>
          <a:lstStyle>
            <a:lvl1pPr marL="0" indent="0">
              <a:buNone/>
              <a:defRPr sz="1349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8732" y="2266696"/>
            <a:ext cx="2644840" cy="476504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2249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54016" y="79149"/>
            <a:ext cx="2858214" cy="331558"/>
          </a:xfrm>
        </p:spPr>
        <p:txBody>
          <a:bodyPr anchor="ctr"/>
          <a:lstStyle>
            <a:lvl1pPr>
              <a:defRPr sz="134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0821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71390"/>
            <a:ext cx="9144000" cy="477211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3211286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590297"/>
            <a:ext cx="8577072" cy="4274312"/>
          </a:xfrm>
        </p:spPr>
        <p:txBody>
          <a:bodyPr anchor="ctr" anchorCtr="0"/>
          <a:lstStyle>
            <a:lvl1pPr marL="0" indent="0">
              <a:buNone/>
              <a:defRPr sz="1349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74321" y="117837"/>
            <a:ext cx="2449160" cy="314694"/>
          </a:xfrm>
        </p:spPr>
        <p:txBody>
          <a:bodyPr anchor="ctr"/>
          <a:lstStyle>
            <a:lvl1pPr>
              <a:defRPr sz="1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030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093807"/>
            <a:ext cx="8561070" cy="3686975"/>
          </a:xfrm>
        </p:spPr>
        <p:txBody>
          <a:bodyPr anchor="ctr"/>
          <a:lstStyle>
            <a:lvl1pPr marL="0" indent="0">
              <a:buNone/>
              <a:defRPr sz="1349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1178" y="282805"/>
            <a:ext cx="8561070" cy="32784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81178" y="686216"/>
            <a:ext cx="8561069" cy="277165"/>
          </a:xfrm>
        </p:spPr>
        <p:txBody>
          <a:bodyPr anchor="ctr"/>
          <a:lstStyle>
            <a:lvl1pPr algn="ctr">
              <a:defRPr sz="1649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  <p:extLst>
      <p:ext uri="{BB962C8B-B14F-4D97-AF65-F5344CB8AC3E}">
        <p14:creationId xmlns:p14="http://schemas.microsoft.com/office/powerpoint/2010/main" val="55478521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482110"/>
            <a:ext cx="9144000" cy="16613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1612088"/>
            <a:ext cx="9144000" cy="19568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t" anchorCtr="0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240699"/>
            <a:ext cx="2985247" cy="4898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830994"/>
            <a:ext cx="8551926" cy="1511196"/>
          </a:xfrm>
        </p:spPr>
        <p:txBody>
          <a:bodyPr anchor="ctr" anchorCtr="0"/>
          <a:lstStyle>
            <a:lvl1pPr marL="0" indent="0">
              <a:buNone/>
              <a:defRPr sz="1349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066" y="441295"/>
            <a:ext cx="8487916" cy="32784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81178" y="3843263"/>
            <a:ext cx="8551926" cy="1025892"/>
          </a:xfrm>
        </p:spPr>
        <p:txBody>
          <a:bodyPr anchor="t" anchorCtr="0"/>
          <a:lstStyle>
            <a:lvl1pPr marL="0" indent="0">
              <a:buNone/>
              <a:defRPr sz="1349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" y="1358837"/>
            <a:ext cx="2186943" cy="314694"/>
          </a:xfrm>
        </p:spPr>
        <p:txBody>
          <a:bodyPr anchor="ctr"/>
          <a:lstStyle>
            <a:lvl1pPr>
              <a:defRPr sz="1199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81179" y="870300"/>
            <a:ext cx="8491804" cy="277165"/>
          </a:xfrm>
        </p:spPr>
        <p:txBody>
          <a:bodyPr anchor="ctr"/>
          <a:lstStyle>
            <a:lvl1pPr algn="ctr">
              <a:defRPr sz="1649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  <p:extLst>
      <p:ext uri="{BB962C8B-B14F-4D97-AF65-F5344CB8AC3E}">
        <p14:creationId xmlns:p14="http://schemas.microsoft.com/office/powerpoint/2010/main" val="130512379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420131"/>
            <a:ext cx="8542782" cy="2279821"/>
          </a:xfrm>
        </p:spPr>
        <p:txBody>
          <a:bodyPr anchor="b"/>
          <a:lstStyle>
            <a:lvl1pPr marL="0" indent="0">
              <a:buNone/>
              <a:defRPr sz="1349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1178" y="3070657"/>
            <a:ext cx="8542782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81178" y="3552966"/>
            <a:ext cx="8542782" cy="1376986"/>
          </a:xfrm>
        </p:spPr>
        <p:txBody>
          <a:bodyPr anchor="t"/>
          <a:lstStyle>
            <a:lvl1pPr marL="0" indent="0">
              <a:defRPr sz="1649" baseline="0">
                <a:latin typeface="+mn-lt"/>
              </a:defRPr>
            </a:lvl1pPr>
            <a:lvl2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799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921463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420131"/>
            <a:ext cx="8542782" cy="2279821"/>
          </a:xfrm>
        </p:spPr>
        <p:txBody>
          <a:bodyPr anchor="b"/>
          <a:lstStyle>
            <a:lvl1pPr marL="0" indent="0">
              <a:buNone/>
              <a:defRPr sz="1349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1178" y="3070657"/>
            <a:ext cx="8542782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81178" y="3552966"/>
            <a:ext cx="8542782" cy="1376986"/>
          </a:xfrm>
        </p:spPr>
        <p:txBody>
          <a:bodyPr anchor="t"/>
          <a:lstStyle>
            <a:lvl1pPr marL="0" indent="0">
              <a:defRPr sz="1649" baseline="0">
                <a:latin typeface="+mn-lt"/>
              </a:defRPr>
            </a:lvl1pPr>
            <a:lvl2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64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799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146344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052381"/>
            <a:ext cx="8570214" cy="3728402"/>
          </a:xfrm>
        </p:spPr>
        <p:txBody>
          <a:bodyPr anchor="ctr"/>
          <a:lstStyle>
            <a:lvl1pPr marL="0" indent="0">
              <a:buNone/>
              <a:defRPr sz="1349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1178" y="441295"/>
            <a:ext cx="8570214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1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1178" y="1052381"/>
            <a:ext cx="8570214" cy="3728402"/>
          </a:xfrm>
        </p:spPr>
        <p:txBody>
          <a:bodyPr anchor="ctr"/>
          <a:lstStyle>
            <a:lvl1pPr marL="0" indent="0">
              <a:buNone/>
              <a:defRPr sz="1349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1178" y="441295"/>
            <a:ext cx="8570214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1869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28" tIns="34265" rIns="68528" bIns="34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1178" y="365761"/>
            <a:ext cx="3979926" cy="4413599"/>
          </a:xfrm>
        </p:spPr>
        <p:txBody>
          <a:bodyPr anchor="t"/>
          <a:lstStyle>
            <a:lvl1pPr marL="0" indent="0">
              <a:spcBef>
                <a:spcPts val="1349"/>
              </a:spcBef>
              <a:buNone/>
              <a:defRPr sz="1349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179" y="365761"/>
            <a:ext cx="3952494" cy="4413599"/>
          </a:xfrm>
        </p:spPr>
        <p:txBody>
          <a:bodyPr/>
          <a:lstStyle>
            <a:lvl1pPr marL="212973" indent="-212973">
              <a:lnSpc>
                <a:spcPts val="1499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349" baseline="0">
                <a:solidFill>
                  <a:schemeClr val="tx1"/>
                </a:solidFill>
              </a:defRPr>
            </a:lvl1pPr>
            <a:lvl2pPr marL="212973" indent="0">
              <a:lnSpc>
                <a:spcPts val="1499"/>
              </a:lnSpc>
              <a:buFontTx/>
              <a:buNone/>
              <a:defRPr/>
            </a:lvl2pPr>
            <a:lvl3pPr marL="212973" indent="0">
              <a:buFontTx/>
              <a:buNone/>
              <a:defRPr/>
            </a:lvl3pPr>
            <a:lvl4pPr marL="212973" indent="0">
              <a:buFontTx/>
              <a:buNone/>
              <a:defRPr/>
            </a:lvl4pPr>
            <a:lvl5pPr marL="212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9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A8A8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A8A8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A8A8A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28" tIns="34265" rIns="68528" bIns="342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1178" y="365761"/>
            <a:ext cx="3979926" cy="4413599"/>
          </a:xfrm>
        </p:spPr>
        <p:txBody>
          <a:bodyPr anchor="t"/>
          <a:lstStyle>
            <a:lvl1pPr marL="0" indent="0">
              <a:spcBef>
                <a:spcPts val="1349"/>
              </a:spcBef>
              <a:buNone/>
              <a:defRPr sz="1349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22649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6818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184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196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179" y="365761"/>
            <a:ext cx="3952494" cy="4413599"/>
          </a:xfrm>
        </p:spPr>
        <p:txBody>
          <a:bodyPr/>
          <a:lstStyle>
            <a:lvl1pPr marL="212973" indent="-212973">
              <a:lnSpc>
                <a:spcPts val="1499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349" baseline="0">
                <a:solidFill>
                  <a:schemeClr val="tx1"/>
                </a:solidFill>
              </a:defRPr>
            </a:lvl1pPr>
            <a:lvl2pPr marL="212973" indent="0">
              <a:lnSpc>
                <a:spcPts val="1499"/>
              </a:lnSpc>
              <a:buFontTx/>
              <a:buNone/>
              <a:defRPr/>
            </a:lvl2pPr>
            <a:lvl3pPr marL="212973" indent="0">
              <a:buFontTx/>
              <a:buNone/>
              <a:defRPr/>
            </a:lvl3pPr>
            <a:lvl4pPr marL="212973" indent="0">
              <a:buFontTx/>
              <a:buNone/>
              <a:defRPr/>
            </a:lvl4pPr>
            <a:lvl5pPr marL="212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A8A8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A8A8A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A8A8A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6" y="320029"/>
            <a:ext cx="2639105" cy="4492819"/>
          </a:xfrm>
        </p:spPr>
        <p:txBody>
          <a:bodyPr anchor="ctr"/>
          <a:lstStyle>
            <a:lvl1pPr algn="r">
              <a:defRPr sz="1799">
                <a:solidFill>
                  <a:schemeClr val="accent1"/>
                </a:solidFill>
                <a:latin typeface="+mn-lt"/>
              </a:defRPr>
            </a:lvl1pPr>
            <a:lvl2pPr marL="439195" indent="-216546" algn="r">
              <a:buFont typeface="Myriad Pro" panose="020B0503030403020204" pitchFamily="34" charset="0"/>
              <a:buChar char=" "/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1842" indent="-215023" algn="r">
              <a:buFont typeface="Myriad Pro" panose="020B0503030403020204" pitchFamily="34" charset="0"/>
              <a:buChar char=" "/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1967" indent="-160124" algn="r">
              <a:buFont typeface="Myriad Pro" panose="020B0503030403020204" pitchFamily="34" charset="0"/>
              <a:buChar char=" "/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1966" indent="0" algn="r">
              <a:buFont typeface="Myriad Pro" panose="020B0503030403020204" pitchFamily="34" charset="0"/>
              <a:buNone/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9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698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slide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9490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3" y="320029"/>
            <a:ext cx="5082267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6962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33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9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61109" y="1199178"/>
            <a:ext cx="2537919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698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slide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123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89" y="437386"/>
            <a:ext cx="8084228" cy="327848"/>
          </a:xfrm>
        </p:spPr>
        <p:txBody>
          <a:bodyPr/>
          <a:lstStyle/>
          <a:p>
            <a:r>
              <a:rPr lang="en-US" dirty="0"/>
              <a:t>Click to Add Slide Title in Title Case</a:t>
            </a:r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3" y="1177962"/>
            <a:ext cx="5082267" cy="3098204"/>
          </a:xfrm>
        </p:spPr>
        <p:txBody>
          <a:bodyPr anchor="ctr"/>
          <a:lstStyle>
            <a:lvl1pPr algn="l">
              <a:lnSpc>
                <a:spcPct val="100000"/>
              </a:lnSpc>
              <a:defRPr sz="1799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6962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33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1177962"/>
            <a:ext cx="0" cy="30982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29890" y="1359804"/>
            <a:ext cx="2569139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099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178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3476624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071" tIns="137071" rIns="137071" bIns="137071" rtlCol="0" anchor="ctr"/>
          <a:lstStyle/>
          <a:p>
            <a:pPr algn="ctr">
              <a:spcBef>
                <a:spcPts val="450"/>
              </a:spcBef>
            </a:pPr>
            <a:endParaRPr lang="en-US" sz="1499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476624" cy="51435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7998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5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4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419293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7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40796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7"/>
            <a:ext cx="7552679" cy="2040128"/>
          </a:xfrm>
        </p:spPr>
        <p:txBody>
          <a:bodyPr anchor="b">
            <a:normAutofit/>
          </a:bodyPr>
          <a:lstStyle>
            <a:lvl1pPr marL="0" marR="0" indent="0" algn="l" defTabSz="439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148" b="0" i="0" smtClean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799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178001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lang="en-US" sz="3600" dirty="0">
                <a:solidFill>
                  <a:srgbClr val="195570"/>
                </a:solidFill>
                <a:latin typeface="Arial Bold" pitchFamily="-72" charset="0"/>
                <a:ea typeface="ＭＳ Ｐゴシック" pitchFamily="-72" charset="-128"/>
                <a:cs typeface="ＭＳ Ｐゴシック" pitchFamily="-72" charset="-128"/>
              </a:defRPr>
            </a:lvl1pPr>
          </a:lstStyle>
          <a:p>
            <a:pPr lvl="0" algn="l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861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559469"/>
            <a:ext cx="7552679" cy="2793231"/>
          </a:xfrm>
        </p:spPr>
        <p:txBody>
          <a:bodyPr anchor="b">
            <a:normAutofit/>
          </a:bodyPr>
          <a:lstStyle>
            <a:lvl1pPr marL="0" marR="0" indent="0" algn="l" defTabSz="4391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998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3498559"/>
            <a:ext cx="7552885" cy="421481"/>
          </a:xfrm>
        </p:spPr>
        <p:txBody>
          <a:bodyPr/>
          <a:lstStyle>
            <a:lvl1pPr marL="0" indent="0">
              <a:buNone/>
              <a:defRPr sz="1799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  <p:extLst>
      <p:ext uri="{BB962C8B-B14F-4D97-AF65-F5344CB8AC3E}">
        <p14:creationId xmlns:p14="http://schemas.microsoft.com/office/powerpoint/2010/main" val="111753978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8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4"/>
            <a:ext cx="7552679" cy="625033"/>
          </a:xfrm>
        </p:spPr>
        <p:txBody>
          <a:bodyPr anchor="b">
            <a:normAutofit/>
          </a:bodyPr>
          <a:lstStyle>
            <a:lvl1pPr algn="l">
              <a:defRPr sz="3597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103323996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7666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N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533772" y="406401"/>
            <a:ext cx="7552678" cy="2100470"/>
          </a:xfrm>
        </p:spPr>
        <p:txBody>
          <a:bodyPr bIns="0" anchor="b"/>
          <a:lstStyle>
            <a:lvl1pPr algn="l">
              <a:lnSpc>
                <a:spcPts val="3463"/>
              </a:lnSpc>
              <a:defRPr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br>
              <a:rPr lang="en-US" dirty="0"/>
            </a:br>
            <a:r>
              <a:rPr lang="en-US" dirty="0"/>
              <a:t>Up Next:</a:t>
            </a:r>
            <a:br>
              <a:rPr lang="en-US" dirty="0"/>
            </a:br>
            <a:r>
              <a:rPr lang="en-US" dirty="0"/>
              <a:t>Title of Upcoming Module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33772" y="2571750"/>
            <a:ext cx="8076462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089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3" y="320029"/>
            <a:ext cx="5082267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>
                <a:solidFill>
                  <a:schemeClr val="accent1"/>
                </a:solidFill>
                <a:latin typeface="+mn-lt"/>
              </a:defRPr>
            </a:lvl1pPr>
            <a:lvl2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799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6962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33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9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8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698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slide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2273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16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3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3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2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2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2" y="296082"/>
            <a:ext cx="7887170" cy="1785839"/>
          </a:xfrm>
        </p:spPr>
        <p:txBody>
          <a:bodyPr anchor="b"/>
          <a:lstStyle>
            <a:lvl1pPr algn="l">
              <a:defRPr sz="2698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245802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1922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9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1540964"/>
            <a:ext cx="3471861" cy="39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49"/>
              </a:lnSpc>
            </a:pPr>
            <a:r>
              <a:rPr lang="en-US" sz="2698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4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799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799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799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799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799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33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0" y="0"/>
            <a:ext cx="1097281" cy="576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49" b="0" dirty="0">
                <a:latin typeface="Gotham Medium" panose="02000604030000020004" pitchFamily="50" charset="0"/>
              </a:rPr>
              <a:t>This bullet list is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49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49" b="0" dirty="0">
                <a:latin typeface="Gotham Medium" panose="02000604030000020004" pitchFamily="50" charset="0"/>
              </a:rPr>
              <a:t>with </a:t>
            </a:r>
            <a:r>
              <a:rPr lang="en-US" sz="1049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163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5731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3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3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12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40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7" y="1637240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45164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4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331611"/>
            <a:ext cx="8238334" cy="3172730"/>
          </a:xfrm>
        </p:spPr>
        <p:txBody>
          <a:bodyPr>
            <a:normAutofit/>
          </a:bodyPr>
          <a:lstStyle>
            <a:lvl1pPr marL="222691" indent="-222691">
              <a:buClr>
                <a:schemeClr val="accent1"/>
              </a:buClr>
              <a:buSzPct val="70000"/>
              <a:buFont typeface="Wingdings" charset="2"/>
              <a:buChar char="§"/>
              <a:defRPr sz="1949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280" indent="-216589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799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1969" indent="-215065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49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125" indent="-160154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499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1610" indent="-222691">
              <a:buClrTx/>
              <a:defRPr sz="1599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 or click the image icon to add a graphic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3"/>
            <a:ext cx="8234388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909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1" y="2470192"/>
            <a:ext cx="7887251" cy="754694"/>
          </a:xfrm>
        </p:spPr>
        <p:txBody>
          <a:bodyPr/>
          <a:lstStyle>
            <a:lvl1pPr marL="0" indent="0">
              <a:buNone/>
              <a:defRPr sz="2099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2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2" y="296082"/>
            <a:ext cx="7887170" cy="1785839"/>
          </a:xfrm>
        </p:spPr>
        <p:txBody>
          <a:bodyPr anchor="b"/>
          <a:lstStyle>
            <a:lvl1pPr algn="l">
              <a:defRPr sz="3372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6992425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09521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7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799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5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410258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2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76625" cy="51435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57837" y="1369402"/>
            <a:ext cx="2360950" cy="502682"/>
          </a:xfrm>
        </p:spPr>
        <p:txBody>
          <a:bodyPr anchor="b" anchorCtr="0"/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j-lt"/>
              </a:defRPr>
            </a:lvl1pPr>
            <a:lvl2pPr marL="222805" indent="0" algn="ctr">
              <a:buNone/>
              <a:defRPr sz="2700">
                <a:latin typeface="+mj-lt"/>
              </a:defRPr>
            </a:lvl2pPr>
            <a:lvl3pPr marL="447132" indent="0" algn="ctr">
              <a:buNone/>
              <a:defRPr sz="2700">
                <a:latin typeface="+mj-lt"/>
              </a:defRPr>
            </a:lvl3pPr>
            <a:lvl4pPr marL="661988" indent="0" algn="ctr">
              <a:buNone/>
              <a:defRPr sz="2700">
                <a:latin typeface="+mj-lt"/>
              </a:defRPr>
            </a:lvl4pPr>
            <a:lvl5pPr marL="822722" indent="0" algn="ctr">
              <a:buNone/>
              <a:defRPr sz="27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42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7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057555" y="406401"/>
            <a:ext cx="7552678" cy="2100470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3772" y="2571750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6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1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4"/>
            <a:ext cx="3471862" cy="40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895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099" y="1371600"/>
            <a:ext cx="3200501" cy="1822450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9479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795500" y="3426262"/>
            <a:ext cx="3821533" cy="105668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106730" y="1372045"/>
            <a:ext cx="3199070" cy="1822005"/>
          </a:xfrm>
        </p:spPr>
        <p:txBody>
          <a:bodyPr lIns="182880" tIns="0" rIns="182880" bIns="0" anchor="ctr"/>
          <a:lstStyle>
            <a:lvl1pPr marL="0" indent="0" algn="ctr">
              <a:buNone/>
              <a:defRPr sz="18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22805" indent="0" algn="l">
              <a:buNone/>
              <a:defRPr sz="1650"/>
            </a:lvl2pPr>
            <a:lvl3pPr marL="447132" indent="0" algn="l">
              <a:buNone/>
              <a:defRPr sz="1650"/>
            </a:lvl3pPr>
            <a:lvl4pPr marL="662307" indent="0" algn="l">
              <a:buNone/>
              <a:defRPr sz="1650"/>
            </a:lvl4pPr>
            <a:lvl5pPr marL="822542" indent="0" algn="l">
              <a:buNone/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76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11201" y="1371600"/>
            <a:ext cx="1912949" cy="1831947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3613244" y="1369413"/>
            <a:ext cx="1917516" cy="1836321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6426485" y="1381673"/>
            <a:ext cx="1891913" cy="1811802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342519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36418" y="3426384"/>
            <a:ext cx="2472049" cy="923330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5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6134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2603002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6002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684105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736673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598051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670100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743323" y="3512952"/>
            <a:ext cx="1877444" cy="923330"/>
          </a:xfrm>
        </p:spPr>
        <p:txBody>
          <a:bodyPr lIns="182880" tIns="0" rIns="182880" bIns="0"/>
          <a:lstStyle>
            <a:lvl1pPr marL="0" indent="0" algn="ctr">
              <a:spcBef>
                <a:spcPts val="450"/>
              </a:spcBef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1899" y="1373505"/>
            <a:ext cx="1877444" cy="1993900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4015363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122949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126428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6122949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327954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26002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481" y="2524458"/>
            <a:ext cx="2472049" cy="354734"/>
          </a:xfrm>
        </p:spPr>
        <p:txBody>
          <a:bodyPr lIns="182880" tIns="0" rIns="182880" bIns="0"/>
          <a:lstStyle>
            <a:lvl1pPr marL="0" indent="0" algn="ctr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3332296" y="1371601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335775" y="2524458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26002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29481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3332296" y="3019528"/>
            <a:ext cx="2483348" cy="1045469"/>
          </a:xfrm>
        </p:spPr>
        <p:txBody>
          <a:bodyPr lIns="182880" tIns="0" rIns="182880" bIns="0" anchor="ctr"/>
          <a:lstStyle>
            <a:lvl1pPr marL="0" indent="0" algn="ctr">
              <a:buNone/>
              <a:defRPr sz="16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6134248" y="4172386"/>
            <a:ext cx="2472049" cy="354734"/>
          </a:xfrm>
        </p:spPr>
        <p:txBody>
          <a:bodyPr lIns="182880" tIns="0" rIns="182880" bIns="0"/>
          <a:lstStyle>
            <a:lvl1pPr algn="ctr"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" y="1371600"/>
            <a:ext cx="1456070" cy="939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371600"/>
            <a:ext cx="1396691" cy="939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37654" y="1485307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6049" y="1371600"/>
            <a:ext cx="6948068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2443573"/>
            <a:ext cx="1456070" cy="939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2443573"/>
            <a:ext cx="1396691" cy="939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537654" y="2557281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666049" y="2443573"/>
            <a:ext cx="6948068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1" y="3515547"/>
            <a:ext cx="1456070" cy="9390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" y="3515547"/>
            <a:ext cx="1396691" cy="939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537654" y="3629254"/>
            <a:ext cx="662496" cy="644336"/>
          </a:xfrm>
        </p:spPr>
        <p:txBody>
          <a:bodyPr lIns="0" tIns="0" rIns="0" bIns="0" anchor="ctr"/>
          <a:lstStyle>
            <a:lvl1pPr marL="0" indent="0" algn="ctr">
              <a:buNone/>
              <a:defRPr sz="105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1650"/>
            </a:lvl2pPr>
            <a:lvl3pPr algn="ctr">
              <a:defRPr sz="1650"/>
            </a:lvl3pPr>
            <a:lvl4pPr algn="ctr">
              <a:defRPr sz="1650"/>
            </a:lvl4pPr>
            <a:lvl5pPr algn="ctr">
              <a:defRPr sz="165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666049" y="3515547"/>
            <a:ext cx="6948068" cy="939032"/>
          </a:xfrm>
        </p:spPr>
        <p:txBody>
          <a:bodyPr lIns="182880" tIns="0" rIns="182880" bIns="0" anchor="ctr"/>
          <a:lstStyle>
            <a:lvl1pPr marL="0" indent="0" algn="l"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998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6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94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595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38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603848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282240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526001" y="303188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2306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93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9144000" cy="29161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8859" y="420130"/>
            <a:ext cx="8084229" cy="227982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2659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420130"/>
            <a:ext cx="8084229" cy="2273842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271849" y="2883859"/>
            <a:ext cx="8489092" cy="3089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26003" y="3070656"/>
            <a:ext cx="8084228" cy="327848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493856" y="3508899"/>
            <a:ext cx="8146855" cy="1421053"/>
          </a:xfrm>
        </p:spPr>
        <p:txBody>
          <a:bodyPr anchor="t"/>
          <a:lstStyle>
            <a:lvl1pPr marL="0" indent="0">
              <a:defRPr sz="1800" baseline="0">
                <a:latin typeface="+mn-lt"/>
              </a:defRPr>
            </a:lvl1pPr>
            <a:lvl2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18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18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904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94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6001" y="1052380"/>
            <a:ext cx="8084229" cy="372840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24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3772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447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572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9889" y="581026"/>
            <a:ext cx="3674381" cy="4198334"/>
          </a:xfrm>
        </p:spPr>
        <p:txBody>
          <a:bodyPr anchor="t"/>
          <a:lstStyle>
            <a:lvl1pPr marL="0" indent="0">
              <a:spcBef>
                <a:spcPts val="1350"/>
              </a:spcBef>
              <a:buNone/>
              <a:defRPr sz="165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2280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447131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662306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82254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34345" y="581026"/>
            <a:ext cx="3675888" cy="4198334"/>
          </a:xfrm>
        </p:spPr>
        <p:txBody>
          <a:bodyPr/>
          <a:lstStyle>
            <a:lvl1pPr marL="213122" indent="-213122">
              <a:lnSpc>
                <a:spcPts val="15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650" baseline="0">
                <a:solidFill>
                  <a:schemeClr val="tx1"/>
                </a:solidFill>
              </a:defRPr>
            </a:lvl1pPr>
            <a:lvl2pPr marL="213122" indent="0">
              <a:lnSpc>
                <a:spcPts val="1500"/>
              </a:lnSpc>
              <a:buFontTx/>
              <a:buNone/>
              <a:defRPr/>
            </a:lvl2pPr>
            <a:lvl3pPr marL="213122" indent="0">
              <a:buFontTx/>
              <a:buNone/>
              <a:defRPr/>
            </a:lvl3pPr>
            <a:lvl4pPr marL="213122" indent="0">
              <a:buFontTx/>
              <a:buNone/>
              <a:defRPr/>
            </a:lvl4pPr>
            <a:lvl5pPr marL="21312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46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55147" y="320028"/>
            <a:ext cx="2639105" cy="4492819"/>
          </a:xfrm>
        </p:spPr>
        <p:txBody>
          <a:bodyPr anchor="ctr"/>
          <a:lstStyle>
            <a:lvl1pPr algn="r">
              <a:defRPr sz="1800">
                <a:solidFill>
                  <a:schemeClr val="accent1"/>
                </a:solidFill>
                <a:latin typeface="+mn-lt"/>
              </a:defRPr>
            </a:lvl1pPr>
            <a:lvl2pPr marL="439502" indent="-216698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662306" indent="-215174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822543" indent="-160236" algn="r">
              <a:buFont typeface="Myriad Pro" panose="020B0503030403020204" pitchFamily="34" charset="0"/>
              <a:buChar char=" "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822542" indent="0" algn="r">
              <a:buFont typeface="Myriad Pro" panose="020B0503030403020204" pitchFamily="34" charset="0"/>
              <a:buNone/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802284" y="1199178"/>
            <a:ext cx="4705109" cy="2734519"/>
          </a:xfrm>
        </p:spPr>
        <p:txBody>
          <a:bodyPr anchor="ctr"/>
          <a:lstStyle>
            <a:lvl1pPr>
              <a:lnSpc>
                <a:spcPct val="100000"/>
              </a:lnSpc>
              <a:defRPr sz="27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slide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256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65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320028"/>
            <a:ext cx="5082266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38525" y="320028"/>
            <a:ext cx="0" cy="449281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199178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7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slide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0801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89" y="437386"/>
            <a:ext cx="8084228" cy="327848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778024" y="1177962"/>
            <a:ext cx="5082266" cy="3098204"/>
          </a:xfrm>
        </p:spPr>
        <p:txBody>
          <a:bodyPr anchor="ctr"/>
          <a:lstStyle>
            <a:lvl1pPr algn="l">
              <a:lnSpc>
                <a:spcPct val="100000"/>
              </a:lnSpc>
              <a:defRPr sz="180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070372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17145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438525" y="1177962"/>
            <a:ext cx="0" cy="3098204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269111" y="1359804"/>
            <a:ext cx="2829917" cy="2734519"/>
          </a:xfrm>
        </p:spPr>
        <p:txBody>
          <a:bodyPr anchor="ctr"/>
          <a:lstStyle>
            <a:lvl1pPr algn="r">
              <a:lnSpc>
                <a:spcPct val="100000"/>
              </a:lnSpc>
              <a:defRPr sz="21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2364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3476624" cy="5143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3476624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 algn="ctr"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18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3476624" cy="51435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1446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572000" y="1321594"/>
            <a:ext cx="0" cy="348410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9889" y="1321593"/>
            <a:ext cx="3864312" cy="328613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29889" y="1821657"/>
            <a:ext cx="3864313" cy="2984046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749800" y="1321593"/>
            <a:ext cx="3864316" cy="328613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49799" y="1821657"/>
            <a:ext cx="3864317" cy="298404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5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03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511301" y="835503"/>
            <a:ext cx="6127750" cy="3472494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599" spc="-84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66949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807246"/>
            <a:ext cx="7552679" cy="2040128"/>
          </a:xfrm>
        </p:spPr>
        <p:txBody>
          <a:bodyPr anchor="b">
            <a:normAutofit/>
          </a:bodyPr>
          <a:lstStyle>
            <a:lvl1pPr algn="l">
              <a:defRPr sz="3599" spc="-84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91986" y="2993233"/>
            <a:ext cx="7552885" cy="421481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</p:spTree>
    <p:extLst>
      <p:ext uri="{BB962C8B-B14F-4D97-AF65-F5344CB8AC3E}">
        <p14:creationId xmlns:p14="http://schemas.microsoft.com/office/powerpoint/2010/main" val="3171008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92334" y="2254996"/>
            <a:ext cx="7552679" cy="12938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92334" y="1553903"/>
            <a:ext cx="7552679" cy="625033"/>
          </a:xfrm>
        </p:spPr>
        <p:txBody>
          <a:bodyPr anchor="b">
            <a:normAutofit/>
          </a:bodyPr>
          <a:lstStyle>
            <a:lvl1pPr algn="l">
              <a:defRPr sz="3599" spc="-84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4033783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8183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(Optiona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rrow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82" y="2898933"/>
            <a:ext cx="747945" cy="1281772"/>
          </a:xfrm>
          <a:prstGeom prst="rect">
            <a:avLst/>
          </a:prstGeom>
        </p:spPr>
      </p:pic>
      <p:sp>
        <p:nvSpPr>
          <p:cNvPr id="8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79" y="1318638"/>
            <a:ext cx="5028177" cy="3471076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200"/>
              </a:spcBef>
              <a:buClr>
                <a:schemeClr val="bg1"/>
              </a:buClr>
              <a:buFont typeface="Wingdings" charset="2"/>
              <a:buNone/>
              <a:defRPr sz="2400" baseline="0">
                <a:solidFill>
                  <a:schemeClr val="bg1"/>
                </a:solidFill>
                <a:latin typeface="+mn-lt"/>
              </a:defRPr>
            </a:lvl1pPr>
            <a:lvl2pPr marL="439587" indent="-216740">
              <a:buClr>
                <a:schemeClr val="bg1"/>
              </a:buClr>
              <a:buFont typeface="Wingdings" charset="2"/>
              <a:buChar char="§"/>
              <a:defRPr sz="2400" baseline="0">
                <a:solidFill>
                  <a:schemeClr val="bg1"/>
                </a:solidFill>
                <a:latin typeface="Myriad Pro Light"/>
              </a:defRPr>
            </a:lvl2pPr>
            <a:lvl3pPr marL="662432" indent="-215216">
              <a:buClr>
                <a:schemeClr val="bg1"/>
              </a:buClr>
              <a:buFont typeface="Wingdings" charset="2"/>
              <a:buChar char="§"/>
              <a:defRPr sz="2400" baseline="0">
                <a:solidFill>
                  <a:schemeClr val="bg1"/>
                </a:solidFill>
                <a:latin typeface="Myriad Pro Light"/>
              </a:defRPr>
            </a:lvl3pPr>
            <a:lvl4pPr marL="822701" indent="-160267">
              <a:buClr>
                <a:schemeClr val="bg1"/>
              </a:buClr>
              <a:buFont typeface="Wingdings" charset="2"/>
              <a:buChar char="§"/>
              <a:defRPr sz="2400" baseline="0">
                <a:solidFill>
                  <a:schemeClr val="bg1"/>
                </a:solidFill>
                <a:latin typeface="Myriad Pro Light"/>
              </a:defRPr>
            </a:lvl4pPr>
            <a:lvl5pPr marL="1047072" indent="-224374">
              <a:buClr>
                <a:schemeClr val="bg1"/>
              </a:buClr>
              <a:buFont typeface="Wingdings" charset="2"/>
              <a:buChar char="§"/>
              <a:defRPr sz="2400" baseline="0">
                <a:solidFill>
                  <a:schemeClr val="bg1"/>
                </a:solidFill>
                <a:latin typeface="Myriad Pro Light"/>
              </a:defRPr>
            </a:lvl5pPr>
          </a:lstStyle>
          <a:p>
            <a:pPr lvl="0"/>
            <a:r>
              <a:rPr lang="en-US" dirty="0"/>
              <a:t>Click to edit list of demo topics</a:t>
            </a:r>
          </a:p>
        </p:txBody>
      </p:sp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2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Demo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205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76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09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0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4"/>
            <a:ext cx="3471862" cy="40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</a:defRPr>
            </a:lvl1pPr>
            <a:lvl2pPr algn="l">
              <a:defRPr sz="1800" b="0" i="0">
                <a:solidFill>
                  <a:schemeClr val="accent2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962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9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128557" y="4236838"/>
            <a:ext cx="4529242" cy="218369"/>
          </a:xfrm>
        </p:spPr>
        <p:txBody>
          <a:bodyPr anchor="ctr"/>
          <a:lstStyle>
            <a:lvl1pPr marL="0" indent="0" algn="l">
              <a:buFontTx/>
              <a:buNone/>
              <a:defRPr sz="135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128557" y="3973207"/>
            <a:ext cx="4529242" cy="142800"/>
          </a:xfrm>
        </p:spPr>
        <p:txBody>
          <a:bodyPr anchor="ctr"/>
          <a:lstStyle>
            <a:lvl1pPr marL="0" indent="0" algn="l">
              <a:buFontTx/>
              <a:buNone/>
              <a:defRPr sz="12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56" y="3718324"/>
            <a:ext cx="2658297" cy="21836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722982" y="3467537"/>
            <a:ext cx="1220724" cy="1220724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15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9234635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6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296919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1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4"/>
            <a:ext cx="3471862" cy="40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025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07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21217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06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7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331610"/>
            <a:ext cx="8238334" cy="3172730"/>
          </a:xfrm>
        </p:spPr>
        <p:txBody>
          <a:bodyPr>
            <a:norm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 or click the image icon to add a graphic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2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11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664177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26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35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05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90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1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951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624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39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1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9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64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16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82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86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16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44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57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01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51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87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21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12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14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95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88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2700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248870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719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3476625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76625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1540964"/>
            <a:ext cx="3471862" cy="40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27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6201" y="246173"/>
            <a:ext cx="4847480" cy="4492819"/>
          </a:xfrm>
        </p:spPr>
        <p:txBody>
          <a:bodyPr anchor="ctr"/>
          <a:lstStyle>
            <a:lvl1pPr algn="l">
              <a:lnSpc>
                <a:spcPct val="100000"/>
              </a:lnSpc>
              <a:defRPr sz="18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2pPr>
            <a:lvl3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3pPr>
            <a:lvl4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4pPr>
            <a:lvl5pPr algn="l">
              <a:defRPr sz="1800" b="0" i="0">
                <a:solidFill>
                  <a:schemeClr val="accent2"/>
                </a:solidFill>
                <a:latin typeface="Calibri" panose="020F0502020204030204" pitchFamily="34" charset="0"/>
                <a:ea typeface="Segoe UI Light" panose="020B0502040204020203" pitchFamily="34" charset="0"/>
                <a:cs typeface="Calibri" panose="020F0502020204030204" pitchFamily="34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17145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097281" y="0"/>
            <a:ext cx="109728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latin typeface="Gotham Medium" panose="02000604030000020004" pitchFamily="50" charset="0"/>
              </a:rPr>
              <a:t>This bullet list is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05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050" b="0" dirty="0">
                <a:latin typeface="Gotham Medium" panose="02000604030000020004" pitchFamily="50" charset="0"/>
              </a:rPr>
              <a:t>with </a:t>
            </a:r>
            <a:r>
              <a:rPr lang="en-US" sz="105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408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4662998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526002" y="3066253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62998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526002" y="1645159"/>
            <a:ext cx="3943350" cy="1214156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wo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662998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6" y="1637239"/>
            <a:ext cx="3943350" cy="261620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685695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93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Text Chunk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6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"/>
          <p:cNvSpPr>
            <a:spLocks noGrp="1"/>
          </p:cNvSpPr>
          <p:nvPr>
            <p:ph sz="quarter" idx="13" hasCustomPrompt="1"/>
          </p:nvPr>
        </p:nvSpPr>
        <p:spPr>
          <a:xfrm>
            <a:off x="462644" y="1331610"/>
            <a:ext cx="8238334" cy="3172730"/>
          </a:xfrm>
        </p:spPr>
        <p:txBody>
          <a:bodyPr>
            <a:normAutofit/>
          </a:bodyPr>
          <a:lstStyle>
            <a:lvl1pPr marL="222847" indent="-222847">
              <a:buClr>
                <a:schemeClr val="accent1"/>
              </a:buClr>
              <a:buSzPct val="70000"/>
              <a:buFont typeface="Wingdings" charset="2"/>
              <a:buChar char="§"/>
              <a:defRPr sz="19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39587" indent="-216740">
              <a:buClr>
                <a:schemeClr val="bg1">
                  <a:lumMod val="65000"/>
                </a:schemeClr>
              </a:buClr>
              <a:buSzPct val="70000"/>
              <a:buFont typeface="Lucida Grande"/>
              <a:buChar char="-"/>
              <a:defRPr sz="18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62432" indent="-215216"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65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701" indent="-160267">
              <a:buClr>
                <a:schemeClr val="bg1">
                  <a:lumMod val="85000"/>
                </a:schemeClr>
              </a:buClr>
              <a:buSzPct val="70000"/>
              <a:buFont typeface="Wingdings" panose="05000000000000000000" pitchFamily="2" charset="2"/>
              <a:buChar char="§"/>
              <a:defRPr sz="1500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82227" indent="-222847">
              <a:buClrTx/>
              <a:defRPr sz="16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 or click the image icon to add a graphic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463177" y="140402"/>
            <a:ext cx="8234387" cy="1178237"/>
          </a:xfrm>
          <a:prstGeom prst="rect">
            <a:avLst/>
          </a:prstGeom>
        </p:spPr>
        <p:txBody>
          <a:bodyPr vert="horz" lIns="0" tIns="43960" rIns="87919" bIns="43960" rtlCol="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569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22982" y="2470192"/>
            <a:ext cx="7887251" cy="754694"/>
          </a:xfrm>
        </p:spPr>
        <p:txBody>
          <a:bodyPr/>
          <a:lstStyle>
            <a:lvl1pPr marL="0" indent="0">
              <a:buNone/>
              <a:defRPr sz="2100" b="0" i="0" cap="none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3772" y="2247473"/>
            <a:ext cx="8076461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723063" y="296081"/>
            <a:ext cx="7887170" cy="1785839"/>
          </a:xfrm>
        </p:spPr>
        <p:txBody>
          <a:bodyPr anchor="b"/>
          <a:lstStyle>
            <a:lvl1pPr algn="l">
              <a:defRPr sz="3374" b="0" i="0" spc="-84" baseline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3597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6001" y="1633938"/>
            <a:ext cx="2571750" cy="2622550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686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Chunking: Five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3039509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1630680"/>
            <a:ext cx="2571750" cy="1232771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44129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1447903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0"/>
            <a:ext cx="9143999" cy="5068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387515"/>
            <a:ext cx="8203153" cy="1102519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430506"/>
            <a:ext cx="7925349" cy="131445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5121" y="4648212"/>
            <a:ext cx="812799" cy="273844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4648212"/>
            <a:ext cx="2895600" cy="273844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7938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557213" indent="-214313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8572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2001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1543050" indent="-17145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97007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4715178"/>
            <a:ext cx="28974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8967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94975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800" y="4715178"/>
            <a:ext cx="29990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7994789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9294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4320" y="4715178"/>
            <a:ext cx="30295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231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30" y="4715178"/>
            <a:ext cx="9802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95121" y="4715178"/>
            <a:ext cx="29787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974754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3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0.jpg"/></Relationships>
</file>

<file path=ppt/slideMasters/_rels/slideMaster1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slideLayout" Target="../slideLayouts/slideLayout145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42" Type="http://schemas.openxmlformats.org/officeDocument/2006/relationships/slideLayout" Target="../slideLayouts/slideLayout148.xml"/><Relationship Id="rId47" Type="http://schemas.openxmlformats.org/officeDocument/2006/relationships/slideLayout" Target="../slideLayouts/slideLayout153.xml"/><Relationship Id="rId50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40" Type="http://schemas.openxmlformats.org/officeDocument/2006/relationships/slideLayout" Target="../slideLayouts/slideLayout146.xml"/><Relationship Id="rId45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49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4" Type="http://schemas.openxmlformats.org/officeDocument/2006/relationships/slideLayout" Target="../slideLayouts/slideLayout150.xml"/><Relationship Id="rId52" Type="http://schemas.openxmlformats.org/officeDocument/2006/relationships/image" Target="../media/image1.jpg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Relationship Id="rId43" Type="http://schemas.openxmlformats.org/officeDocument/2006/relationships/slideLayout" Target="../slideLayouts/slideLayout149.xml"/><Relationship Id="rId48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14.xml"/><Relationship Id="rId51" Type="http://schemas.openxmlformats.org/officeDocument/2006/relationships/theme" Target="../theme/theme11.xml"/><Relationship Id="rId3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4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26.xml"/><Relationship Id="rId41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58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7" y="4554593"/>
            <a:ext cx="9143995" cy="5963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30" y="4715178"/>
            <a:ext cx="8513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7/9/2023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4715178"/>
            <a:ext cx="315374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4" y="4715178"/>
            <a:ext cx="5277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5" y="91522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598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Wingdings" charset="2"/>
        <a:buChar char="§"/>
        <a:defRPr sz="2250" kern="120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Wingdings" charset="2"/>
        <a:buChar char="§"/>
        <a:defRPr sz="195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6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  <p:sldLayoutId id="2147483916" r:id="rId19"/>
    <p:sldLayoutId id="2147483917" r:id="rId20"/>
    <p:sldLayoutId id="2147483918" r:id="rId21"/>
    <p:sldLayoutId id="2147483919" r:id="rId22"/>
    <p:sldLayoutId id="2147483920" r:id="rId23"/>
    <p:sldLayoutId id="2147483921" r:id="rId24"/>
    <p:sldLayoutId id="2147483922" r:id="rId25"/>
    <p:sldLayoutId id="2147483923" r:id="rId26"/>
    <p:sldLayoutId id="2147483924" r:id="rId27"/>
    <p:sldLayoutId id="2147483925" r:id="rId28"/>
    <p:sldLayoutId id="2147483926" r:id="rId29"/>
    <p:sldLayoutId id="2147483927" r:id="rId30"/>
    <p:sldLayoutId id="2147483928" r:id="rId31"/>
    <p:sldLayoutId id="2147483929" r:id="rId32"/>
    <p:sldLayoutId id="2147483930" r:id="rId33"/>
    <p:sldLayoutId id="2147483931" r:id="rId34"/>
    <p:sldLayoutId id="2147483932" r:id="rId35"/>
    <p:sldLayoutId id="2147483933" r:id="rId36"/>
    <p:sldLayoutId id="2147483934" r:id="rId37"/>
    <p:sldLayoutId id="2147483935" r:id="rId38"/>
    <p:sldLayoutId id="2147483936" r:id="rId39"/>
    <p:sldLayoutId id="2147483937" r:id="rId40"/>
    <p:sldLayoutId id="2147483938" r:id="rId41"/>
    <p:sldLayoutId id="2147483939" r:id="rId42"/>
    <p:sldLayoutId id="2147483940" r:id="rId43"/>
    <p:sldLayoutId id="2147483941" r:id="rId44"/>
    <p:sldLayoutId id="2147483942" r:id="rId45"/>
    <p:sldLayoutId id="2147483943" r:id="rId46"/>
    <p:sldLayoutId id="2147483944" r:id="rId47"/>
    <p:sldLayoutId id="2147483945" r:id="rId48"/>
    <p:sldLayoutId id="2147483946" r:id="rId49"/>
    <p:sldLayoutId id="2147483947" r:id="rId50"/>
  </p:sldLayoutIdLst>
  <p:hf hdr="0" ftr="0" dt="0"/>
  <p:txStyles>
    <p:titleStyle>
      <a:lvl1pPr algn="ctr" defTabSz="439195" rtl="0" eaLnBrk="1" latinLnBrk="0" hangingPunct="1">
        <a:lnSpc>
          <a:spcPct val="85000"/>
        </a:lnSpc>
        <a:spcBef>
          <a:spcPct val="0"/>
        </a:spcBef>
        <a:buNone/>
        <a:defRPr sz="2698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33" indent="-42833" algn="l" defTabSz="439195" rtl="0" eaLnBrk="1" latinLnBrk="0" hangingPunct="1">
        <a:lnSpc>
          <a:spcPct val="100000"/>
        </a:lnSpc>
        <a:spcBef>
          <a:spcPts val="1349"/>
        </a:spcBef>
        <a:buClrTx/>
        <a:buSzPct val="75000"/>
        <a:buFont typeface="Myriad Pro" panose="020B0503030403020204" pitchFamily="34" charset="0"/>
        <a:buChar char=" "/>
        <a:defRPr sz="1799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195" indent="-216546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799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1842" indent="-215023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799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899483" indent="-237959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799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7980" indent="-205835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799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8545" indent="-218922" algn="l" defTabSz="439195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799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1517" indent="-216542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3300" indent="-211783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7463" indent="-214163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39195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7839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84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79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75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7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64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51356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0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</p:sldLayoutIdLst>
  <p:hf hdr="0" dt="0"/>
  <p:txStyles>
    <p:titleStyle>
      <a:lvl1pPr algn="ctr" defTabSz="439195" rtl="0" eaLnBrk="1" latinLnBrk="0" hangingPunct="1">
        <a:lnSpc>
          <a:spcPct val="85000"/>
        </a:lnSpc>
        <a:spcBef>
          <a:spcPct val="0"/>
        </a:spcBef>
        <a:buNone/>
        <a:defRPr sz="2698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33" indent="-42833" algn="l" defTabSz="439195" rtl="0" eaLnBrk="1" latinLnBrk="0" hangingPunct="1">
        <a:lnSpc>
          <a:spcPct val="100000"/>
        </a:lnSpc>
        <a:spcBef>
          <a:spcPts val="1349"/>
        </a:spcBef>
        <a:buClrTx/>
        <a:buSzPct val="75000"/>
        <a:buFont typeface="Myriad Pro" panose="020B0503030403020204" pitchFamily="34" charset="0"/>
        <a:buChar char=" "/>
        <a:defRPr sz="1799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195" indent="-216546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799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1842" indent="-215023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799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899483" indent="-237959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799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7980" indent="-205835" algn="l" defTabSz="439195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799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8545" indent="-218922" algn="l" defTabSz="439195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799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1517" indent="-216542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3300" indent="-211783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7463" indent="-214163" algn="l" defTabSz="439195" rtl="0" eaLnBrk="1" latinLnBrk="0" hangingPunct="1">
        <a:spcBef>
          <a:spcPct val="20000"/>
        </a:spcBef>
        <a:buSzPct val="70000"/>
        <a:buFont typeface="Montserrat"/>
        <a:buChar char=" "/>
        <a:defRPr lang="en-US" sz="1799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39195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7839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17584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756779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195975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63517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074364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513560" algn="l" defTabSz="43919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8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2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  <p:sldLayoutId id="2147483823" r:id="rId24"/>
    <p:sldLayoutId id="2147483824" r:id="rId25"/>
    <p:sldLayoutId id="2147483825" r:id="rId26"/>
    <p:sldLayoutId id="2147483826" r:id="rId27"/>
    <p:sldLayoutId id="2147483827" r:id="rId28"/>
    <p:sldLayoutId id="2147483828" r:id="rId29"/>
    <p:sldLayoutId id="2147483829" r:id="rId30"/>
    <p:sldLayoutId id="2147483831" r:id="rId31"/>
  </p:sldLayoutIdLst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7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</p:sldLayoutIdLst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5" r:id="rId5"/>
    <p:sldLayoutId id="2147483846" r:id="rId6"/>
    <p:sldLayoutId id="2147483847" r:id="rId7"/>
    <p:sldLayoutId id="2147483848" r:id="rId8"/>
  </p:sldLayoutIdLst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8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889" y="1073176"/>
            <a:ext cx="8084228" cy="3707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9889" y="378814"/>
            <a:ext cx="8084228" cy="327848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</p:sldLayoutIdLst>
  <p:hf hdr="0" dt="0"/>
  <p:txStyles>
    <p:titleStyle>
      <a:lvl1pPr algn="ctr" defTabSz="439502" rtl="0" eaLnBrk="1" latinLnBrk="0" hangingPunct="1">
        <a:lnSpc>
          <a:spcPct val="85000"/>
        </a:lnSpc>
        <a:spcBef>
          <a:spcPct val="0"/>
        </a:spcBef>
        <a:buNone/>
        <a:defRPr sz="2700" b="0" i="0" kern="1200" cap="none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42863" indent="-42863" algn="l" defTabSz="439502" rtl="0" eaLnBrk="1" latinLnBrk="0" hangingPunct="1">
        <a:lnSpc>
          <a:spcPct val="100000"/>
        </a:lnSpc>
        <a:spcBef>
          <a:spcPts val="1350"/>
        </a:spcBef>
        <a:buClrTx/>
        <a:buSzPct val="75000"/>
        <a:buFont typeface="Myriad Pro" panose="020B0503030403020204" pitchFamily="34" charset="0"/>
        <a:buChar char=" 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39502" indent="-216698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-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662306" indent="-215174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Lucida Grande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00113" indent="-238125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Wingdings" panose="05000000000000000000" pitchFamily="2" charset="2"/>
        <a:buChar char="§"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028700" indent="-205979" algn="l" defTabSz="439502" rtl="0" eaLnBrk="1" latinLnBrk="0" hangingPunct="1">
        <a:lnSpc>
          <a:spcPct val="100000"/>
        </a:lnSpc>
        <a:spcBef>
          <a:spcPts val="450"/>
        </a:spcBef>
        <a:buClrTx/>
        <a:buSzPct val="75000"/>
        <a:buFont typeface="Myriad Pro Light" panose="020B0403030403020204" pitchFamily="34" charset="0"/>
        <a:buChar char="-"/>
        <a:tabLst/>
        <a:defRPr sz="1800" b="0" i="0" kern="1200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289447" indent="-219075" algn="l" defTabSz="439502" rtl="0" eaLnBrk="1" latinLnBrk="0" hangingPunct="1">
        <a:spcBef>
          <a:spcPts val="336"/>
        </a:spcBef>
        <a:buClr>
          <a:schemeClr val="tx1"/>
        </a:buClr>
        <a:buSzPct val="70000"/>
        <a:buFont typeface="Montserrat"/>
        <a:buChar char=" "/>
        <a:defRPr lang="en-US" sz="1800" b="0" i="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1502569" indent="-216694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1714500" indent="-211931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1928813" indent="-214313" algn="l" defTabSz="439502" rtl="0" eaLnBrk="1" latinLnBrk="0" hangingPunct="1">
        <a:spcBef>
          <a:spcPct val="20000"/>
        </a:spcBef>
        <a:buSzPct val="70000"/>
        <a:buFont typeface="Montserrat"/>
        <a:buChar char=" "/>
        <a:defRPr lang="en-US" sz="1800" kern="1200" baseline="0" dirty="0" smtClean="0">
          <a:solidFill>
            <a:srgbClr val="404040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2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05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0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10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13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16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17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21" algn="l" defTabSz="43950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807" y="1550644"/>
            <a:ext cx="5944012" cy="1314450"/>
          </a:xfrm>
        </p:spPr>
        <p:txBody>
          <a:bodyPr/>
          <a:lstStyle/>
          <a:p>
            <a:r>
              <a:rPr lang="en-US" dirty="0"/>
              <a:t>Leonard Lobel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9638" y="4334775"/>
            <a:ext cx="3670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prstClr val="black"/>
                </a:solidFill>
                <a:latin typeface="Arial"/>
              </a:rPr>
              <a:t>Bay Area Azure </a:t>
            </a:r>
            <a:r>
              <a:rPr lang="en-US" sz="1350">
                <a:solidFill>
                  <a:prstClr val="black"/>
                </a:solidFill>
                <a:latin typeface="Arial"/>
              </a:rPr>
              <a:t>and AI</a:t>
            </a:r>
            <a:endParaRPr lang="en-US" sz="1350" dirty="0">
              <a:solidFill>
                <a:prstClr val="black"/>
              </a:solidFill>
              <a:latin typeface="Arial"/>
            </a:endParaRPr>
          </a:p>
          <a:p>
            <a:pPr defTabSz="342900"/>
            <a:r>
              <a:rPr lang="en-US" sz="1350" dirty="0">
                <a:solidFill>
                  <a:prstClr val="black"/>
                </a:solidFill>
                <a:latin typeface="Arial"/>
              </a:rPr>
              <a:t>July 12, 2023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34EA95-B9A7-40C9-8489-E26EBBB3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174" y="23803"/>
            <a:ext cx="7520817" cy="1478527"/>
          </a:xfrm>
        </p:spPr>
        <p:txBody>
          <a:bodyPr>
            <a:normAutofit/>
          </a:bodyPr>
          <a:lstStyle/>
          <a:p>
            <a:r>
              <a:rPr lang="en-US" dirty="0"/>
              <a:t>Creating REST and </a:t>
            </a:r>
            <a:r>
              <a:rPr lang="en-US" dirty="0" err="1"/>
              <a:t>GraphQL</a:t>
            </a:r>
            <a:br>
              <a:rPr lang="en-US" dirty="0"/>
            </a:br>
            <a:r>
              <a:rPr lang="en-US" dirty="0"/>
              <a:t>Database Endpoints with Data API Builder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283746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DAB 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9C5C0-4AA1-48D8-9247-84FF39E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21D422-ADE6-22A4-8758-31B13D534B58}"/>
              </a:ext>
            </a:extLst>
          </p:cNvPr>
          <p:cNvGraphicFramePr>
            <a:graphicFrameLocks noGrp="1"/>
          </p:cNvGraphicFramePr>
          <p:nvPr/>
        </p:nvGraphicFramePr>
        <p:xfrm>
          <a:off x="1226820" y="1822967"/>
          <a:ext cx="688848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126640510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4138895432"/>
                    </a:ext>
                  </a:extLst>
                </a:gridCol>
              </a:tblGrid>
              <a:tr h="260562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60772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&lt;entity-name&gt;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name exposed by the data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0476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database object name (table, view, stored procedure)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76731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 entity via REST (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true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05793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graphql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 entity via </a:t>
                      </a:r>
                      <a:r>
                        <a:rPr lang="en-US" dirty="0" err="1"/>
                        <a:t>GraphQL</a:t>
                      </a:r>
                      <a:r>
                        <a:rPr lang="en-US" dirty="0"/>
                        <a:t> (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true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false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73790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allowed 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role</a:t>
                      </a:r>
                      <a:r>
                        <a:rPr lang="en-US" dirty="0"/>
                        <a:t>/</a:t>
                      </a:r>
                      <a:r>
                        <a:rPr lang="en-US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actions</a:t>
                      </a:r>
                      <a:r>
                        <a:rPr lang="en-US" dirty="0"/>
                        <a:t> for the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7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698" b="1" dirty="0"/>
              <a:t>Data API Builder</a:t>
            </a:r>
          </a:p>
        </p:txBody>
      </p:sp>
    </p:spTree>
    <p:extLst>
      <p:ext uri="{BB962C8B-B14F-4D97-AF65-F5344CB8AC3E}">
        <p14:creationId xmlns:p14="http://schemas.microsoft.com/office/powerpoint/2010/main" val="407090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77311" y="1198520"/>
            <a:ext cx="2816225" cy="1595554"/>
          </a:xfrm>
          <a:solidFill>
            <a:schemeClr val="accent2"/>
          </a:solidFill>
        </p:spPr>
        <p:txBody>
          <a:bodyPr vert="horz" lIns="0" tIns="137071" rIns="0" bIns="137071" rtlCol="0" anchor="ctr">
            <a:noAutofit/>
          </a:bodyPr>
          <a:lstStyle/>
          <a:p>
            <a:r>
              <a:rPr lang="en-US" sz="2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me on Twitter</a:t>
            </a:r>
          </a:p>
          <a:p>
            <a:pPr>
              <a:spcBef>
                <a:spcPts val="749"/>
              </a:spcBef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Gotham-Book" charset="0"/>
                <a:cs typeface="Calibri" panose="020F0502020204030204" pitchFamily="34" charset="0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Gotham-Book" charset="0"/>
                <a:cs typeface="Calibri" panose="020F0502020204030204" pitchFamily="34" charset="0"/>
              </a:rPr>
              <a:t>lennilobel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Gotham-Book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117340" y="1198520"/>
            <a:ext cx="2816225" cy="1595554"/>
          </a:xfrm>
          <a:solidFill>
            <a:schemeClr val="accent6"/>
          </a:solidFill>
        </p:spPr>
        <p:txBody>
          <a:bodyPr vert="horz" lIns="0" tIns="137071" rIns="0" bIns="137071" rtlCol="0" anchor="ctr">
            <a:noAutofit/>
          </a:bodyPr>
          <a:lstStyle/>
          <a:p>
            <a:r>
              <a:rPr lang="en-US" sz="2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Visit my blog</a:t>
            </a:r>
          </a:p>
          <a:p>
            <a:pPr>
              <a:spcBef>
                <a:spcPts val="749"/>
              </a:spcBef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Gotham-Book" charset="0"/>
                <a:cs typeface="Calibri" panose="020F0502020204030204" pitchFamily="34" charset="0"/>
              </a:rPr>
              <a:t>lennilobel.wordpress.com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57372" y="1202609"/>
            <a:ext cx="2816225" cy="1595554"/>
          </a:xfrm>
          <a:solidFill>
            <a:schemeClr val="accent1"/>
          </a:solidFill>
        </p:spPr>
        <p:txBody>
          <a:bodyPr vert="horz" lIns="0" tIns="137071" rIns="0" bIns="137071" rtlCol="0" anchor="ctr">
            <a:noAutofit/>
          </a:bodyPr>
          <a:lstStyle/>
          <a:p>
            <a:r>
              <a:rPr lang="en-US" sz="2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 Me</a:t>
            </a:r>
          </a:p>
          <a:p>
            <a:pPr>
              <a:spcBef>
                <a:spcPts val="749"/>
              </a:spcBef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Gotham-Book" charset="0"/>
                <a:cs typeface="Calibri" panose="020F0502020204030204" pitchFamily="34" charset="0"/>
              </a:rPr>
              <a:t>lenni.lobel@sleektech.com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614DB02-CE7B-4892-8DFE-BF854F23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53" y="141986"/>
            <a:ext cx="8229026" cy="1177470"/>
          </a:xfrm>
        </p:spPr>
        <p:txBody>
          <a:bodyPr vert="horz" lIns="0" tIns="32948" rIns="65897" bIns="32948" rtlCol="0" anchor="ctr" anchorCtr="0">
            <a:noAutofit/>
          </a:bodyPr>
          <a:lstStyle/>
          <a:p>
            <a:r>
              <a:rPr lang="en-US" sz="3298" b="1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8EDFCAD-8359-4012-A508-C89BA9CD080B}"/>
              </a:ext>
            </a:extLst>
          </p:cNvPr>
          <p:cNvSpPr txBox="1">
            <a:spLocks/>
          </p:cNvSpPr>
          <p:nvPr/>
        </p:nvSpPr>
        <p:spPr>
          <a:xfrm>
            <a:off x="157372" y="2951144"/>
            <a:ext cx="8736164" cy="1595554"/>
          </a:xfrm>
          <a:prstGeom prst="rect">
            <a:avLst/>
          </a:prstGeom>
          <a:solidFill>
            <a:schemeClr val="accent5"/>
          </a:solidFill>
        </p:spPr>
        <p:txBody>
          <a:bodyPr lIns="0" rIns="0" anchor="ctr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indent="0" algn="ctr" defTabSz="439184">
              <a:spcBef>
                <a:spcPts val="1349"/>
              </a:spcBef>
              <a:buNone/>
              <a:defRPr/>
            </a:pPr>
            <a:r>
              <a:rPr lang="en-US" sz="2698" b="1" dirty="0">
                <a:solidFill>
                  <a:srgbClr val="FFFFFF"/>
                </a:solidFill>
                <a:latin typeface="Calibri" panose="020F0502020204030204" pitchFamily="34" charset="0"/>
                <a:ea typeface="Segoe UI Semilight" panose="020B0402040204020203" pitchFamily="34" charset="0"/>
                <a:cs typeface="Calibri" panose="020F0502020204030204" pitchFamily="34" charset="0"/>
              </a:rPr>
              <a:t>Thanks for coming!</a:t>
            </a:r>
          </a:p>
          <a:p>
            <a:pPr marL="0" indent="0" algn="ctr" defTabSz="439184">
              <a:spcBef>
                <a:spcPts val="1349"/>
              </a:spcBef>
              <a:buNone/>
              <a:defRPr/>
            </a:pPr>
            <a:r>
              <a:rPr lang="en-US" sz="3748" b="1" dirty="0">
                <a:solidFill>
                  <a:srgbClr val="FFFFFF"/>
                </a:solidFill>
                <a:latin typeface="Calibri" panose="020F0502020204030204" pitchFamily="34" charset="0"/>
                <a:ea typeface="Segoe UI Semilight" panose="020B0402040204020203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3748" b="1" dirty="0">
              <a:solidFill>
                <a:srgbClr val="FFFFFF"/>
              </a:solidFill>
              <a:latin typeface="Calibri" panose="020F0502020204030204" pitchFamily="34" charset="0"/>
              <a:ea typeface="Gotham-Book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187347-0E30-48BF-A51A-D660309D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89" y="268006"/>
            <a:ext cx="8084228" cy="501137"/>
          </a:xfrm>
        </p:spPr>
        <p:txBody>
          <a:bodyPr vert="horz" lIns="0" tIns="32970" rIns="65939" bIns="32970" rtlCol="0" anchor="t" anchorCtr="0">
            <a:noAutofit/>
          </a:bodyPr>
          <a:lstStyle/>
          <a:p>
            <a:r>
              <a:rPr lang="en-US" sz="3300" b="1" dirty="0"/>
              <a:t>About Me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362581" y="1014294"/>
            <a:ext cx="2868469" cy="3934224"/>
          </a:xfrm>
        </p:spPr>
        <p:txBody>
          <a:bodyPr>
            <a:noAutofit/>
          </a:bodyPr>
          <a:lstStyle/>
          <a:p>
            <a:pPr marL="0" indent="0" defTabSz="914378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100" b="1" dirty="0">
                <a:ea typeface="+mn-ea"/>
              </a:rPr>
              <a:t>Leonard Lobel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CTO &amp; Co-Founder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Sleek Technologies, Inc.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Consultant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Ernst &amp; Young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Microsoft MVP</a:t>
            </a:r>
          </a:p>
          <a:p>
            <a:pPr lvl="2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650" dirty="0">
                <a:ea typeface="+mn-ea"/>
              </a:rPr>
              <a:t>Data Platform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Trainer/Speaker/Author</a:t>
            </a: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Programming since 1979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526016" y="1007570"/>
            <a:ext cx="1277468" cy="6309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1270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50" b="0">
                <a:solidFill>
                  <a:srgbClr val="002060"/>
                </a:solidFill>
                <a:latin typeface="Segoe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defRPr sz="1600" b="1">
                <a:latin typeface="Lucida Console" pitchFamily="49" charset="0"/>
              </a:defRPr>
            </a:lvl2pPr>
            <a:lvl3pPr marL="1143000" indent="-228600">
              <a:defRPr sz="1600" b="1">
                <a:latin typeface="Lucida Console" pitchFamily="49" charset="0"/>
              </a:defRPr>
            </a:lvl3pPr>
            <a:lvl4pPr marL="1600200" indent="-228600">
              <a:defRPr sz="1600" b="1">
                <a:latin typeface="Lucida Console" pitchFamily="49" charset="0"/>
              </a:defRPr>
            </a:lvl4pPr>
            <a:lvl5pPr marL="2057400" indent="-228600">
              <a:defRPr sz="1600" b="1">
                <a:latin typeface="Lucida Console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latin typeface="Lucida Console" pitchFamily="49" charset="0"/>
              </a:defRPr>
            </a:lvl9pPr>
          </a:lstStyle>
          <a:p>
            <a:pPr defTabSz="914378">
              <a:defRPr/>
            </a:pPr>
            <a:r>
              <a:rPr lang="en-US" sz="2000" dirty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sleek </a:t>
            </a:r>
            <a:r>
              <a:rPr lang="en-US" sz="1500" dirty="0"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technologies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8" y="3512902"/>
            <a:ext cx="1268279" cy="271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73DE5638-19EF-422F-867E-75A16629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40" y="3931114"/>
            <a:ext cx="1122650" cy="11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D762C63-F470-8CE2-B051-FA067F307352}"/>
              </a:ext>
            </a:extLst>
          </p:cNvPr>
          <p:cNvSpPr txBox="1">
            <a:spLocks noChangeArrowheads="1"/>
          </p:cNvSpPr>
          <p:nvPr/>
        </p:nvSpPr>
        <p:spPr>
          <a:xfrm>
            <a:off x="5406149" y="1014294"/>
            <a:ext cx="3677054" cy="29168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50" indent="-57150" algn="l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Char char=" 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indent="0" defTabSz="914378">
              <a:lnSpc>
                <a:spcPct val="80000"/>
              </a:lnSpc>
              <a:buNone/>
            </a:pPr>
            <a:r>
              <a:rPr lang="en-US" sz="2100" b="1" dirty="0">
                <a:solidFill>
                  <a:srgbClr val="404040"/>
                </a:solidFill>
              </a:rPr>
              <a:t>Contact</a:t>
            </a: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</a:endParaRP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</a:rPr>
              <a:t>Email</a:t>
            </a:r>
          </a:p>
          <a:p>
            <a:pPr marL="662306" lvl="2" indent="-215174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800" dirty="0">
                <a:solidFill>
                  <a:srgbClr val="F05A28"/>
                </a:solidFill>
              </a:rPr>
              <a:t>lenni.lobel@sleektech.com</a:t>
            </a: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</a:endParaRP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</a:rPr>
              <a:t>Blog</a:t>
            </a:r>
          </a:p>
          <a:p>
            <a:pPr marL="662306" lvl="2" indent="-215174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800" dirty="0">
                <a:solidFill>
                  <a:srgbClr val="F05A28"/>
                </a:solidFill>
              </a:rPr>
              <a:t>lennilobel.wordpress.com</a:t>
            </a: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</a:endParaRPr>
          </a:p>
          <a:p>
            <a:pPr marL="439502" lvl="1" indent="-216698" defTabSz="914378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</a:rPr>
              <a:t>Twitter</a:t>
            </a:r>
          </a:p>
          <a:p>
            <a:pPr marL="662306" lvl="2" indent="-215174" defTabSz="914378">
              <a:lnSpc>
                <a:spcPct val="80000"/>
              </a:lnSpc>
              <a:spcBef>
                <a:spcPct val="20000"/>
              </a:spcBef>
              <a:buFont typeface="Gotham Light" pitchFamily="50" charset="0"/>
              <a:buChar char="–"/>
            </a:pPr>
            <a:r>
              <a:rPr lang="en-US" sz="1800" dirty="0">
                <a:solidFill>
                  <a:srgbClr val="F05A28"/>
                </a:solidFill>
              </a:rPr>
              <a:t>@lennilobel</a:t>
            </a:r>
          </a:p>
        </p:txBody>
      </p:sp>
      <p:pic>
        <p:nvPicPr>
          <p:cNvPr id="6" name="Picture 2" descr="Ernst &amp; Young Logo | significado del logotipo, png, vector">
            <a:extLst>
              <a:ext uri="{FF2B5EF4-FFF2-40B4-BE49-F238E27FC236}">
                <a16:creationId xmlns:a16="http://schemas.microsoft.com/office/drawing/2014/main" id="{2625836B-0ACE-BC8D-8B88-3B24A5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9" y="1801459"/>
            <a:ext cx="1239213" cy="70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Most Valuable Professional - Wikipedia">
            <a:extLst>
              <a:ext uri="{FF2B5EF4-FFF2-40B4-BE49-F238E27FC236}">
                <a16:creationId xmlns:a16="http://schemas.microsoft.com/office/drawing/2014/main" id="{BE222C3F-CD11-9FC7-8216-FB40FE63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9" y="2747399"/>
            <a:ext cx="127746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94AF9C-4327-6539-AFA6-A61E2EE6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8129" y="4012604"/>
            <a:ext cx="972836" cy="105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  <p:pic>
        <p:nvPicPr>
          <p:cNvPr id="8" name="Picture 6" descr="C:\Projects\ProgSQL11.root\ProgSQL11\Book\Chapters\P0C01 - Cover\Front Cover.jpg">
            <a:extLst>
              <a:ext uri="{FF2B5EF4-FFF2-40B4-BE49-F238E27FC236}">
                <a16:creationId xmlns:a16="http://schemas.microsoft.com/office/drawing/2014/main" id="{07026F77-CEE6-673F-8313-27405FB5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76" y="4036968"/>
            <a:ext cx="972836" cy="103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28BDC-6073-4E88-F166-0590B0651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4647" y="4089962"/>
            <a:ext cx="972836" cy="97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perspectiveRigh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91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04800" y="1727596"/>
            <a:ext cx="8534400" cy="2825354"/>
          </a:xfrm>
        </p:spPr>
        <p:txBody>
          <a:bodyPr vert="horz" lIns="68580" tIns="34290" rIns="68580" bIns="34290" rtlCol="0">
            <a:normAutofit/>
          </a:bodyPr>
          <a:lstStyle/>
          <a:p>
            <a:pPr marL="342900" lvl="1" indent="0" algn="ctr">
              <a:buNone/>
            </a:pPr>
            <a:r>
              <a:rPr lang="en-US" sz="4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http://bit.ly/</a:t>
            </a:r>
            <a:br>
              <a:rPr lang="en-US" sz="4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bayarea2023_dab</a:t>
            </a: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endParaRPr lang="en-US" sz="2400" b="1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marL="342900" lvl="1" indent="0" algn="ctr">
              <a:buNone/>
            </a:pPr>
            <a:r>
              <a:rPr lang="en-US" sz="2400" dirty="0">
                <a:cs typeface="Consolas" pitchFamily="49" charset="0"/>
              </a:rPr>
              <a:t>(all lower case!)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Download Slides and Code</a:t>
            </a:r>
          </a:p>
        </p:txBody>
      </p:sp>
    </p:spTree>
    <p:extLst>
      <p:ext uri="{BB962C8B-B14F-4D97-AF65-F5344CB8AC3E}">
        <p14:creationId xmlns:p14="http://schemas.microsoft.com/office/powerpoint/2010/main" val="2234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</p:spPr>
        <p:txBody>
          <a:bodyPr/>
          <a:lstStyle/>
          <a:p>
            <a:r>
              <a:rPr lang="en-US" dirty="0"/>
              <a:t>What is Data API Builder?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3167957" y="1126372"/>
            <a:ext cx="2808085" cy="1384310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Expose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operations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Create API endpoints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REST and/or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GraphQL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190195" y="1126372"/>
            <a:ext cx="2808085" cy="1384310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Just what it sounds like!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Build an API over your database(s)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6145720" y="1126372"/>
            <a:ext cx="2808085" cy="1384310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Cross platform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open source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Windows, Linux, MacOS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https://github.com/Azure/data-api-builder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90195" y="2880452"/>
            <a:ext cx="2808085" cy="1384310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SQL (relational) databases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(on-prem, or Azure)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Tables, views, stored procedures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Azure SQL, SQL Server, PostgreSQL, MySQL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8B2D2D6-AA17-915B-7D5A-B3000CDEC877}"/>
              </a:ext>
            </a:extLst>
          </p:cNvPr>
          <p:cNvSpPr txBox="1">
            <a:spLocks/>
          </p:cNvSpPr>
          <p:nvPr/>
        </p:nvSpPr>
        <p:spPr>
          <a:xfrm>
            <a:off x="3167957" y="2880452"/>
            <a:ext cx="2808085" cy="1384310"/>
          </a:xfrm>
          <a:prstGeom prst="rect">
            <a:avLst/>
          </a:prstGeom>
          <a:solidFill>
            <a:srgbClr val="9BC850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NoSQL (non-relational) databases</a:t>
            </a:r>
          </a:p>
          <a:p>
            <a:pPr marL="0" marR="0" lvl="0" indent="0" algn="ctr" defTabSz="586003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JSON documents in Azure Cosmos DB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AFAD120B-E153-AAE2-84BF-3BA4C083CAE4}"/>
              </a:ext>
            </a:extLst>
          </p:cNvPr>
          <p:cNvSpPr txBox="1">
            <a:spLocks/>
          </p:cNvSpPr>
          <p:nvPr/>
        </p:nvSpPr>
        <p:spPr>
          <a:xfrm>
            <a:off x="6145720" y="2880452"/>
            <a:ext cx="2808085" cy="1384310"/>
          </a:xfrm>
          <a:prstGeom prst="rect">
            <a:avLst/>
          </a:prstGeom>
          <a:solidFill>
            <a:srgbClr val="FFFFFF">
              <a:lumMod val="50000"/>
            </a:srgbClr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Authentication (OAuth2/JWT,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EasyAuth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)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Authorization (role-based using claims)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Item-level security (policy expressions)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B8AF8-A060-308E-8B5D-FD314A68B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85" y="4321618"/>
            <a:ext cx="625828" cy="6258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8E79C31-22C5-A5F1-20F7-0D1F534AD092}"/>
              </a:ext>
            </a:extLst>
          </p:cNvPr>
          <p:cNvGrpSpPr/>
          <p:nvPr/>
        </p:nvGrpSpPr>
        <p:grpSpPr>
          <a:xfrm>
            <a:off x="442483" y="4346544"/>
            <a:ext cx="2303508" cy="564156"/>
            <a:chOff x="628457" y="4306928"/>
            <a:chExt cx="2303508" cy="564156"/>
          </a:xfrm>
        </p:grpSpPr>
        <p:pic>
          <p:nvPicPr>
            <p:cNvPr id="7" name="Picture 2" descr="PostgreSQL - Wikipedia">
              <a:extLst>
                <a:ext uri="{FF2B5EF4-FFF2-40B4-BE49-F238E27FC236}">
                  <a16:creationId xmlns:a16="http://schemas.microsoft.com/office/drawing/2014/main" id="{D2A15CAE-78B6-D4E5-7E2B-E2D5FA873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567" y="4373631"/>
              <a:ext cx="459233" cy="473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Image result for azure sql logo">
              <a:extLst>
                <a:ext uri="{FF2B5EF4-FFF2-40B4-BE49-F238E27FC236}">
                  <a16:creationId xmlns:a16="http://schemas.microsoft.com/office/drawing/2014/main" id="{BCB7D1D5-B795-1C2A-BF4C-12B76260A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57" y="4320596"/>
              <a:ext cx="550488" cy="55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ySQL Logo - símbolo, significado logotipo, historia, PNG">
              <a:extLst>
                <a:ext uri="{FF2B5EF4-FFF2-40B4-BE49-F238E27FC236}">
                  <a16:creationId xmlns:a16="http://schemas.microsoft.com/office/drawing/2014/main" id="{9CC6091B-7ECC-702D-53C0-6BFAFFF4E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422" y="4306928"/>
              <a:ext cx="912543" cy="473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170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build="p" animBg="1"/>
      <p:bldP spid="15" grpId="0" build="p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</p:spPr>
        <p:txBody>
          <a:bodyPr/>
          <a:lstStyle/>
          <a:p>
            <a:r>
              <a:rPr lang="en-US" dirty="0"/>
              <a:t>Getting Started with DAB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758539" y="1126372"/>
            <a:ext cx="3928263" cy="1700648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the DAB CLI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ascadia Mono" panose="020B0609020000020004" pitchFamily="49" charset="0"/>
              </a:rPr>
              <a:t>dotnet tool install –g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ascadia Mono" panose="020B0609020000020004" pitchFamily="49" charset="0"/>
              </a:rPr>
              <a:t>Microsoft.DataApiBuilder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ascadia Mono" panose="020B0609020000020004" pitchFamily="49" charset="0"/>
            </a:endParaRP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scadia Mono" panose="020B0609020000020004" pitchFamily="49" charset="0"/>
              </a:rPr>
              <a:t>dab --version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457200" y="1126372"/>
            <a:ext cx="3928263" cy="1700648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Install .NET 6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Check installed SDKs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dotnet --list-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sdks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If .NET 6 SDK isn’t installed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 Medium"/>
                <a:cs typeface="Calibri" panose="020F0502020204030204" pitchFamily="34" charset="0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https://learn.microsoft.com/en-us/dotnet/core/install/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 Medium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096FA-EB21-4BDA-9870-E96E959D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966" y="2976026"/>
            <a:ext cx="5582067" cy="1320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A5695-BF08-F4BC-2531-CD2AEB0B6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493" y="2976026"/>
            <a:ext cx="2729011" cy="106325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BF1F66D-A0C4-A846-A8AB-6406C497B826}"/>
              </a:ext>
            </a:extLst>
          </p:cNvPr>
          <p:cNvSpPr/>
          <p:nvPr/>
        </p:nvSpPr>
        <p:spPr>
          <a:xfrm>
            <a:off x="2800504" y="3605647"/>
            <a:ext cx="358140" cy="311231"/>
          </a:xfrm>
          <a:prstGeom prst="rightArrow">
            <a:avLst/>
          </a:prstGeom>
          <a:solidFill>
            <a:srgbClr val="F05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755"/>
            <a:ext cx="8229600" cy="857250"/>
          </a:xfrm>
        </p:spPr>
        <p:txBody>
          <a:bodyPr/>
          <a:lstStyle/>
          <a:p>
            <a:r>
              <a:rPr lang="en-US" dirty="0"/>
              <a:t>Using the DAB CLI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CD77EE4-6F3D-4D20-4757-B1D8AC3B8B15}"/>
              </a:ext>
            </a:extLst>
          </p:cNvPr>
          <p:cNvSpPr txBox="1">
            <a:spLocks/>
          </p:cNvSpPr>
          <p:nvPr/>
        </p:nvSpPr>
        <p:spPr>
          <a:xfrm>
            <a:off x="4492179" y="1126372"/>
            <a:ext cx="4031285" cy="1384310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database entities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dab add [entity-name] [options]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CB1A894-02A0-BC47-31B7-BD8E4E7F4D38}"/>
              </a:ext>
            </a:extLst>
          </p:cNvPr>
          <p:cNvSpPr txBox="1">
            <a:spLocks/>
          </p:cNvSpPr>
          <p:nvPr/>
        </p:nvSpPr>
        <p:spPr>
          <a:xfrm>
            <a:off x="190195" y="1126372"/>
            <a:ext cx="4031285" cy="1384310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Initialize the configuration file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dab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init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 [options]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86980A-4936-AF43-82A0-39BEE6E0C575}"/>
              </a:ext>
            </a:extLst>
          </p:cNvPr>
          <p:cNvSpPr txBox="1">
            <a:spLocks/>
          </p:cNvSpPr>
          <p:nvPr/>
        </p:nvSpPr>
        <p:spPr>
          <a:xfrm>
            <a:off x="4492180" y="2880452"/>
            <a:ext cx="4031285" cy="1384310"/>
          </a:xfrm>
          <a:prstGeom prst="rect">
            <a:avLst/>
          </a:prstGeom>
          <a:solidFill>
            <a:srgbClr val="675BA7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Start the runtime engine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dab start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E5A8E77F-7B15-506A-DAE4-7A2957E67A41}"/>
              </a:ext>
            </a:extLst>
          </p:cNvPr>
          <p:cNvSpPr txBox="1">
            <a:spLocks/>
          </p:cNvSpPr>
          <p:nvPr/>
        </p:nvSpPr>
        <p:spPr>
          <a:xfrm>
            <a:off x="190195" y="2880452"/>
            <a:ext cx="4031285" cy="1384310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Update entity properties</a:t>
            </a:r>
          </a:p>
          <a:p>
            <a:pPr marL="0" marR="0" lvl="0" indent="0" algn="ctr" defTabSz="439502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cs typeface="Calibri" panose="020F0502020204030204" pitchFamily="34" charset="0"/>
              </a:rPr>
              <a:t>dab update [entity-name] [options]</a:t>
            </a:r>
          </a:p>
        </p:txBody>
      </p:sp>
    </p:spTree>
    <p:extLst>
      <p:ext uri="{BB962C8B-B14F-4D97-AF65-F5344CB8AC3E}">
        <p14:creationId xmlns:p14="http://schemas.microsoft.com/office/powerpoint/2010/main" val="8485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DAB Configuration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BBAE-8AF2-6195-2D6D-5F1D1084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63" y="991349"/>
            <a:ext cx="6516475" cy="4080270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6BD7B6B-A443-343F-8CF8-F77112A53B5B}"/>
              </a:ext>
            </a:extLst>
          </p:cNvPr>
          <p:cNvSpPr txBox="1">
            <a:spLocks/>
          </p:cNvSpPr>
          <p:nvPr/>
        </p:nvSpPr>
        <p:spPr>
          <a:xfrm>
            <a:off x="129162" y="2634767"/>
            <a:ext cx="2210105" cy="1003550"/>
          </a:xfrm>
          <a:prstGeom prst="rect">
            <a:avLst/>
          </a:prstGeom>
          <a:solidFill>
            <a:srgbClr val="2A9FBC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 settings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Runtime behavior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(REST/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GraphQL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 configuration)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478EB22-B786-D2A3-D444-A24B68CC4C7E}"/>
              </a:ext>
            </a:extLst>
          </p:cNvPr>
          <p:cNvSpPr txBox="1">
            <a:spLocks/>
          </p:cNvSpPr>
          <p:nvPr/>
        </p:nvSpPr>
        <p:spPr>
          <a:xfrm>
            <a:off x="129162" y="1388664"/>
            <a:ext cx="2210105" cy="1003550"/>
          </a:xfrm>
          <a:prstGeom prst="rect">
            <a:avLst/>
          </a:prstGeom>
          <a:solidFill>
            <a:srgbClr val="F05A28"/>
          </a:solidFill>
          <a:ln w="28575">
            <a:noFill/>
          </a:ln>
        </p:spPr>
        <p:txBody>
          <a:bodyPr vert="horz" lIns="68580" tIns="205740" rIns="68580" bIns="205740" rtlCol="0" anchor="ctr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1800"/>
              </a:spcBef>
              <a:buClrTx/>
              <a:buSzPct val="75000"/>
              <a:buFont typeface="Myriad Pro" panose="020B0503030403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Data source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Database type and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connection string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7B9CF10-0214-BF77-3C95-47D3A6CFD6EC}"/>
              </a:ext>
            </a:extLst>
          </p:cNvPr>
          <p:cNvSpPr txBox="1">
            <a:spLocks/>
          </p:cNvSpPr>
          <p:nvPr/>
        </p:nvSpPr>
        <p:spPr>
          <a:xfrm>
            <a:off x="129162" y="3880870"/>
            <a:ext cx="2210105" cy="1003550"/>
          </a:xfrm>
          <a:prstGeom prst="rect">
            <a:avLst/>
          </a:prstGeom>
          <a:solidFill>
            <a:srgbClr val="A62E5C"/>
          </a:solidFill>
          <a:ln w="28575">
            <a:noFill/>
          </a:ln>
        </p:spPr>
        <p:txBody>
          <a:bodyPr vert="horz" lIns="68580" tIns="274320" rIns="68580" bIns="274320" rtlCol="0" anchor="ctr">
            <a:noAutofit/>
          </a:bodyPr>
          <a:lstStyle>
            <a:lvl1pPr marL="0" indent="0" algn="ctr" defTabSz="439502" rtl="0" eaLnBrk="1" latinLnBrk="0" hangingPunct="1">
              <a:lnSpc>
                <a:spcPct val="100000"/>
              </a:lnSpc>
              <a:spcBef>
                <a:spcPts val="1350"/>
              </a:spcBef>
              <a:buClrTx/>
              <a:buSzPct val="75000"/>
              <a:buFont typeface="Myriad Pro" panose="020B0503030403020204" pitchFamily="34" charset="0"/>
              <a:buNone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39502" indent="-216698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-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662306" indent="-215174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Lucida Grande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900113" indent="-238125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Wingdings" panose="05000000000000000000" pitchFamily="2" charset="2"/>
              <a:buChar char="§"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028700" indent="-205979" algn="l" defTabSz="439502" rtl="0" eaLnBrk="1" latinLnBrk="0" hangingPunct="1">
              <a:lnSpc>
                <a:spcPct val="100000"/>
              </a:lnSpc>
              <a:spcBef>
                <a:spcPts val="45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1800" b="0" i="0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1289447" indent="-219075" algn="l" defTabSz="439502" rtl="0" eaLnBrk="1" latinLnBrk="0" hangingPunct="1">
              <a:spcBef>
                <a:spcPts val="336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1800" b="0" i="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1502569" indent="-216694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1714500" indent="-211931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1928813" indent="-214313" algn="l" defTabSz="439502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1800" kern="1200" baseline="0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Entity definitions</a:t>
            </a:r>
          </a:p>
          <a:p>
            <a:pPr marL="0" marR="0" lvl="0" indent="0" algn="ctr" defTabSz="439502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Database object mappings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4D1B3-28E9-519B-027F-2614EA0817DE}"/>
              </a:ext>
            </a:extLst>
          </p:cNvPr>
          <p:cNvSpPr/>
          <p:nvPr/>
        </p:nvSpPr>
        <p:spPr>
          <a:xfrm>
            <a:off x="2598420" y="1234440"/>
            <a:ext cx="6355080" cy="892810"/>
          </a:xfrm>
          <a:prstGeom prst="rect">
            <a:avLst/>
          </a:prstGeom>
          <a:noFill/>
          <a:ln>
            <a:solidFill>
              <a:srgbClr val="F05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AB306-7BCD-AC57-D1A2-0A2A5567420B}"/>
              </a:ext>
            </a:extLst>
          </p:cNvPr>
          <p:cNvSpPr/>
          <p:nvPr/>
        </p:nvSpPr>
        <p:spPr>
          <a:xfrm>
            <a:off x="2598420" y="2127250"/>
            <a:ext cx="2065020" cy="2654300"/>
          </a:xfrm>
          <a:prstGeom prst="rect">
            <a:avLst/>
          </a:prstGeom>
          <a:noFill/>
          <a:ln>
            <a:solidFill>
              <a:srgbClr val="2A9F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C05D-852C-658D-EBD7-9ABDFF27DAA5}"/>
              </a:ext>
            </a:extLst>
          </p:cNvPr>
          <p:cNvSpPr/>
          <p:nvPr/>
        </p:nvSpPr>
        <p:spPr>
          <a:xfrm>
            <a:off x="2598420" y="4781549"/>
            <a:ext cx="916305" cy="140501"/>
          </a:xfrm>
          <a:prstGeom prst="rect">
            <a:avLst/>
          </a:prstGeom>
          <a:noFill/>
          <a:ln>
            <a:solidFill>
              <a:srgbClr val="A62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05BEE6-2504-EC9B-6D3C-8385EE1C50D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39267" y="1680845"/>
            <a:ext cx="259153" cy="209594"/>
          </a:xfrm>
          <a:prstGeom prst="straightConnector1">
            <a:avLst/>
          </a:prstGeom>
          <a:ln w="28575">
            <a:solidFill>
              <a:srgbClr val="F05A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1F2888-6720-AB89-1768-D642146DA81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339267" y="3136542"/>
            <a:ext cx="259153" cy="317858"/>
          </a:xfrm>
          <a:prstGeom prst="straightConnector1">
            <a:avLst/>
          </a:prstGeom>
          <a:ln w="28575">
            <a:solidFill>
              <a:srgbClr val="2A9F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3EE74-1C68-9DD1-337F-391623F6842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339267" y="4382645"/>
            <a:ext cx="259153" cy="469155"/>
          </a:xfrm>
          <a:prstGeom prst="straightConnector1">
            <a:avLst/>
          </a:prstGeom>
          <a:ln w="28575">
            <a:solidFill>
              <a:srgbClr val="A62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DAB 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9C5C0-4AA1-48D8-9247-84FF39E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21D422-ADE6-22A4-8758-31B13D534B58}"/>
              </a:ext>
            </a:extLst>
          </p:cNvPr>
          <p:cNvGraphicFramePr>
            <a:graphicFrameLocks noGrp="1"/>
          </p:cNvGraphicFramePr>
          <p:nvPr/>
        </p:nvGraphicFramePr>
        <p:xfrm>
          <a:off x="1226820" y="1822967"/>
          <a:ext cx="65570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126640510"/>
                    </a:ext>
                  </a:extLst>
                </a:gridCol>
                <a:gridCol w="4278631">
                  <a:extLst>
                    <a:ext uri="{9D8B030D-6E8A-4147-A177-3AD203B41FA5}">
                      <a16:colId xmlns:a16="http://schemas.microsoft.com/office/drawing/2014/main" val="4138895432"/>
                    </a:ext>
                  </a:extLst>
                </a:gridCol>
              </a:tblGrid>
              <a:tr h="260562">
                <a:tc>
                  <a:txBody>
                    <a:bodyPr/>
                    <a:lstStyle/>
                    <a:p>
                      <a:r>
                        <a:rPr lang="en-US" dirty="0"/>
                        <a:t>database-type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60772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mssql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DB, Azure SQL MI,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0476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postgresql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76731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mysql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05793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cosmosdb_nosql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Cosmos DB NoSQL API (JSON documents)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42998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cosmosdb_postgresql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Cosmos DB  PostgreSQL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14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3D6-3D49-48F7-A2CC-222BE626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DAB Configuration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9C5C0-4AA1-48D8-9247-84FF39E1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global settings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21D422-ADE6-22A4-8758-31B13D534B58}"/>
              </a:ext>
            </a:extLst>
          </p:cNvPr>
          <p:cNvGraphicFramePr>
            <a:graphicFrameLocks noGrp="1"/>
          </p:cNvGraphicFramePr>
          <p:nvPr/>
        </p:nvGraphicFramePr>
        <p:xfrm>
          <a:off x="1226820" y="1822967"/>
          <a:ext cx="68884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380">
                  <a:extLst>
                    <a:ext uri="{9D8B030D-6E8A-4147-A177-3AD203B41FA5}">
                      <a16:colId xmlns:a16="http://schemas.microsoft.com/office/drawing/2014/main" val="126640510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4138895432"/>
                    </a:ext>
                  </a:extLst>
                </a:gridCol>
              </a:tblGrid>
              <a:tr h="260562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60772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for REST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50476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graphql</a:t>
                      </a:r>
                      <a:endParaRPr lang="en-US" sz="1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 for </a:t>
                      </a:r>
                      <a:r>
                        <a:rPr lang="en-US" dirty="0" err="1"/>
                        <a:t>GraphQL</a:t>
                      </a:r>
                      <a:r>
                        <a:rPr lang="en-US" dirty="0"/>
                        <a:t> endpoints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76731"/>
                  </a:ext>
                </a:extLst>
              </a:tr>
              <a:tr h="26056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(prod/dev), CORS,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0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96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"/>
</p:tagLst>
</file>

<file path=ppt/theme/theme1.xml><?xml version="1.0" encoding="utf-8"?>
<a:theme xmlns:a="http://schemas.openxmlformats.org/drawingml/2006/main" name="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Pluralsight default theme">
  <a:themeElements>
    <a:clrScheme name="Custom 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12.xml><?xml version="1.0" encoding="utf-8"?>
<a:theme xmlns:a="http://schemas.openxmlformats.org/drawingml/2006/main" name="6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isual Studio Live! Redmond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5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6.xml><?xml version="1.0" encoding="utf-8"?>
<a:theme xmlns:a="http://schemas.openxmlformats.org/drawingml/2006/main" name="1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ppt/theme/theme7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1_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 POWERPOINT TEMPLATE.potx" id="{E681CC47-891F-4388-8046-5FD72EABE3C8}" vid="{3442E7BA-FFF6-4FD3-AC97-F9B74B92FC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2" ma:contentTypeDescription="Create a new document." ma:contentTypeScope="" ma:versionID="731866435884dcb12a90703b3d472649">
  <xsd:schema xmlns:xsd="http://www.w3.org/2001/XMLSchema" xmlns:xs="http://www.w3.org/2001/XMLSchema" xmlns:p="http://schemas.microsoft.com/office/2006/metadata/properties" xmlns:ns2="d10e2f95-430a-4dd6-ae0c-dc822f427a88" xmlns:ns3="d20358f7-2922-4755-8013-d9d9a0b41fb8" targetNamespace="http://schemas.microsoft.com/office/2006/metadata/properties" ma:root="true" ma:fieldsID="dc7f0bb151510fb97ab55f035163e541" ns2:_="" ns3:_="">
    <xsd:import namespace="d10e2f95-430a-4dd6-ae0c-dc822f427a88"/>
    <xsd:import namespace="d20358f7-2922-4755-8013-d9d9a0b4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0358f7-2922-4755-8013-d9d9a0b41f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20358f7-2922-4755-8013-d9d9a0b41fb8">
      <UserInfo>
        <DisplayName>Anika Poliseno</DisplayName>
        <AccountId>27</AccountId>
        <AccountType/>
      </UserInfo>
      <UserInfo>
        <DisplayName>Audrey Adelinet</DisplayName>
        <AccountId>28</AccountId>
        <AccountType/>
      </UserInfo>
      <UserInfo>
        <DisplayName>Marcella McKeown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E3CB615-C861-4624-AB0A-13ABDC791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3167-9B31-4D37-8DF4-17E80DD51D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d20358f7-2922-4755-8013-d9d9a0b41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72F81-0575-463A-82A3-B988D742353D}">
  <ds:schemaRefs>
    <ds:schemaRef ds:uri="http://schemas.microsoft.com/office/2006/documentManagement/types"/>
    <ds:schemaRef ds:uri="d10e2f95-430a-4dd6-ae0c-dc822f427a88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d20358f7-2922-4755-8013-d9d9a0b41f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9248</TotalTime>
  <Words>694</Words>
  <Application>Microsoft Office PowerPoint</Application>
  <PresentationFormat>On-screen Show (16:9)</PresentationFormat>
  <Paragraphs>148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12</vt:i4>
      </vt:variant>
    </vt:vector>
  </HeadingPairs>
  <TitlesOfParts>
    <vt:vector size="42" baseType="lpstr">
      <vt:lpstr>Arial</vt:lpstr>
      <vt:lpstr>Arial Bold</vt:lpstr>
      <vt:lpstr>Calibri</vt:lpstr>
      <vt:lpstr>Cascadia Mono</vt:lpstr>
      <vt:lpstr>Consolas</vt:lpstr>
      <vt:lpstr>Franklin Gothic Medium</vt:lpstr>
      <vt:lpstr>Gotham Book</vt:lpstr>
      <vt:lpstr>Gotham Light</vt:lpstr>
      <vt:lpstr>Gotham Medium</vt:lpstr>
      <vt:lpstr>Lucida Grande</vt:lpstr>
      <vt:lpstr>Montserrat</vt:lpstr>
      <vt:lpstr>Myriad Pro</vt:lpstr>
      <vt:lpstr>Myriad Pro Light</vt:lpstr>
      <vt:lpstr>Roboto Mono</vt:lpstr>
      <vt:lpstr>Segoe</vt:lpstr>
      <vt:lpstr>Segoe UI Light</vt:lpstr>
      <vt:lpstr>Wingdings</vt:lpstr>
      <vt:lpstr>Wingdings 3</vt:lpstr>
      <vt:lpstr>Visual Studio Live! Redmond 2014</vt:lpstr>
      <vt:lpstr>Live! 360 2018</vt:lpstr>
      <vt:lpstr>1_Visual Studio Live! Redmond 2014</vt:lpstr>
      <vt:lpstr>5_Pluralsight default theme</vt:lpstr>
      <vt:lpstr>Pluralsight default theme</vt:lpstr>
      <vt:lpstr>1_Pluralsight default theme</vt:lpstr>
      <vt:lpstr>Visual Studio Live! Austin 2018</vt:lpstr>
      <vt:lpstr>1_Visual Studio Live! Austin 2018</vt:lpstr>
      <vt:lpstr>2_Pluralsight default theme</vt:lpstr>
      <vt:lpstr>Office Theme</vt:lpstr>
      <vt:lpstr>3_Pluralsight default theme</vt:lpstr>
      <vt:lpstr>6_Pluralsight default theme</vt:lpstr>
      <vt:lpstr>Creating REST and GraphQL Database Endpoints with Data API Builder</vt:lpstr>
      <vt:lpstr>About Me</vt:lpstr>
      <vt:lpstr>Download Slides and Code</vt:lpstr>
      <vt:lpstr>What is Data API Builder?</vt:lpstr>
      <vt:lpstr>Getting Started with DAB</vt:lpstr>
      <vt:lpstr>Using the DAB CLI</vt:lpstr>
      <vt:lpstr>DAB Configuration File</vt:lpstr>
      <vt:lpstr>DAB Configuration File</vt:lpstr>
      <vt:lpstr>DAB Configuration File</vt:lpstr>
      <vt:lpstr>DAB Configuration File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Lenni Lobel</cp:lastModifiedBy>
  <cp:revision>68</cp:revision>
  <dcterms:created xsi:type="dcterms:W3CDTF">2013-07-12T18:23:55Z</dcterms:created>
  <dcterms:modified xsi:type="dcterms:W3CDTF">2023-07-09T14:55:15Z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  <property fmtid="{D5CDD505-2E9C-101B-9397-08002B2CF9AE}" pid="3" name="ArticulateGUID">
    <vt:lpwstr>D1F4C45D-12CD-444F-847A-B46484BEB192</vt:lpwstr>
  </property>
  <property fmtid="{D5CDD505-2E9C-101B-9397-08002B2CF9AE}" pid="4" name="ArticulatePath">
    <vt:lpwstr>https://sqlpass365.sharepoint.com/sites/Conferences/Shared Documents/2020 Summit/Program/Template/PASS_20_Virtual-Summit_speaker-presentation-update_Sept 14</vt:lpwstr>
  </property>
</Properties>
</file>