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59" r:id="rId9"/>
    <p:sldId id="265" r:id="rId10"/>
    <p:sldId id="267" r:id="rId11"/>
    <p:sldId id="268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868A-3222-2A22-4F90-C77A7D054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2249E-F86A-0803-4B53-A8FD0D519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E8A6C-1BEA-F20E-81B1-12895983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868E-A74B-4ECE-8DE6-E7154CB440A9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CCD0-37E2-D0E2-E143-5C40BF15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79AC8-0A6D-2760-01D6-49EE51AC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3593-6ECD-4A6D-9A7A-D30D77CB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94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6B85-6247-362A-26FB-53A583DB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389BE-0D60-72A9-EE25-677D4C608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2F196-93C5-2733-3B06-45CEC5BB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868E-A74B-4ECE-8DE6-E7154CB440A9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1FD45-C824-C6B0-A708-C21268A1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AC9E3-27CF-3F55-1A7D-148F4EE2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3593-6ECD-4A6D-9A7A-D30D77CB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6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5A8C4-6378-462B-A396-2BABF9DDF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B4F09-E174-44B5-37BE-EECCD19A3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57C10-AE24-3DEC-81F7-12D6C58D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868E-A74B-4ECE-8DE6-E7154CB440A9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2A6ED-6A49-BDA7-184A-FE615192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8706C-882D-2724-7F6D-95E6C718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3593-6ECD-4A6D-9A7A-D30D77CB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11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A619-3096-6949-5FAA-083FBCBB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7941-7814-3B9D-C297-C77684667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C4ED7-3FF4-8EC5-17CB-4542ED8E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868E-A74B-4ECE-8DE6-E7154CB440A9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42B9-0703-078A-EA46-A4A6E233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3A83-2DE7-A847-4F86-F20CE30D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3593-6ECD-4A6D-9A7A-D30D77CB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8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2B01-E0BB-8B6A-87EA-DAE0E736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E351C-2A55-C78F-B193-F05B1DBBC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BA8C9-66D1-F2E4-0CF1-820C0CDD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868E-A74B-4ECE-8DE6-E7154CB440A9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57F8-7CAB-81EB-91A4-1A31C6D3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69671-2FF3-8824-D757-C14C1388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3593-6ECD-4A6D-9A7A-D30D77CB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58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3455-88D7-3F4C-7EE6-FD02ED7C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28B2-EE4E-870A-134E-C8BF77A5B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B6129-FA58-540F-7C0C-B430E9567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50B1D-84E4-56F7-68B4-5C43CD9F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868E-A74B-4ECE-8DE6-E7154CB440A9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FA1C2-D996-1F97-C201-3BA55FF8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F8E4-D37E-5E0C-3282-74041C2E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3593-6ECD-4A6D-9A7A-D30D77CB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85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D5E5-266A-6023-B8F1-5FE381B0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DD520-2E84-5459-F2AD-FA961D6D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E5EE5-F1B0-73A7-6078-AD1AE317E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8B27F-4507-78D2-135B-968341D0E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1BF06-7220-7896-E7F8-3AB14B5F2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FDA6E-C5B5-62B5-A4CD-8A3F1893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868E-A74B-4ECE-8DE6-E7154CB440A9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840EB-2062-C746-F940-F14F1606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86E0F-DB79-5EF0-F1F9-E38223FF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3593-6ECD-4A6D-9A7A-D30D77CB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18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2BD1-4D80-1C00-D55A-725E6156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0DCA-AC5A-2F85-C62D-2D9255F6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868E-A74B-4ECE-8DE6-E7154CB440A9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E7585-C638-1AB0-B879-62DCD132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6129D-2B89-F209-5258-2F3FDD77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3593-6ECD-4A6D-9A7A-D30D77CB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51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3FEED-2FA5-DABE-6F77-F77FCE02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868E-A74B-4ECE-8DE6-E7154CB440A9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A88FA-5EE2-E103-6A76-DA40B5FF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F9622-AA94-1362-97D7-3796834A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3593-6ECD-4A6D-9A7A-D30D77CB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33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5415-0698-ADA1-C0E5-A4F9E659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909C-FA2B-B2C8-7DC1-DEFF2A460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C6EAA-4563-AB44-BB84-59022E7C3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2F567-91BF-09A3-376C-1901D35F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868E-A74B-4ECE-8DE6-E7154CB440A9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4FDE5-F482-2D4E-2ABD-A3738878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F3FC-80EE-ABFA-D47E-A7BB1EBA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3593-6ECD-4A6D-9A7A-D30D77CB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99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D653-1A55-AFDF-100E-22A4CFCB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242D1-9408-EF53-6736-BF79F7812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04020-E2DE-E9EE-5628-B35ED544B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06662-DE9C-2124-DDE5-52BDEBCE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868E-A74B-4ECE-8DE6-E7154CB440A9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3768B-4FF2-03B0-C15A-D68F44D2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1D91E-FA4E-81A5-2594-A827DB7C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3593-6ECD-4A6D-9A7A-D30D77CB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4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5CE68-CCCE-86F9-74E9-20FDBB6A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30E99-5B09-EC00-EF17-4C61242B3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453BE-2AB9-1AB1-1D16-C6C9E2882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868E-A74B-4ECE-8DE6-E7154CB440A9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CAE6A-3D1D-6B92-8E23-7112396A2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8784E-54F9-07AA-8CB9-FAE8FB40F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43593-6ECD-4A6D-9A7A-D30D77CB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68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3C6C6-4A94-A8FA-0FF0-606153C9E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80781"/>
            <a:ext cx="12034684" cy="678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0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01760-D090-1D04-28C1-51664109F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E9953-5F72-2A53-F447-4441E368B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9" y="481659"/>
            <a:ext cx="10517352" cy="58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3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8C631-18AB-B637-4907-4E82A7683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48DCBE-E241-1C2F-08CC-61A297FD9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5523" cy="673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5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45A91-02A1-3179-5A36-98632A8D1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2423F2-79A6-0210-D635-3FD8126B7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-1"/>
            <a:ext cx="12074013" cy="678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4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48813-633C-1BFD-8ACB-311D899ED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1DB17-3D8F-8FFF-3C81-94FB6204B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55827" cy="672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9468E-DD65-91AE-5E77-73BC64AD6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F4AC63-CB7A-B229-9B05-10A490087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" y="0"/>
            <a:ext cx="11895144" cy="67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1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FEF6D-053D-67C3-FF05-CBB524C75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82C523-8D4D-1B69-633D-6750DFB2A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3510" cy="680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5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BF714-2B4B-6D9D-A60E-15DED819D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335CA6-3D89-9FC8-DE6E-D6F3E7523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24852" cy="67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1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A63FE-F113-4210-1F67-98F133FEA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2B2054-A656-F8CD-2631-57EEB4406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5" y="113310"/>
            <a:ext cx="11894786" cy="66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9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B9348-40E7-AF94-7108-41D187148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4D646-F12F-605E-C2C2-C8AFDB5C8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" y="0"/>
            <a:ext cx="12042575" cy="68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8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5633A-D926-AB83-C407-6BF61EEC4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4966B-347C-FE58-E882-A5B36F230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" y="0"/>
            <a:ext cx="11846865" cy="676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4F3C1-0C86-ECEE-1C2B-50B775898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0C29D-AA90-7B5A-5B61-FBC1A44D9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388"/>
            <a:ext cx="12192000" cy="68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5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D6EE6-A12E-13F0-C4A1-42081F35C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140EB-EB11-0755-F11D-C294BB153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32" y="709233"/>
            <a:ext cx="9640645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1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Aaradhya -</dc:creator>
  <cp:lastModifiedBy>Aaradhya -</cp:lastModifiedBy>
  <cp:revision>2</cp:revision>
  <dcterms:created xsi:type="dcterms:W3CDTF">2025-04-16T07:23:14Z</dcterms:created>
  <dcterms:modified xsi:type="dcterms:W3CDTF">2025-04-16T07:28:46Z</dcterms:modified>
</cp:coreProperties>
</file>