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81" r:id="rId4"/>
  </p:sldMasterIdLst>
  <p:notesMasterIdLst>
    <p:notesMasterId r:id="rId9"/>
  </p:notesMasterIdLst>
  <p:handoutMasterIdLst>
    <p:handoutMasterId r:id="rId10"/>
  </p:handoutMasterIdLst>
  <p:sldIdLst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5"/>
    <a:srgbClr val="A4804A"/>
    <a:srgbClr val="7BEBD8"/>
    <a:srgbClr val="8335E5"/>
    <a:srgbClr val="6B8DE1"/>
    <a:srgbClr val="6C92E1"/>
    <a:srgbClr val="6313DC"/>
    <a:srgbClr val="1E3ADA"/>
    <a:srgbClr val="030553"/>
    <a:srgbClr val="7D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2864F-4CB5-4461-8ED5-2F51F164D924}" v="16" dt="2022-02-26T01:00:13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75" d="100"/>
          <a:sy n="75" d="100"/>
        </p:scale>
        <p:origin x="498" y="66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A2D05-5E13-42B3-952D-AAF0FA731CD4}" type="doc">
      <dgm:prSet loTypeId="urn:microsoft.com/office/officeart/2005/8/layout/cycle4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B72984-387A-443D-8C91-7F48322F147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000" kern="1200" dirty="0">
              <a:solidFill>
                <a:srgbClr val="FFFFFF"/>
              </a:solidFill>
              <a:latin typeface="Roboto "/>
              <a:ea typeface="Roboto Medium" panose="02000000000000000000" pitchFamily="2" charset="0"/>
              <a:cs typeface="+mn-cs"/>
            </a:rPr>
            <a:t>Strength</a:t>
          </a:r>
        </a:p>
      </dgm:t>
    </dgm:pt>
    <dgm:pt modelId="{51123907-7AA5-44FB-B002-A7283246DAF5}" type="parTrans" cxnId="{83BE2BD3-CA1B-4BB0-ABB0-7E11DFC43646}">
      <dgm:prSet/>
      <dgm:spPr/>
      <dgm:t>
        <a:bodyPr/>
        <a:lstStyle/>
        <a:p>
          <a:endParaRPr lang="en-US"/>
        </a:p>
      </dgm:t>
    </dgm:pt>
    <dgm:pt modelId="{279C69FD-7924-4D33-878F-01A3AF29A612}" type="sibTrans" cxnId="{83BE2BD3-CA1B-4BB0-ABB0-7E11DFC43646}">
      <dgm:prSet/>
      <dgm:spPr/>
      <dgm:t>
        <a:bodyPr/>
        <a:lstStyle/>
        <a:p>
          <a:endParaRPr lang="en-US"/>
        </a:p>
      </dgm:t>
    </dgm:pt>
    <dgm:pt modelId="{88D1030A-0801-4A4A-A213-9CB1451D6DCE}">
      <dgm:prSet phldrT="[Text]"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Advantage</a:t>
          </a:r>
        </a:p>
      </dgm:t>
    </dgm:pt>
    <dgm:pt modelId="{40BDA910-3E0C-4A1D-95D4-3B33D8F363E2}" type="parTrans" cxnId="{DFA53E50-FD8E-4424-AFAE-E2DD81ED3BAD}">
      <dgm:prSet/>
      <dgm:spPr/>
      <dgm:t>
        <a:bodyPr/>
        <a:lstStyle/>
        <a:p>
          <a:endParaRPr lang="en-US"/>
        </a:p>
      </dgm:t>
    </dgm:pt>
    <dgm:pt modelId="{D74ECB12-22AB-413A-834B-A51378806A4B}" type="sibTrans" cxnId="{DFA53E50-FD8E-4424-AFAE-E2DD81ED3BAD}">
      <dgm:prSet/>
      <dgm:spPr/>
      <dgm:t>
        <a:bodyPr/>
        <a:lstStyle/>
        <a:p>
          <a:endParaRPr lang="en-US"/>
        </a:p>
      </dgm:t>
    </dgm:pt>
    <dgm:pt modelId="{68BB85F9-7A46-41D0-9624-5105479FDB2F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000" kern="1200" dirty="0">
              <a:solidFill>
                <a:srgbClr val="FFFFFF"/>
              </a:solidFill>
              <a:latin typeface="Roboto "/>
              <a:ea typeface="Roboto Medium" panose="02000000000000000000" pitchFamily="2" charset="0"/>
              <a:cs typeface="+mn-cs"/>
            </a:rPr>
            <a:t>Weakness</a:t>
          </a:r>
        </a:p>
      </dgm:t>
    </dgm:pt>
    <dgm:pt modelId="{CF404080-B31C-478E-927E-E9FF1F2DC209}" type="parTrans" cxnId="{CA67638C-9EE2-4212-ACA6-C6937864E1EA}">
      <dgm:prSet/>
      <dgm:spPr/>
      <dgm:t>
        <a:bodyPr/>
        <a:lstStyle/>
        <a:p>
          <a:endParaRPr lang="en-US"/>
        </a:p>
      </dgm:t>
    </dgm:pt>
    <dgm:pt modelId="{B0F37886-0DA9-4A56-B783-AC86A02677F5}" type="sibTrans" cxnId="{CA67638C-9EE2-4212-ACA6-C6937864E1EA}">
      <dgm:prSet/>
      <dgm:spPr/>
      <dgm:t>
        <a:bodyPr/>
        <a:lstStyle/>
        <a:p>
          <a:endParaRPr lang="en-US"/>
        </a:p>
      </dgm:t>
    </dgm:pt>
    <dgm:pt modelId="{CDAA755F-4032-4556-BECD-407248568049}">
      <dgm:prSet phldrT="[Text]"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Disadvantages</a:t>
          </a:r>
        </a:p>
      </dgm:t>
    </dgm:pt>
    <dgm:pt modelId="{DD3237EE-0354-4F3D-AEAA-EADB07DE8EED}" type="parTrans" cxnId="{505DFE94-9BD2-4650-96D6-FE6368A89540}">
      <dgm:prSet/>
      <dgm:spPr/>
      <dgm:t>
        <a:bodyPr/>
        <a:lstStyle/>
        <a:p>
          <a:endParaRPr lang="en-US"/>
        </a:p>
      </dgm:t>
    </dgm:pt>
    <dgm:pt modelId="{AFBB4D38-3718-4CE9-8A6D-82588364F338}" type="sibTrans" cxnId="{505DFE94-9BD2-4650-96D6-FE6368A89540}">
      <dgm:prSet/>
      <dgm:spPr/>
      <dgm:t>
        <a:bodyPr/>
        <a:lstStyle/>
        <a:p>
          <a:endParaRPr lang="en-US"/>
        </a:p>
      </dgm:t>
    </dgm:pt>
    <dgm:pt modelId="{331BF942-B013-4E64-BBB9-25FDA34C30EE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000" kern="1200" dirty="0">
              <a:solidFill>
                <a:srgbClr val="FFFFFF"/>
              </a:solidFill>
              <a:latin typeface="Roboto "/>
              <a:ea typeface="Roboto Medium" panose="02000000000000000000" pitchFamily="2" charset="0"/>
              <a:cs typeface="+mn-cs"/>
            </a:rPr>
            <a:t>Threats</a:t>
          </a:r>
        </a:p>
      </dgm:t>
    </dgm:pt>
    <dgm:pt modelId="{8DBABA30-B3D3-4519-8A75-F9E244AD5209}" type="parTrans" cxnId="{54C6BF95-4DD8-4C7E-9C02-5D09F74EB1C5}">
      <dgm:prSet/>
      <dgm:spPr/>
      <dgm:t>
        <a:bodyPr/>
        <a:lstStyle/>
        <a:p>
          <a:endParaRPr lang="en-US"/>
        </a:p>
      </dgm:t>
    </dgm:pt>
    <dgm:pt modelId="{6BA5AAF3-42DF-4029-9D5F-E8FF1504FA75}" type="sibTrans" cxnId="{54C6BF95-4DD8-4C7E-9C02-5D09F74EB1C5}">
      <dgm:prSet/>
      <dgm:spPr/>
      <dgm:t>
        <a:bodyPr/>
        <a:lstStyle/>
        <a:p>
          <a:endParaRPr lang="en-US"/>
        </a:p>
      </dgm:t>
    </dgm:pt>
    <dgm:pt modelId="{C8486C98-5F37-42DB-B35D-3FAEA87D0561}">
      <dgm:prSet phldrT="[Text]"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Economy movement</a:t>
          </a:r>
        </a:p>
      </dgm:t>
    </dgm:pt>
    <dgm:pt modelId="{9B8D613E-FC85-48D7-8813-B94C5C9E0940}" type="parTrans" cxnId="{600D61B3-0EEC-4D98-9C9F-8D1B40FBA238}">
      <dgm:prSet/>
      <dgm:spPr/>
      <dgm:t>
        <a:bodyPr/>
        <a:lstStyle/>
        <a:p>
          <a:endParaRPr lang="en-US"/>
        </a:p>
      </dgm:t>
    </dgm:pt>
    <dgm:pt modelId="{9316EDEA-BFCA-4C00-B187-B26536D530BF}" type="sibTrans" cxnId="{600D61B3-0EEC-4D98-9C9F-8D1B40FBA238}">
      <dgm:prSet/>
      <dgm:spPr/>
      <dgm:t>
        <a:bodyPr/>
        <a:lstStyle/>
        <a:p>
          <a:endParaRPr lang="en-US"/>
        </a:p>
      </dgm:t>
    </dgm:pt>
    <dgm:pt modelId="{8F65F6FC-3CB7-4198-AB75-BAD729FD77E5}">
      <dgm:prSet phldrT="[Text]"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Areas to improve</a:t>
          </a:r>
        </a:p>
      </dgm:t>
    </dgm:pt>
    <dgm:pt modelId="{7BBB46D1-79CC-4ACC-AE01-27D61365A607}" type="parTrans" cxnId="{B388AB05-D824-4440-9837-C5B6DC5E37EB}">
      <dgm:prSet/>
      <dgm:spPr/>
      <dgm:t>
        <a:bodyPr/>
        <a:lstStyle/>
        <a:p>
          <a:endParaRPr lang="en-US"/>
        </a:p>
      </dgm:t>
    </dgm:pt>
    <dgm:pt modelId="{1EE23BE0-C4D7-4270-9488-7B436F012BCD}" type="sibTrans" cxnId="{B388AB05-D824-4440-9837-C5B6DC5E37EB}">
      <dgm:prSet/>
      <dgm:spPr/>
      <dgm:t>
        <a:bodyPr/>
        <a:lstStyle/>
        <a:p>
          <a:endParaRPr lang="en-US"/>
        </a:p>
      </dgm:t>
    </dgm:pt>
    <dgm:pt modelId="{F32A5668-8D23-457C-AB0D-4C8157936A3A}">
      <dgm:prSet phldrT="[Text]"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endParaRPr lang="en-US" sz="1000" kern="1200" dirty="0">
            <a:solidFill>
              <a:srgbClr val="385775">
                <a:hueOff val="0"/>
                <a:satOff val="0"/>
                <a:lumOff val="0"/>
                <a:alphaOff val="0"/>
              </a:srgbClr>
            </a:solidFill>
            <a:uFillTx/>
            <a:latin typeface="Roboto Medium" panose="02000000000000000000" pitchFamily="2" charset="0"/>
            <a:ea typeface="Roboto Medium" panose="02000000000000000000" pitchFamily="2" charset="0"/>
            <a:cs typeface="+mn-cs"/>
          </a:endParaRPr>
        </a:p>
      </dgm:t>
    </dgm:pt>
    <dgm:pt modelId="{A991FC5D-FD4C-4061-9FA2-25732AD9A646}" type="parTrans" cxnId="{9F42ECA4-FA39-4827-998F-5085CA31459A}">
      <dgm:prSet/>
      <dgm:spPr/>
      <dgm:t>
        <a:bodyPr/>
        <a:lstStyle/>
        <a:p>
          <a:endParaRPr lang="en-US"/>
        </a:p>
      </dgm:t>
    </dgm:pt>
    <dgm:pt modelId="{BB7F36CA-1C02-46F7-9F64-423DA55664B3}" type="sibTrans" cxnId="{9F42ECA4-FA39-4827-998F-5085CA31459A}">
      <dgm:prSet/>
      <dgm:spPr/>
      <dgm:t>
        <a:bodyPr/>
        <a:lstStyle/>
        <a:p>
          <a:endParaRPr lang="en-US"/>
        </a:p>
      </dgm:t>
    </dgm:pt>
    <dgm:pt modelId="{C41EB1E7-F799-430E-9ECE-63D334FFED1B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Capabilities</a:t>
          </a:r>
        </a:p>
      </dgm:t>
    </dgm:pt>
    <dgm:pt modelId="{A888C03E-FD70-4843-9CDF-CC25EF4BC53D}" type="parTrans" cxnId="{0F922157-011E-4102-9D67-25CAAC5326BD}">
      <dgm:prSet/>
      <dgm:spPr/>
      <dgm:t>
        <a:bodyPr/>
        <a:lstStyle/>
        <a:p>
          <a:endParaRPr lang="en-US"/>
        </a:p>
      </dgm:t>
    </dgm:pt>
    <dgm:pt modelId="{58F7E0C9-3E3C-4BEF-A657-6D3F269D5ED0}" type="sibTrans" cxnId="{0F922157-011E-4102-9D67-25CAAC5326BD}">
      <dgm:prSet/>
      <dgm:spPr/>
      <dgm:t>
        <a:bodyPr/>
        <a:lstStyle/>
        <a:p>
          <a:endParaRPr lang="en-US"/>
        </a:p>
      </dgm:t>
    </dgm:pt>
    <dgm:pt modelId="{B3CF29E5-D98C-40A1-8B27-E28327882D2C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Assets, people</a:t>
          </a:r>
        </a:p>
      </dgm:t>
    </dgm:pt>
    <dgm:pt modelId="{97818DEA-9B0F-464A-85D1-232A0781262C}" type="parTrans" cxnId="{340CCB9D-D2B8-44FD-A33D-095E8F0887E0}">
      <dgm:prSet/>
      <dgm:spPr/>
      <dgm:t>
        <a:bodyPr/>
        <a:lstStyle/>
        <a:p>
          <a:endParaRPr lang="en-US"/>
        </a:p>
      </dgm:t>
    </dgm:pt>
    <dgm:pt modelId="{2785F913-FA4F-4CFA-898F-2AE6F24EAE87}" type="sibTrans" cxnId="{340CCB9D-D2B8-44FD-A33D-095E8F0887E0}">
      <dgm:prSet/>
      <dgm:spPr/>
      <dgm:t>
        <a:bodyPr/>
        <a:lstStyle/>
        <a:p>
          <a:endParaRPr lang="en-US"/>
        </a:p>
      </dgm:t>
    </dgm:pt>
    <dgm:pt modelId="{DD30DFD7-5F97-4A2E-A9AB-3C1F028DA153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Experience</a:t>
          </a:r>
        </a:p>
      </dgm:t>
    </dgm:pt>
    <dgm:pt modelId="{F41AFBB5-BBBA-4137-8CAE-923AA2BA1531}" type="parTrans" cxnId="{D5B363AA-F79B-4E49-8D95-4452B19E1149}">
      <dgm:prSet/>
      <dgm:spPr/>
      <dgm:t>
        <a:bodyPr/>
        <a:lstStyle/>
        <a:p>
          <a:endParaRPr lang="en-US"/>
        </a:p>
      </dgm:t>
    </dgm:pt>
    <dgm:pt modelId="{EAF87F0F-4642-4D58-90D4-76A0C212499D}" type="sibTrans" cxnId="{D5B363AA-F79B-4E49-8D95-4452B19E1149}">
      <dgm:prSet/>
      <dgm:spPr/>
      <dgm:t>
        <a:bodyPr/>
        <a:lstStyle/>
        <a:p>
          <a:endParaRPr lang="en-US"/>
        </a:p>
      </dgm:t>
    </dgm:pt>
    <dgm:pt modelId="{BCE77AD9-BFEC-4129-918F-98AE1D31B435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Financial reserves</a:t>
          </a:r>
        </a:p>
      </dgm:t>
    </dgm:pt>
    <dgm:pt modelId="{E3E576E5-EF9E-403B-9CF4-6437A6993CB3}" type="parTrans" cxnId="{8DD3C32C-2A9D-4A79-AA4D-E9CC17E7AB57}">
      <dgm:prSet/>
      <dgm:spPr/>
      <dgm:t>
        <a:bodyPr/>
        <a:lstStyle/>
        <a:p>
          <a:endParaRPr lang="en-US"/>
        </a:p>
      </dgm:t>
    </dgm:pt>
    <dgm:pt modelId="{921CB501-1BE7-4207-82E0-DC41EC2E27C5}" type="sibTrans" cxnId="{8DD3C32C-2A9D-4A79-AA4D-E9CC17E7AB57}">
      <dgm:prSet/>
      <dgm:spPr/>
      <dgm:t>
        <a:bodyPr/>
        <a:lstStyle/>
        <a:p>
          <a:endParaRPr lang="en-US"/>
        </a:p>
      </dgm:t>
    </dgm:pt>
    <dgm:pt modelId="{2AEBAC06-D56B-45C4-B417-F8BC039C1B7F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Value proposition</a:t>
          </a:r>
        </a:p>
      </dgm:t>
    </dgm:pt>
    <dgm:pt modelId="{D101951F-077E-4E6D-B209-6CFE5C00762B}" type="parTrans" cxnId="{64926A0F-66CC-454D-911D-8F949CE08770}">
      <dgm:prSet/>
      <dgm:spPr/>
      <dgm:t>
        <a:bodyPr/>
        <a:lstStyle/>
        <a:p>
          <a:endParaRPr lang="en-US"/>
        </a:p>
      </dgm:t>
    </dgm:pt>
    <dgm:pt modelId="{928D1DF7-5742-481B-A957-F98C16699ABD}" type="sibTrans" cxnId="{64926A0F-66CC-454D-911D-8F949CE08770}">
      <dgm:prSet/>
      <dgm:spPr/>
      <dgm:t>
        <a:bodyPr/>
        <a:lstStyle/>
        <a:p>
          <a:endParaRPr lang="en-US"/>
        </a:p>
      </dgm:t>
    </dgm:pt>
    <dgm:pt modelId="{92AAA046-7C1D-4223-BF28-8AC4DE6A09C8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Price, value, quality</a:t>
          </a:r>
        </a:p>
      </dgm:t>
    </dgm:pt>
    <dgm:pt modelId="{A8002134-30C7-4C25-8DBF-FFFDCD5033BB}" type="parTrans" cxnId="{21BFA736-9EDF-4885-AF48-EC8FB65DB0D6}">
      <dgm:prSet/>
      <dgm:spPr/>
      <dgm:t>
        <a:bodyPr/>
        <a:lstStyle/>
        <a:p>
          <a:endParaRPr lang="en-US"/>
        </a:p>
      </dgm:t>
    </dgm:pt>
    <dgm:pt modelId="{7DB62C99-92F8-46E0-8ADF-4FC3BFDFDBDF}" type="sibTrans" cxnId="{21BFA736-9EDF-4885-AF48-EC8FB65DB0D6}">
      <dgm:prSet/>
      <dgm:spPr/>
      <dgm:t>
        <a:bodyPr/>
        <a:lstStyle/>
        <a:p>
          <a:endParaRPr lang="en-US"/>
        </a:p>
      </dgm:t>
    </dgm:pt>
    <dgm:pt modelId="{64B20368-22E6-4527-B7BE-AF8706202F74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Gap in capabilities</a:t>
          </a:r>
        </a:p>
      </dgm:t>
    </dgm:pt>
    <dgm:pt modelId="{8D2E42D5-479A-43EE-AD13-F7F1997DC223}" type="parTrans" cxnId="{D8FBB2C7-6A96-46CB-88E5-D0501D9274BE}">
      <dgm:prSet/>
      <dgm:spPr/>
      <dgm:t>
        <a:bodyPr/>
        <a:lstStyle/>
        <a:p>
          <a:endParaRPr lang="en-US"/>
        </a:p>
      </dgm:t>
    </dgm:pt>
    <dgm:pt modelId="{34CA6051-0C06-4557-B058-90E6CC25C049}" type="sibTrans" cxnId="{D8FBB2C7-6A96-46CB-88E5-D0501D9274BE}">
      <dgm:prSet/>
      <dgm:spPr/>
      <dgm:t>
        <a:bodyPr/>
        <a:lstStyle/>
        <a:p>
          <a:endParaRPr lang="en-US"/>
        </a:p>
      </dgm:t>
    </dgm:pt>
    <dgm:pt modelId="{0CEFA258-F6E7-448B-88FB-3904621D66CB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Cash Flow</a:t>
          </a:r>
        </a:p>
      </dgm:t>
    </dgm:pt>
    <dgm:pt modelId="{18ECA1E0-97F0-49BF-BDE6-2B46093A27CA}" type="parTrans" cxnId="{287C674A-2203-4BDE-AB67-AA7A17C6AE37}">
      <dgm:prSet/>
      <dgm:spPr/>
      <dgm:t>
        <a:bodyPr/>
        <a:lstStyle/>
        <a:p>
          <a:endParaRPr lang="en-US"/>
        </a:p>
      </dgm:t>
    </dgm:pt>
    <dgm:pt modelId="{AD69B64B-A471-46F4-A4EB-E426862F715F}" type="sibTrans" cxnId="{287C674A-2203-4BDE-AB67-AA7A17C6AE37}">
      <dgm:prSet/>
      <dgm:spPr/>
      <dgm:t>
        <a:bodyPr/>
        <a:lstStyle/>
        <a:p>
          <a:endParaRPr lang="en-US"/>
        </a:p>
      </dgm:t>
    </dgm:pt>
    <dgm:pt modelId="{63185E5D-86FB-41C4-AACD-67A7D5CB976A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Suppliers</a:t>
          </a:r>
        </a:p>
      </dgm:t>
    </dgm:pt>
    <dgm:pt modelId="{90A9196F-44D9-40C9-85D9-D67D3348F83D}" type="parTrans" cxnId="{7924E71A-0B43-44EA-95EF-D6E93E9CBA07}">
      <dgm:prSet/>
      <dgm:spPr/>
      <dgm:t>
        <a:bodyPr/>
        <a:lstStyle/>
        <a:p>
          <a:endParaRPr lang="en-US"/>
        </a:p>
      </dgm:t>
    </dgm:pt>
    <dgm:pt modelId="{E85CC5DD-3FAD-4B36-A7F0-FDC5CB400D63}" type="sibTrans" cxnId="{7924E71A-0B43-44EA-95EF-D6E93E9CBA07}">
      <dgm:prSet/>
      <dgm:spPr/>
      <dgm:t>
        <a:bodyPr/>
        <a:lstStyle/>
        <a:p>
          <a:endParaRPr lang="en-US"/>
        </a:p>
      </dgm:t>
    </dgm:pt>
    <dgm:pt modelId="{3A226A7C-2A20-4C52-9F81-DB0E4C79161D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Experience</a:t>
          </a:r>
        </a:p>
      </dgm:t>
    </dgm:pt>
    <dgm:pt modelId="{90724A6C-D2EB-48DA-8003-F4631B7D20B1}" type="parTrans" cxnId="{10BF94F1-E1FE-410A-97CE-04A80039A347}">
      <dgm:prSet/>
      <dgm:spPr/>
      <dgm:t>
        <a:bodyPr/>
        <a:lstStyle/>
        <a:p>
          <a:endParaRPr lang="en-US"/>
        </a:p>
      </dgm:t>
    </dgm:pt>
    <dgm:pt modelId="{5729DEBC-B69B-4D15-9608-52B044CB5D77}" type="sibTrans" cxnId="{10BF94F1-E1FE-410A-97CE-04A80039A347}">
      <dgm:prSet/>
      <dgm:spPr/>
      <dgm:t>
        <a:bodyPr/>
        <a:lstStyle/>
        <a:p>
          <a:endParaRPr lang="en-US"/>
        </a:p>
      </dgm:t>
    </dgm:pt>
    <dgm:pt modelId="{4FBFAB97-5487-45DC-B1FF-55E2525F1E01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Areas to improve</a:t>
          </a:r>
        </a:p>
      </dgm:t>
    </dgm:pt>
    <dgm:pt modelId="{33D33345-E63F-440C-BF1D-16E3C3528C7B}" type="parTrans" cxnId="{52FE5373-198F-4428-9F2B-10CAC61DB0FE}">
      <dgm:prSet/>
      <dgm:spPr/>
      <dgm:t>
        <a:bodyPr/>
        <a:lstStyle/>
        <a:p>
          <a:endParaRPr lang="en-US"/>
        </a:p>
      </dgm:t>
    </dgm:pt>
    <dgm:pt modelId="{A1995CD7-A61A-44DE-BD42-E931B0AE8B90}" type="sibTrans" cxnId="{52FE5373-198F-4428-9F2B-10CAC61DB0FE}">
      <dgm:prSet/>
      <dgm:spPr/>
      <dgm:t>
        <a:bodyPr/>
        <a:lstStyle/>
        <a:p>
          <a:endParaRPr lang="en-US"/>
        </a:p>
      </dgm:t>
    </dgm:pt>
    <dgm:pt modelId="{081443C1-7399-403F-8E64-0848242F1FE0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Causes of lose </a:t>
          </a: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sales</a:t>
          </a:r>
        </a:p>
      </dgm:t>
    </dgm:pt>
    <dgm:pt modelId="{AA84E7C5-4EDA-4C4E-8C55-E16062EFDB5D}" type="parTrans" cxnId="{5BEA5585-3A6F-46ED-8BA0-26AF5A154B2E}">
      <dgm:prSet/>
      <dgm:spPr/>
      <dgm:t>
        <a:bodyPr/>
        <a:lstStyle/>
        <a:p>
          <a:endParaRPr lang="en-US"/>
        </a:p>
      </dgm:t>
    </dgm:pt>
    <dgm:pt modelId="{B5630054-C2AF-43D3-9410-0E933F18D624}" type="sibTrans" cxnId="{5BEA5585-3A6F-46ED-8BA0-26AF5A154B2E}">
      <dgm:prSet/>
      <dgm:spPr/>
      <dgm:t>
        <a:bodyPr/>
        <a:lstStyle/>
        <a:p>
          <a:endParaRPr lang="en-US"/>
        </a:p>
      </dgm:t>
    </dgm:pt>
    <dgm:pt modelId="{D15E6E23-A680-41C8-A5C8-3FF70DB0A474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Obstacles faced</a:t>
          </a:r>
        </a:p>
      </dgm:t>
    </dgm:pt>
    <dgm:pt modelId="{AADD3F06-DA5E-4630-9FFB-0F964CBB2973}" type="parTrans" cxnId="{49DBCB4E-EA30-40B8-84B8-740E54487E05}">
      <dgm:prSet/>
      <dgm:spPr/>
      <dgm:t>
        <a:bodyPr/>
        <a:lstStyle/>
        <a:p>
          <a:endParaRPr lang="en-US"/>
        </a:p>
      </dgm:t>
    </dgm:pt>
    <dgm:pt modelId="{ECAD796C-2CBE-4F3E-9048-D86813EE347E}" type="sibTrans" cxnId="{49DBCB4E-EA30-40B8-84B8-740E54487E05}">
      <dgm:prSet/>
      <dgm:spPr/>
      <dgm:t>
        <a:bodyPr/>
        <a:lstStyle/>
        <a:p>
          <a:endParaRPr lang="en-US"/>
        </a:p>
      </dgm:t>
    </dgm:pt>
    <dgm:pt modelId="{5B5BE2F6-8ED0-4585-BE9E-F34494924B2C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Competitor actions</a:t>
          </a:r>
        </a:p>
      </dgm:t>
    </dgm:pt>
    <dgm:pt modelId="{1B1548DE-F6EF-4823-92D5-732EE54FAA0C}" type="parTrans" cxnId="{E0BF62C4-AEE1-4077-B418-F12C26158E3B}">
      <dgm:prSet/>
      <dgm:spPr/>
      <dgm:t>
        <a:bodyPr/>
        <a:lstStyle/>
        <a:p>
          <a:endParaRPr lang="en-US"/>
        </a:p>
      </dgm:t>
    </dgm:pt>
    <dgm:pt modelId="{B5F44B28-6BCB-4362-935D-E89EE2D83CB0}" type="sibTrans" cxnId="{E0BF62C4-AEE1-4077-B418-F12C26158E3B}">
      <dgm:prSet/>
      <dgm:spPr/>
      <dgm:t>
        <a:bodyPr/>
        <a:lstStyle/>
        <a:p>
          <a:endParaRPr lang="en-US"/>
        </a:p>
      </dgm:t>
    </dgm:pt>
    <dgm:pt modelId="{DE7FB7BF-B0B2-4D13-A86D-018DD511ACBE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Political impacts</a:t>
          </a:r>
        </a:p>
      </dgm:t>
    </dgm:pt>
    <dgm:pt modelId="{50ACFA92-7521-4648-A143-D224833588D4}" type="parTrans" cxnId="{EB0E1B97-1996-4A8E-8EEE-28481677A793}">
      <dgm:prSet/>
      <dgm:spPr/>
      <dgm:t>
        <a:bodyPr/>
        <a:lstStyle/>
        <a:p>
          <a:endParaRPr lang="en-US"/>
        </a:p>
      </dgm:t>
    </dgm:pt>
    <dgm:pt modelId="{56EDD063-2051-4112-9411-2619B8EC0FDA}" type="sibTrans" cxnId="{EB0E1B97-1996-4A8E-8EEE-28481677A793}">
      <dgm:prSet/>
      <dgm:spPr/>
      <dgm:t>
        <a:bodyPr/>
        <a:lstStyle/>
        <a:p>
          <a:endParaRPr lang="en-US"/>
        </a:p>
      </dgm:t>
    </dgm:pt>
    <dgm:pt modelId="{ED181D44-A0B0-45B9-BE39-C5CBEB5204F1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Environmental effects</a:t>
          </a:r>
        </a:p>
      </dgm:t>
    </dgm:pt>
    <dgm:pt modelId="{E30D22E4-88A6-4291-BF37-FCB29E1E78D9}" type="parTrans" cxnId="{AB2EB12D-4C19-4ACB-9F82-BC7A7E26A38B}">
      <dgm:prSet/>
      <dgm:spPr/>
      <dgm:t>
        <a:bodyPr/>
        <a:lstStyle/>
        <a:p>
          <a:endParaRPr lang="en-US"/>
        </a:p>
      </dgm:t>
    </dgm:pt>
    <dgm:pt modelId="{82911A50-E31D-42AF-9DB5-4242E09EB51B}" type="sibTrans" cxnId="{AB2EB12D-4C19-4ACB-9F82-BC7A7E26A38B}">
      <dgm:prSet/>
      <dgm:spPr/>
      <dgm:t>
        <a:bodyPr/>
        <a:lstStyle/>
        <a:p>
          <a:endParaRPr lang="en-US"/>
        </a:p>
      </dgm:t>
    </dgm:pt>
    <dgm:pt modelId="{7689B526-88F3-4DDD-BA7B-F4F64477E136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Loss of key staff</a:t>
          </a:r>
        </a:p>
      </dgm:t>
    </dgm:pt>
    <dgm:pt modelId="{F194B920-38CF-436F-BF9F-15452529E696}" type="parTrans" cxnId="{CDB1B63A-6D2D-4054-9C10-42064582DEBD}">
      <dgm:prSet/>
      <dgm:spPr/>
      <dgm:t>
        <a:bodyPr/>
        <a:lstStyle/>
        <a:p>
          <a:endParaRPr lang="en-US"/>
        </a:p>
      </dgm:t>
    </dgm:pt>
    <dgm:pt modelId="{840DC443-BF88-4EF2-9DE9-0177C024CC26}" type="sibTrans" cxnId="{CDB1B63A-6D2D-4054-9C10-42064582DEBD}">
      <dgm:prSet/>
      <dgm:spPr/>
      <dgm:t>
        <a:bodyPr/>
        <a:lstStyle/>
        <a:p>
          <a:endParaRPr lang="en-US"/>
        </a:p>
      </dgm:t>
    </dgm:pt>
    <dgm:pt modelId="{53EDF141-99A8-497C-954F-61A210542BD1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Market demand</a:t>
          </a:r>
        </a:p>
      </dgm:t>
    </dgm:pt>
    <dgm:pt modelId="{27315A81-79FE-43C9-8415-74ABB7220B97}" type="parTrans" cxnId="{5B2CFA91-146D-45D5-831D-68156BA66795}">
      <dgm:prSet/>
      <dgm:spPr/>
      <dgm:t>
        <a:bodyPr/>
        <a:lstStyle/>
        <a:p>
          <a:endParaRPr lang="en-US"/>
        </a:p>
      </dgm:t>
    </dgm:pt>
    <dgm:pt modelId="{8EDF8EAD-9E50-44D2-9E84-52E932FA145E}" type="sibTrans" cxnId="{5B2CFA91-146D-45D5-831D-68156BA66795}">
      <dgm:prSet/>
      <dgm:spPr/>
      <dgm:t>
        <a:bodyPr/>
        <a:lstStyle/>
        <a:p>
          <a:endParaRPr lang="en-US"/>
        </a:p>
      </dgm:t>
    </dgm:pt>
    <dgm:pt modelId="{1FF72A4A-7A4B-4FFB-939A-F4E26A345A0D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New segments</a:t>
          </a:r>
        </a:p>
      </dgm:t>
    </dgm:pt>
    <dgm:pt modelId="{92A87306-D8FC-4555-B96D-6402C63740F6}" type="parTrans" cxnId="{5F079658-7612-45BA-B898-D39EBE2343A6}">
      <dgm:prSet/>
      <dgm:spPr/>
      <dgm:t>
        <a:bodyPr/>
        <a:lstStyle/>
        <a:p>
          <a:endParaRPr lang="en-US"/>
        </a:p>
      </dgm:t>
    </dgm:pt>
    <dgm:pt modelId="{066C079E-165A-4606-9D3D-05A027AC820F}" type="sibTrans" cxnId="{5F079658-7612-45BA-B898-D39EBE2343A6}">
      <dgm:prSet/>
      <dgm:spPr/>
      <dgm:t>
        <a:bodyPr/>
        <a:lstStyle/>
        <a:p>
          <a:endParaRPr lang="en-US"/>
        </a:p>
      </dgm:t>
    </dgm:pt>
    <dgm:pt modelId="{8EAB96AA-3D50-4E6C-9E34-6D74523340A7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Industry trends</a:t>
          </a:r>
        </a:p>
      </dgm:t>
    </dgm:pt>
    <dgm:pt modelId="{61A4324B-7298-46F8-8A7F-49DDB7529453}" type="parTrans" cxnId="{BF1ACE73-F05F-4E1E-9538-6FC206F5B5FB}">
      <dgm:prSet/>
      <dgm:spPr/>
      <dgm:t>
        <a:bodyPr/>
        <a:lstStyle/>
        <a:p>
          <a:endParaRPr lang="en-US"/>
        </a:p>
      </dgm:t>
    </dgm:pt>
    <dgm:pt modelId="{8C19592A-618A-446A-8BC1-343AB41560C5}" type="sibTrans" cxnId="{BF1ACE73-F05F-4E1E-9538-6FC206F5B5FB}">
      <dgm:prSet/>
      <dgm:spPr/>
      <dgm:t>
        <a:bodyPr/>
        <a:lstStyle/>
        <a:p>
          <a:endParaRPr lang="en-US"/>
        </a:p>
      </dgm:t>
    </dgm:pt>
    <dgm:pt modelId="{049FFF39-21DA-4433-942B-E297FEBB1986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New products</a:t>
          </a:r>
        </a:p>
      </dgm:t>
    </dgm:pt>
    <dgm:pt modelId="{29199D70-79AB-4EF6-AB1A-7E278227E281}" type="parTrans" cxnId="{43F26DA1-2B9A-4B03-A2A1-1B3B94835AC2}">
      <dgm:prSet/>
      <dgm:spPr/>
      <dgm:t>
        <a:bodyPr/>
        <a:lstStyle/>
        <a:p>
          <a:endParaRPr lang="en-US"/>
        </a:p>
      </dgm:t>
    </dgm:pt>
    <dgm:pt modelId="{F168A5EC-3F3E-418A-BCB3-B137B06B9820}" type="sibTrans" cxnId="{43F26DA1-2B9A-4B03-A2A1-1B3B94835AC2}">
      <dgm:prSet/>
      <dgm:spPr/>
      <dgm:t>
        <a:bodyPr/>
        <a:lstStyle/>
        <a:p>
          <a:endParaRPr lang="en-US"/>
        </a:p>
      </dgm:t>
    </dgm:pt>
    <dgm:pt modelId="{557CF27F-CAF4-469A-8A76-23820F55CF11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New innovations</a:t>
          </a:r>
        </a:p>
      </dgm:t>
    </dgm:pt>
    <dgm:pt modelId="{F9ED16D8-2160-4A80-B1C0-1E9B854B5C08}" type="parTrans" cxnId="{864DD1C2-3AD8-4FC3-9ECE-DF10F33F56AB}">
      <dgm:prSet/>
      <dgm:spPr/>
      <dgm:t>
        <a:bodyPr/>
        <a:lstStyle/>
        <a:p>
          <a:endParaRPr lang="en-US"/>
        </a:p>
      </dgm:t>
    </dgm:pt>
    <dgm:pt modelId="{F682269D-BB3B-4311-B550-019B9C0E1176}" type="sibTrans" cxnId="{864DD1C2-3AD8-4FC3-9ECE-DF10F33F56AB}">
      <dgm:prSet/>
      <dgm:spPr/>
      <dgm:t>
        <a:bodyPr/>
        <a:lstStyle/>
        <a:p>
          <a:endParaRPr lang="en-US"/>
        </a:p>
      </dgm:t>
    </dgm:pt>
    <dgm:pt modelId="{221DD9E9-B147-4195-9B76-98DCBC697389}">
      <dgm:prSet custT="1"/>
      <dgm:spPr>
        <a:noFill/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t" anchorCtr="0"/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Key partnership</a:t>
          </a:r>
        </a:p>
      </dgm:t>
    </dgm:pt>
    <dgm:pt modelId="{8B48F00A-8A38-4234-89A9-7A9743EEC2BB}" type="parTrans" cxnId="{18ABB4C2-E1C6-4F4B-8185-18E277DFAE2F}">
      <dgm:prSet/>
      <dgm:spPr/>
      <dgm:t>
        <a:bodyPr/>
        <a:lstStyle/>
        <a:p>
          <a:endParaRPr lang="en-US"/>
        </a:p>
      </dgm:t>
    </dgm:pt>
    <dgm:pt modelId="{191229AD-2478-45E3-B1F6-1FCEF6E86F6B}" type="sibTrans" cxnId="{18ABB4C2-E1C6-4F4B-8185-18E277DFAE2F}">
      <dgm:prSet/>
      <dgm:spPr/>
      <dgm:t>
        <a:bodyPr/>
        <a:lstStyle/>
        <a:p>
          <a:endParaRPr lang="en-US"/>
        </a:p>
      </dgm:t>
    </dgm:pt>
    <dgm:pt modelId="{5DE7BC04-6535-468D-BB1F-654B4D987D4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000" kern="1200" dirty="0">
              <a:solidFill>
                <a:srgbClr val="FFFFFF"/>
              </a:solidFill>
              <a:latin typeface="Roboto "/>
              <a:ea typeface="Roboto Medium" panose="02000000000000000000" pitchFamily="2" charset="0"/>
              <a:cs typeface="+mn-cs"/>
            </a:rPr>
            <a:t>Opportunities</a:t>
          </a:r>
          <a:endParaRPr lang="en-US" sz="1200" kern="1200" dirty="0">
            <a:solidFill>
              <a:srgbClr val="FFFFFF"/>
            </a:solidFill>
            <a:latin typeface="Roboto "/>
            <a:ea typeface="Roboto Medium" panose="02000000000000000000" pitchFamily="2" charset="0"/>
            <a:cs typeface="+mn-cs"/>
          </a:endParaRPr>
        </a:p>
      </dgm:t>
    </dgm:pt>
    <dgm:pt modelId="{F37993CD-7942-4763-9116-2667CD6CE388}" type="sibTrans" cxnId="{2E64815C-CDC9-4B93-8DFF-518BB0A59018}">
      <dgm:prSet/>
      <dgm:spPr/>
      <dgm:t>
        <a:bodyPr/>
        <a:lstStyle/>
        <a:p>
          <a:endParaRPr lang="en-US"/>
        </a:p>
      </dgm:t>
    </dgm:pt>
    <dgm:pt modelId="{F735FFF6-79B5-48FF-AD32-86D0B3124629}" type="parTrans" cxnId="{2E64815C-CDC9-4B93-8DFF-518BB0A59018}">
      <dgm:prSet/>
      <dgm:spPr/>
      <dgm:t>
        <a:bodyPr/>
        <a:lstStyle/>
        <a:p>
          <a:endParaRPr lang="en-US"/>
        </a:p>
      </dgm:t>
    </dgm:pt>
    <dgm:pt modelId="{E872F55C-9633-402A-BAF3-1FB9BE263357}" type="pres">
      <dgm:prSet presAssocID="{1FAA2D05-5E13-42B3-952D-AAF0FA731CD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B53EC00-F5E3-48CF-B2ED-0368C2E75DCF}" type="pres">
      <dgm:prSet presAssocID="{1FAA2D05-5E13-42B3-952D-AAF0FA731CD4}" presName="children" presStyleCnt="0"/>
      <dgm:spPr/>
    </dgm:pt>
    <dgm:pt modelId="{6B4D2551-5179-4378-9AAD-0B9734395DF1}" type="pres">
      <dgm:prSet presAssocID="{1FAA2D05-5E13-42B3-952D-AAF0FA731CD4}" presName="child1group" presStyleCnt="0"/>
      <dgm:spPr/>
    </dgm:pt>
    <dgm:pt modelId="{16D2D568-8074-4AB5-A597-6F0198FFE16B}" type="pres">
      <dgm:prSet presAssocID="{1FAA2D05-5E13-42B3-952D-AAF0FA731CD4}" presName="child1" presStyleLbl="bgAcc1" presStyleIdx="0" presStyleCnt="4"/>
      <dgm:spPr>
        <a:xfrm>
          <a:off x="2448185" y="-71002"/>
          <a:ext cx="2135307" cy="1383194"/>
        </a:xfrm>
        <a:prstGeom prst="roundRect">
          <a:avLst>
            <a:gd name="adj" fmla="val 10000"/>
          </a:avLst>
        </a:prstGeom>
      </dgm:spPr>
    </dgm:pt>
    <dgm:pt modelId="{F4445466-3BD8-4374-B6EA-213902341FDD}" type="pres">
      <dgm:prSet presAssocID="{1FAA2D05-5E13-42B3-952D-AAF0FA731CD4}" presName="child1Text" presStyleLbl="bgAcc1" presStyleIdx="0" presStyleCnt="4">
        <dgm:presLayoutVars>
          <dgm:bulletEnabled val="1"/>
        </dgm:presLayoutVars>
      </dgm:prSet>
      <dgm:spPr/>
    </dgm:pt>
    <dgm:pt modelId="{B4793DAC-B96E-4EE9-AC75-8EB987BAD80E}" type="pres">
      <dgm:prSet presAssocID="{1FAA2D05-5E13-42B3-952D-AAF0FA731CD4}" presName="child2group" presStyleCnt="0"/>
      <dgm:spPr/>
    </dgm:pt>
    <dgm:pt modelId="{FC936C2F-D5EB-419C-A0E1-43CA34E0F130}" type="pres">
      <dgm:prSet presAssocID="{1FAA2D05-5E13-42B3-952D-AAF0FA731CD4}" presName="child2" presStyleLbl="bgAcc1" presStyleIdx="1" presStyleCnt="4"/>
      <dgm:spPr>
        <a:xfrm>
          <a:off x="5932107" y="-71002"/>
          <a:ext cx="2135307" cy="1383194"/>
        </a:xfrm>
        <a:prstGeom prst="roundRect">
          <a:avLst>
            <a:gd name="adj" fmla="val 10000"/>
          </a:avLst>
        </a:prstGeom>
      </dgm:spPr>
    </dgm:pt>
    <dgm:pt modelId="{EC8CE6C1-4ED6-4363-A65F-631A1C2B648F}" type="pres">
      <dgm:prSet presAssocID="{1FAA2D05-5E13-42B3-952D-AAF0FA731CD4}" presName="child2Text" presStyleLbl="bgAcc1" presStyleIdx="1" presStyleCnt="4">
        <dgm:presLayoutVars>
          <dgm:bulletEnabled val="1"/>
        </dgm:presLayoutVars>
      </dgm:prSet>
      <dgm:spPr/>
    </dgm:pt>
    <dgm:pt modelId="{03EDDEF5-A9FC-4743-958B-4F7B000B2E1E}" type="pres">
      <dgm:prSet presAssocID="{1FAA2D05-5E13-42B3-952D-AAF0FA731CD4}" presName="child3group" presStyleCnt="0"/>
      <dgm:spPr/>
    </dgm:pt>
    <dgm:pt modelId="{58F6AD09-4050-41A0-B054-F75082280704}" type="pres">
      <dgm:prSet presAssocID="{1FAA2D05-5E13-42B3-952D-AAF0FA731CD4}" presName="child3" presStyleLbl="bgAcc1" presStyleIdx="2" presStyleCnt="4" custScaleX="109904" custScaleY="140163" custLinFactNeighborX="1913" custLinFactNeighborY="-35073"/>
      <dgm:spPr>
        <a:xfrm>
          <a:off x="5921153" y="1950819"/>
          <a:ext cx="2135307" cy="1938727"/>
        </a:xfrm>
        <a:prstGeom prst="roundRect">
          <a:avLst>
            <a:gd name="adj" fmla="val 10000"/>
          </a:avLst>
        </a:prstGeom>
      </dgm:spPr>
    </dgm:pt>
    <dgm:pt modelId="{9359BCB8-8EE9-4E2A-81FA-F52DCC52BC6E}" type="pres">
      <dgm:prSet presAssocID="{1FAA2D05-5E13-42B3-952D-AAF0FA731CD4}" presName="child3Text" presStyleLbl="bgAcc1" presStyleIdx="2" presStyleCnt="4">
        <dgm:presLayoutVars>
          <dgm:bulletEnabled val="1"/>
        </dgm:presLayoutVars>
      </dgm:prSet>
      <dgm:spPr/>
    </dgm:pt>
    <dgm:pt modelId="{12A86684-97DF-4791-A793-C55DC7E2F63B}" type="pres">
      <dgm:prSet presAssocID="{1FAA2D05-5E13-42B3-952D-AAF0FA731CD4}" presName="child4group" presStyleCnt="0"/>
      <dgm:spPr/>
    </dgm:pt>
    <dgm:pt modelId="{4BCBEBC1-DAB8-46BB-B998-31CCA4AF3DC3}" type="pres">
      <dgm:prSet presAssocID="{1FAA2D05-5E13-42B3-952D-AAF0FA731CD4}" presName="child4" presStyleLbl="bgAcc1" presStyleIdx="3" presStyleCnt="4" custScaleY="141691" custLinFactNeighborX="-1913" custLinFactNeighborY="-37505"/>
      <dgm:spPr>
        <a:xfrm>
          <a:off x="2448185" y="1824174"/>
          <a:ext cx="2135307" cy="1959862"/>
        </a:xfrm>
        <a:prstGeom prst="roundRect">
          <a:avLst>
            <a:gd name="adj" fmla="val 10000"/>
          </a:avLst>
        </a:prstGeom>
      </dgm:spPr>
    </dgm:pt>
    <dgm:pt modelId="{E0A08F09-70B8-4128-ADC1-1C6FCCC7734E}" type="pres">
      <dgm:prSet presAssocID="{1FAA2D05-5E13-42B3-952D-AAF0FA731CD4}" presName="child4Text" presStyleLbl="bgAcc1" presStyleIdx="3" presStyleCnt="4">
        <dgm:presLayoutVars>
          <dgm:bulletEnabled val="1"/>
        </dgm:presLayoutVars>
      </dgm:prSet>
      <dgm:spPr/>
    </dgm:pt>
    <dgm:pt modelId="{103249C3-6E2D-4F27-AA85-67C8226963EE}" type="pres">
      <dgm:prSet presAssocID="{1FAA2D05-5E13-42B3-952D-AAF0FA731CD4}" presName="childPlaceholder" presStyleCnt="0"/>
      <dgm:spPr/>
    </dgm:pt>
    <dgm:pt modelId="{19B04013-3CA8-456A-AAC0-BC320447F57A}" type="pres">
      <dgm:prSet presAssocID="{1FAA2D05-5E13-42B3-952D-AAF0FA731CD4}" presName="circle" presStyleCnt="0"/>
      <dgm:spPr/>
    </dgm:pt>
    <dgm:pt modelId="{1F0A12D3-589E-4F6A-BCE7-554606533C14}" type="pres">
      <dgm:prSet presAssocID="{1FAA2D05-5E13-42B3-952D-AAF0FA731CD4}" presName="quadrant1" presStyleLbl="node1" presStyleIdx="0" presStyleCnt="4" custScaleX="79261" custScaleY="77940" custLinFactNeighborX="12679" custLinFactNeighborY="2892">
        <dgm:presLayoutVars>
          <dgm:chMax val="1"/>
          <dgm:bulletEnabled val="1"/>
        </dgm:presLayoutVars>
      </dgm:prSet>
      <dgm:spPr/>
    </dgm:pt>
    <dgm:pt modelId="{EE8010B5-1721-4EDF-A52D-12596657348D}" type="pres">
      <dgm:prSet presAssocID="{1FAA2D05-5E13-42B3-952D-AAF0FA731CD4}" presName="quadrant2" presStyleLbl="node1" presStyleIdx="1" presStyleCnt="4" custScaleX="79261" custScaleY="77940" custLinFactNeighborX="-12197" custLinFactNeighborY="2410">
        <dgm:presLayoutVars>
          <dgm:chMax val="1"/>
          <dgm:bulletEnabled val="1"/>
        </dgm:presLayoutVars>
      </dgm:prSet>
      <dgm:spPr/>
    </dgm:pt>
    <dgm:pt modelId="{440EBDAB-B6C9-4CA5-8B65-EAEAC69CA2BA}" type="pres">
      <dgm:prSet presAssocID="{1FAA2D05-5E13-42B3-952D-AAF0FA731CD4}" presName="quadrant3" presStyleLbl="node1" presStyleIdx="2" presStyleCnt="4" custScaleX="79261" custScaleY="77940" custLinFactNeighborX="-12197" custLinFactNeighborY="-23766">
        <dgm:presLayoutVars>
          <dgm:chMax val="1"/>
          <dgm:bulletEnabled val="1"/>
        </dgm:presLayoutVars>
      </dgm:prSet>
      <dgm:spPr/>
    </dgm:pt>
    <dgm:pt modelId="{07C2C8F2-698B-4DF9-98C6-26EF7664596A}" type="pres">
      <dgm:prSet presAssocID="{1FAA2D05-5E13-42B3-952D-AAF0FA731CD4}" presName="quadrant4" presStyleLbl="node1" presStyleIdx="3" presStyleCnt="4" custScaleX="79261" custScaleY="77940" custLinFactNeighborX="12679" custLinFactNeighborY="-23283">
        <dgm:presLayoutVars>
          <dgm:chMax val="1"/>
          <dgm:bulletEnabled val="1"/>
        </dgm:presLayoutVars>
      </dgm:prSet>
      <dgm:spPr/>
    </dgm:pt>
    <dgm:pt modelId="{65587268-6B2D-4CBB-9DE3-F53F6E71FF39}" type="pres">
      <dgm:prSet presAssocID="{1FAA2D05-5E13-42B3-952D-AAF0FA731CD4}" presName="quadrantPlaceholder" presStyleCnt="0"/>
      <dgm:spPr/>
    </dgm:pt>
    <dgm:pt modelId="{65805896-935A-44DD-9533-F997AAE85157}" type="pres">
      <dgm:prSet presAssocID="{1FAA2D05-5E13-42B3-952D-AAF0FA731CD4}" presName="center1" presStyleLbl="fgShp" presStyleIdx="0" presStyleCnt="2" custLinFactNeighborY="-20879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  <dgm:pt modelId="{C42B29AE-8E07-48A3-A6DB-0D6FDCD98E30}" type="pres">
      <dgm:prSet presAssocID="{1FAA2D05-5E13-42B3-952D-AAF0FA731CD4}" presName="center2" presStyleLbl="fgShp" presStyleIdx="1" presStyleCnt="2" custLinFactNeighborY="-4497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>
          <a:noFill/>
        </a:ln>
      </dgm:spPr>
    </dgm:pt>
  </dgm:ptLst>
  <dgm:cxnLst>
    <dgm:cxn modelId="{E13F4400-96E2-4692-B98B-AD593FAC0584}" type="presOf" srcId="{C41EB1E7-F799-430E-9ECE-63D334FFED1B}" destId="{F4445466-3BD8-4374-B6EA-213902341FDD}" srcOrd="1" destOrd="1" presId="urn:microsoft.com/office/officeart/2005/8/layout/cycle4"/>
    <dgm:cxn modelId="{E44EFC00-EC68-4903-882E-B7A106F43015}" type="presOf" srcId="{C8486C98-5F37-42DB-B35D-3FAEA87D0561}" destId="{58F6AD09-4050-41A0-B054-F75082280704}" srcOrd="0" destOrd="0" presId="urn:microsoft.com/office/officeart/2005/8/layout/cycle4"/>
    <dgm:cxn modelId="{D0193D02-2DAE-4AFE-9BAC-DBE06A3BCB46}" type="presOf" srcId="{CDAA755F-4032-4556-BECD-407248568049}" destId="{FC936C2F-D5EB-419C-A0E1-43CA34E0F130}" srcOrd="0" destOrd="0" presId="urn:microsoft.com/office/officeart/2005/8/layout/cycle4"/>
    <dgm:cxn modelId="{B388AB05-D824-4440-9837-C5B6DC5E37EB}" srcId="{5DE7BC04-6535-468D-BB1F-654B4D987D4C}" destId="{8F65F6FC-3CB7-4198-AB75-BAD729FD77E5}" srcOrd="0" destOrd="0" parTransId="{7BBB46D1-79CC-4ACC-AE01-27D61365A607}" sibTransId="{1EE23BE0-C4D7-4270-9488-7B436F012BCD}"/>
    <dgm:cxn modelId="{AEC4D606-2309-4EB5-9EC0-7432917C22BA}" type="presOf" srcId="{64B20368-22E6-4527-B7BE-AF8706202F74}" destId="{FC936C2F-D5EB-419C-A0E1-43CA34E0F130}" srcOrd="0" destOrd="1" presId="urn:microsoft.com/office/officeart/2005/8/layout/cycle4"/>
    <dgm:cxn modelId="{B0AEB608-E196-448C-A560-487AAB53040A}" type="presOf" srcId="{B3CF29E5-D98C-40A1-8B27-E28327882D2C}" destId="{16D2D568-8074-4AB5-A597-6F0198FFE16B}" srcOrd="0" destOrd="2" presId="urn:microsoft.com/office/officeart/2005/8/layout/cycle4"/>
    <dgm:cxn modelId="{954B7809-38AE-43C6-AAA2-9652EDC3F868}" type="presOf" srcId="{68BB85F9-7A46-41D0-9624-5105479FDB2F}" destId="{EE8010B5-1721-4EDF-A52D-12596657348D}" srcOrd="0" destOrd="0" presId="urn:microsoft.com/office/officeart/2005/8/layout/cycle4"/>
    <dgm:cxn modelId="{629ECB0A-B647-4EFA-A881-F31DF7033382}" type="presOf" srcId="{5DE7BC04-6535-468D-BB1F-654B4D987D4C}" destId="{07C2C8F2-698B-4DF9-98C6-26EF7664596A}" srcOrd="0" destOrd="0" presId="urn:microsoft.com/office/officeart/2005/8/layout/cycle4"/>
    <dgm:cxn modelId="{1EA21F0E-AAF7-4310-936A-208C02051C8B}" type="presOf" srcId="{DD30DFD7-5F97-4A2E-A9AB-3C1F028DA153}" destId="{16D2D568-8074-4AB5-A597-6F0198FFE16B}" srcOrd="0" destOrd="3" presId="urn:microsoft.com/office/officeart/2005/8/layout/cycle4"/>
    <dgm:cxn modelId="{64926A0F-66CC-454D-911D-8F949CE08770}" srcId="{AFB72984-387A-443D-8C91-7F48322F1475}" destId="{2AEBAC06-D56B-45C4-B417-F8BC039C1B7F}" srcOrd="5" destOrd="0" parTransId="{D101951F-077E-4E6D-B209-6CFE5C00762B}" sibTransId="{928D1DF7-5742-481B-A957-F98C16699ABD}"/>
    <dgm:cxn modelId="{E57F3910-2213-4BF4-B2D2-CD7D7214223E}" type="presOf" srcId="{221DD9E9-B147-4195-9B76-98DCBC697389}" destId="{E0A08F09-70B8-4128-ADC1-1C6FCCC7734E}" srcOrd="1" destOrd="5" presId="urn:microsoft.com/office/officeart/2005/8/layout/cycle4"/>
    <dgm:cxn modelId="{F28FB612-28F8-41C4-BDF8-5575B422C3AE}" type="presOf" srcId="{3A226A7C-2A20-4C52-9F81-DB0E4C79161D}" destId="{EC8CE6C1-4ED6-4363-A65F-631A1C2B648F}" srcOrd="1" destOrd="4" presId="urn:microsoft.com/office/officeart/2005/8/layout/cycle4"/>
    <dgm:cxn modelId="{2BCBE114-C5F9-4732-9ED9-ED6AA1D28567}" type="presOf" srcId="{081443C1-7399-403F-8E64-0848242F1FE0}" destId="{FC936C2F-D5EB-419C-A0E1-43CA34E0F130}" srcOrd="0" destOrd="6" presId="urn:microsoft.com/office/officeart/2005/8/layout/cycle4"/>
    <dgm:cxn modelId="{7924E71A-0B43-44EA-95EF-D6E93E9CBA07}" srcId="{68BB85F9-7A46-41D0-9624-5105479FDB2F}" destId="{63185E5D-86FB-41C4-AACD-67A7D5CB976A}" srcOrd="3" destOrd="0" parTransId="{90A9196F-44D9-40C9-85D9-D67D3348F83D}" sibTransId="{E85CC5DD-3FAD-4B36-A7F0-FDC5CB400D63}"/>
    <dgm:cxn modelId="{08BDA41C-9137-438C-B500-6766276596D1}" type="presOf" srcId="{2AEBAC06-D56B-45C4-B417-F8BC039C1B7F}" destId="{16D2D568-8074-4AB5-A597-6F0198FFE16B}" srcOrd="0" destOrd="5" presId="urn:microsoft.com/office/officeart/2005/8/layout/cycle4"/>
    <dgm:cxn modelId="{19F41E1E-E42B-4DEE-A52A-E1EF9013C9A3}" type="presOf" srcId="{0CEFA258-F6E7-448B-88FB-3904621D66CB}" destId="{FC936C2F-D5EB-419C-A0E1-43CA34E0F130}" srcOrd="0" destOrd="2" presId="urn:microsoft.com/office/officeart/2005/8/layout/cycle4"/>
    <dgm:cxn modelId="{ED739C20-2463-4FEC-BF70-568562FC8591}" type="presOf" srcId="{ED181D44-A0B0-45B9-BE39-C5CBEB5204F1}" destId="{58F6AD09-4050-41A0-B054-F75082280704}" srcOrd="0" destOrd="4" presId="urn:microsoft.com/office/officeart/2005/8/layout/cycle4"/>
    <dgm:cxn modelId="{84E94425-053B-4311-A4C4-26AACDC4BCB7}" type="presOf" srcId="{8EAB96AA-3D50-4E6C-9E34-6D74523340A7}" destId="{4BCBEBC1-DAB8-46BB-B998-31CCA4AF3DC3}" srcOrd="0" destOrd="2" presId="urn:microsoft.com/office/officeart/2005/8/layout/cycle4"/>
    <dgm:cxn modelId="{867DC12B-BA1E-450A-9223-1B9ED7037B4C}" type="presOf" srcId="{4FBFAB97-5487-45DC-B1FF-55E2525F1E01}" destId="{FC936C2F-D5EB-419C-A0E1-43CA34E0F130}" srcOrd="0" destOrd="5" presId="urn:microsoft.com/office/officeart/2005/8/layout/cycle4"/>
    <dgm:cxn modelId="{8DD3C32C-2A9D-4A79-AA4D-E9CC17E7AB57}" srcId="{AFB72984-387A-443D-8C91-7F48322F1475}" destId="{BCE77AD9-BFEC-4129-918F-98AE1D31B435}" srcOrd="4" destOrd="0" parTransId="{E3E576E5-EF9E-403B-9CF4-6437A6993CB3}" sibTransId="{921CB501-1BE7-4207-82E0-DC41EC2E27C5}"/>
    <dgm:cxn modelId="{AB2EB12D-4C19-4ACB-9F82-BC7A7E26A38B}" srcId="{331BF942-B013-4E64-BBB9-25FDA34C30EE}" destId="{ED181D44-A0B0-45B9-BE39-C5CBEB5204F1}" srcOrd="4" destOrd="0" parTransId="{E30D22E4-88A6-4291-BF37-FCB29E1E78D9}" sibTransId="{82911A50-E31D-42AF-9DB5-4242E09EB51B}"/>
    <dgm:cxn modelId="{1699612E-E5AF-4004-B3A1-783C90CDB230}" type="presOf" srcId="{88D1030A-0801-4A4A-A213-9CB1451D6DCE}" destId="{16D2D568-8074-4AB5-A597-6F0198FFE16B}" srcOrd="0" destOrd="0" presId="urn:microsoft.com/office/officeart/2005/8/layout/cycle4"/>
    <dgm:cxn modelId="{18440931-4EA1-46B3-AD11-C945E1781FA7}" type="presOf" srcId="{DE7FB7BF-B0B2-4D13-A86D-018DD511ACBE}" destId="{9359BCB8-8EE9-4E2A-81FA-F52DCC52BC6E}" srcOrd="1" destOrd="3" presId="urn:microsoft.com/office/officeart/2005/8/layout/cycle4"/>
    <dgm:cxn modelId="{5FBA6832-889A-4250-9392-F4D968372191}" type="presOf" srcId="{92AAA046-7C1D-4223-BF28-8AC4DE6A09C8}" destId="{16D2D568-8074-4AB5-A597-6F0198FFE16B}" srcOrd="0" destOrd="6" presId="urn:microsoft.com/office/officeart/2005/8/layout/cycle4"/>
    <dgm:cxn modelId="{040C3D36-77BF-45A9-B7C1-905F7578D52E}" type="presOf" srcId="{D15E6E23-A680-41C8-A5C8-3FF70DB0A474}" destId="{58F6AD09-4050-41A0-B054-F75082280704}" srcOrd="0" destOrd="1" presId="urn:microsoft.com/office/officeart/2005/8/layout/cycle4"/>
    <dgm:cxn modelId="{21BFA736-9EDF-4885-AF48-EC8FB65DB0D6}" srcId="{AFB72984-387A-443D-8C91-7F48322F1475}" destId="{92AAA046-7C1D-4223-BF28-8AC4DE6A09C8}" srcOrd="6" destOrd="0" parTransId="{A8002134-30C7-4C25-8DBF-FFFDCD5033BB}" sibTransId="{7DB62C99-92F8-46E0-8ADF-4FC3BFDFDBDF}"/>
    <dgm:cxn modelId="{91DB3337-9EDC-40AE-B1A1-1B89706CC0EE}" type="presOf" srcId="{DE7FB7BF-B0B2-4D13-A86D-018DD511ACBE}" destId="{58F6AD09-4050-41A0-B054-F75082280704}" srcOrd="0" destOrd="3" presId="urn:microsoft.com/office/officeart/2005/8/layout/cycle4"/>
    <dgm:cxn modelId="{D9421638-D7EF-43BD-AF89-654929C8BFE6}" type="presOf" srcId="{557CF27F-CAF4-469A-8A76-23820F55CF11}" destId="{E0A08F09-70B8-4128-ADC1-1C6FCCC7734E}" srcOrd="1" destOrd="4" presId="urn:microsoft.com/office/officeart/2005/8/layout/cycle4"/>
    <dgm:cxn modelId="{CDB1B63A-6D2D-4054-9C10-42064582DEBD}" srcId="{331BF942-B013-4E64-BBB9-25FDA34C30EE}" destId="{7689B526-88F3-4DDD-BA7B-F4F64477E136}" srcOrd="5" destOrd="0" parTransId="{F194B920-38CF-436F-BF9F-15452529E696}" sibTransId="{840DC443-BF88-4EF2-9DE9-0177C024CC26}"/>
    <dgm:cxn modelId="{0922E13B-E479-4EDB-BDCC-A81B97879D05}" type="presOf" srcId="{7689B526-88F3-4DDD-BA7B-F4F64477E136}" destId="{58F6AD09-4050-41A0-B054-F75082280704}" srcOrd="0" destOrd="5" presId="urn:microsoft.com/office/officeart/2005/8/layout/cycle4"/>
    <dgm:cxn modelId="{85362C40-A507-4F6D-B7EB-1061E1EB29AE}" type="presOf" srcId="{331BF942-B013-4E64-BBB9-25FDA34C30EE}" destId="{440EBDAB-B6C9-4CA5-8B65-EAEAC69CA2BA}" srcOrd="0" destOrd="0" presId="urn:microsoft.com/office/officeart/2005/8/layout/cycle4"/>
    <dgm:cxn modelId="{2E64815C-CDC9-4B93-8DFF-518BB0A59018}" srcId="{1FAA2D05-5E13-42B3-952D-AAF0FA731CD4}" destId="{5DE7BC04-6535-468D-BB1F-654B4D987D4C}" srcOrd="3" destOrd="0" parTransId="{F735FFF6-79B5-48FF-AD32-86D0B3124629}" sibTransId="{F37993CD-7942-4763-9116-2667CD6CE388}"/>
    <dgm:cxn modelId="{7837875C-C70F-4980-A695-587164A66DBE}" type="presOf" srcId="{ED181D44-A0B0-45B9-BE39-C5CBEB5204F1}" destId="{9359BCB8-8EE9-4E2A-81FA-F52DCC52BC6E}" srcOrd="1" destOrd="4" presId="urn:microsoft.com/office/officeart/2005/8/layout/cycle4"/>
    <dgm:cxn modelId="{897F5A41-8F64-44AB-AE31-B5F9E569267D}" type="presOf" srcId="{F32A5668-8D23-457C-AB0D-4C8157936A3A}" destId="{F4445466-3BD8-4374-B6EA-213902341FDD}" srcOrd="1" destOrd="7" presId="urn:microsoft.com/office/officeart/2005/8/layout/cycle4"/>
    <dgm:cxn modelId="{47974F62-ABB3-43C4-B398-2AD578E662F1}" type="presOf" srcId="{557CF27F-CAF4-469A-8A76-23820F55CF11}" destId="{4BCBEBC1-DAB8-46BB-B998-31CCA4AF3DC3}" srcOrd="0" destOrd="4" presId="urn:microsoft.com/office/officeart/2005/8/layout/cycle4"/>
    <dgm:cxn modelId="{CB9B6A64-59C1-428B-88E9-D02B35B2E551}" type="presOf" srcId="{7689B526-88F3-4DDD-BA7B-F4F64477E136}" destId="{9359BCB8-8EE9-4E2A-81FA-F52DCC52BC6E}" srcOrd="1" destOrd="5" presId="urn:microsoft.com/office/officeart/2005/8/layout/cycle4"/>
    <dgm:cxn modelId="{AEABB247-411D-4580-8AC2-EEC5A41DD102}" type="presOf" srcId="{63185E5D-86FB-41C4-AACD-67A7D5CB976A}" destId="{FC936C2F-D5EB-419C-A0E1-43CA34E0F130}" srcOrd="0" destOrd="3" presId="urn:microsoft.com/office/officeart/2005/8/layout/cycle4"/>
    <dgm:cxn modelId="{83EFCF67-1823-4304-B806-AF2FB846A5C0}" type="presOf" srcId="{3A226A7C-2A20-4C52-9F81-DB0E4C79161D}" destId="{FC936C2F-D5EB-419C-A0E1-43CA34E0F130}" srcOrd="0" destOrd="4" presId="urn:microsoft.com/office/officeart/2005/8/layout/cycle4"/>
    <dgm:cxn modelId="{542F8D69-05E8-45E0-A941-20F8D8033095}" type="presOf" srcId="{5B5BE2F6-8ED0-4585-BE9E-F34494924B2C}" destId="{58F6AD09-4050-41A0-B054-F75082280704}" srcOrd="0" destOrd="2" presId="urn:microsoft.com/office/officeart/2005/8/layout/cycle4"/>
    <dgm:cxn modelId="{287C674A-2203-4BDE-AB67-AA7A17C6AE37}" srcId="{68BB85F9-7A46-41D0-9624-5105479FDB2F}" destId="{0CEFA258-F6E7-448B-88FB-3904621D66CB}" srcOrd="2" destOrd="0" parTransId="{18ECA1E0-97F0-49BF-BDE6-2B46093A27CA}" sibTransId="{AD69B64B-A471-46F4-A4EB-E426862F715F}"/>
    <dgm:cxn modelId="{2468136C-FA19-4603-B534-5B62C17221D1}" type="presOf" srcId="{CDAA755F-4032-4556-BECD-407248568049}" destId="{EC8CE6C1-4ED6-4363-A65F-631A1C2B648F}" srcOrd="1" destOrd="0" presId="urn:microsoft.com/office/officeart/2005/8/layout/cycle4"/>
    <dgm:cxn modelId="{49DBCB4E-EA30-40B8-84B8-740E54487E05}" srcId="{331BF942-B013-4E64-BBB9-25FDA34C30EE}" destId="{D15E6E23-A680-41C8-A5C8-3FF70DB0A474}" srcOrd="1" destOrd="0" parTransId="{AADD3F06-DA5E-4630-9FFB-0F964CBB2973}" sibTransId="{ECAD796C-2CBE-4F3E-9048-D86813EE347E}"/>
    <dgm:cxn modelId="{DFA53E50-FD8E-4424-AFAE-E2DD81ED3BAD}" srcId="{AFB72984-387A-443D-8C91-7F48322F1475}" destId="{88D1030A-0801-4A4A-A213-9CB1451D6DCE}" srcOrd="0" destOrd="0" parTransId="{40BDA910-3E0C-4A1D-95D4-3B33D8F363E2}" sibTransId="{D74ECB12-22AB-413A-834B-A51378806A4B}"/>
    <dgm:cxn modelId="{26432771-6FB7-4F5A-B2A4-155508E5DFEC}" type="presOf" srcId="{8F65F6FC-3CB7-4198-AB75-BAD729FD77E5}" destId="{E0A08F09-70B8-4128-ADC1-1C6FCCC7734E}" srcOrd="1" destOrd="0" presId="urn:microsoft.com/office/officeart/2005/8/layout/cycle4"/>
    <dgm:cxn modelId="{9AF4D471-26B3-457A-85C1-624186517098}" type="presOf" srcId="{1FF72A4A-7A4B-4FFB-939A-F4E26A345A0D}" destId="{E0A08F09-70B8-4128-ADC1-1C6FCCC7734E}" srcOrd="1" destOrd="1" presId="urn:microsoft.com/office/officeart/2005/8/layout/cycle4"/>
    <dgm:cxn modelId="{52FE5373-198F-4428-9F2B-10CAC61DB0FE}" srcId="{68BB85F9-7A46-41D0-9624-5105479FDB2F}" destId="{4FBFAB97-5487-45DC-B1FF-55E2525F1E01}" srcOrd="5" destOrd="0" parTransId="{33D33345-E63F-440C-BF1D-16E3C3528C7B}" sibTransId="{A1995CD7-A61A-44DE-BD42-E931B0AE8B90}"/>
    <dgm:cxn modelId="{BF1ACE73-F05F-4E1E-9538-6FC206F5B5FB}" srcId="{5DE7BC04-6535-468D-BB1F-654B4D987D4C}" destId="{8EAB96AA-3D50-4E6C-9E34-6D74523340A7}" srcOrd="2" destOrd="0" parTransId="{61A4324B-7298-46F8-8A7F-49DDB7529453}" sibTransId="{8C19592A-618A-446A-8BC1-343AB41560C5}"/>
    <dgm:cxn modelId="{AF707955-8341-4000-B6E8-D137E934F32A}" type="presOf" srcId="{C41EB1E7-F799-430E-9ECE-63D334FFED1B}" destId="{16D2D568-8074-4AB5-A597-6F0198FFE16B}" srcOrd="0" destOrd="1" presId="urn:microsoft.com/office/officeart/2005/8/layout/cycle4"/>
    <dgm:cxn modelId="{D0EB0B77-69CF-455C-B7C7-D79217263563}" type="presOf" srcId="{8F65F6FC-3CB7-4198-AB75-BAD729FD77E5}" destId="{4BCBEBC1-DAB8-46BB-B998-31CCA4AF3DC3}" srcOrd="0" destOrd="0" presId="urn:microsoft.com/office/officeart/2005/8/layout/cycle4"/>
    <dgm:cxn modelId="{0F922157-011E-4102-9D67-25CAAC5326BD}" srcId="{AFB72984-387A-443D-8C91-7F48322F1475}" destId="{C41EB1E7-F799-430E-9ECE-63D334FFED1B}" srcOrd="1" destOrd="0" parTransId="{A888C03E-FD70-4843-9CDF-CC25EF4BC53D}" sibTransId="{58F7E0C9-3E3C-4BEF-A657-6D3F269D5ED0}"/>
    <dgm:cxn modelId="{5F079658-7612-45BA-B898-D39EBE2343A6}" srcId="{5DE7BC04-6535-468D-BB1F-654B4D987D4C}" destId="{1FF72A4A-7A4B-4FFB-939A-F4E26A345A0D}" srcOrd="1" destOrd="0" parTransId="{92A87306-D8FC-4555-B96D-6402C63740F6}" sibTransId="{066C079E-165A-4606-9D3D-05A027AC820F}"/>
    <dgm:cxn modelId="{1C38FB80-CB75-422E-B610-2A111F66EFF1}" type="presOf" srcId="{1FAA2D05-5E13-42B3-952D-AAF0FA731CD4}" destId="{E872F55C-9633-402A-BAF3-1FB9BE263357}" srcOrd="0" destOrd="0" presId="urn:microsoft.com/office/officeart/2005/8/layout/cycle4"/>
    <dgm:cxn modelId="{D72EEA84-ED76-431E-B3D0-96795068FF9C}" type="presOf" srcId="{0CEFA258-F6E7-448B-88FB-3904621D66CB}" destId="{EC8CE6C1-4ED6-4363-A65F-631A1C2B648F}" srcOrd="1" destOrd="2" presId="urn:microsoft.com/office/officeart/2005/8/layout/cycle4"/>
    <dgm:cxn modelId="{5BEA5585-3A6F-46ED-8BA0-26AF5A154B2E}" srcId="{68BB85F9-7A46-41D0-9624-5105479FDB2F}" destId="{081443C1-7399-403F-8E64-0848242F1FE0}" srcOrd="6" destOrd="0" parTransId="{AA84E7C5-4EDA-4C4E-8C55-E16062EFDB5D}" sibTransId="{B5630054-C2AF-43D3-9410-0E933F18D624}"/>
    <dgm:cxn modelId="{0AF5E186-1AE0-480D-B7AD-43E1B7EAA245}" type="presOf" srcId="{53EDF141-99A8-497C-954F-61A210542BD1}" destId="{9359BCB8-8EE9-4E2A-81FA-F52DCC52BC6E}" srcOrd="1" destOrd="6" presId="urn:microsoft.com/office/officeart/2005/8/layout/cycle4"/>
    <dgm:cxn modelId="{A177D389-9ACD-4B88-9831-8E79C802F1AA}" type="presOf" srcId="{8EAB96AA-3D50-4E6C-9E34-6D74523340A7}" destId="{E0A08F09-70B8-4128-ADC1-1C6FCCC7734E}" srcOrd="1" destOrd="2" presId="urn:microsoft.com/office/officeart/2005/8/layout/cycle4"/>
    <dgm:cxn modelId="{D93D018C-8408-43E8-86A5-1BE5A829ED28}" type="presOf" srcId="{C8486C98-5F37-42DB-B35D-3FAEA87D0561}" destId="{9359BCB8-8EE9-4E2A-81FA-F52DCC52BC6E}" srcOrd="1" destOrd="0" presId="urn:microsoft.com/office/officeart/2005/8/layout/cycle4"/>
    <dgm:cxn modelId="{CA67638C-9EE2-4212-ACA6-C6937864E1EA}" srcId="{1FAA2D05-5E13-42B3-952D-AAF0FA731CD4}" destId="{68BB85F9-7A46-41D0-9624-5105479FDB2F}" srcOrd="1" destOrd="0" parTransId="{CF404080-B31C-478E-927E-E9FF1F2DC209}" sibTransId="{B0F37886-0DA9-4A56-B783-AC86A02677F5}"/>
    <dgm:cxn modelId="{5B2CFA91-146D-45D5-831D-68156BA66795}" srcId="{331BF942-B013-4E64-BBB9-25FDA34C30EE}" destId="{53EDF141-99A8-497C-954F-61A210542BD1}" srcOrd="6" destOrd="0" parTransId="{27315A81-79FE-43C9-8415-74ABB7220B97}" sibTransId="{8EDF8EAD-9E50-44D2-9E84-52E932FA145E}"/>
    <dgm:cxn modelId="{505DFE94-9BD2-4650-96D6-FE6368A89540}" srcId="{68BB85F9-7A46-41D0-9624-5105479FDB2F}" destId="{CDAA755F-4032-4556-BECD-407248568049}" srcOrd="0" destOrd="0" parTransId="{DD3237EE-0354-4F3D-AEAA-EADB07DE8EED}" sibTransId="{AFBB4D38-3718-4CE9-8A6D-82588364F338}"/>
    <dgm:cxn modelId="{54C6BF95-4DD8-4C7E-9C02-5D09F74EB1C5}" srcId="{1FAA2D05-5E13-42B3-952D-AAF0FA731CD4}" destId="{331BF942-B013-4E64-BBB9-25FDA34C30EE}" srcOrd="2" destOrd="0" parTransId="{8DBABA30-B3D3-4519-8A75-F9E244AD5209}" sibTransId="{6BA5AAF3-42DF-4029-9D5F-E8FF1504FA75}"/>
    <dgm:cxn modelId="{EB0E1B97-1996-4A8E-8EEE-28481677A793}" srcId="{331BF942-B013-4E64-BBB9-25FDA34C30EE}" destId="{DE7FB7BF-B0B2-4D13-A86D-018DD511ACBE}" srcOrd="3" destOrd="0" parTransId="{50ACFA92-7521-4648-A143-D224833588D4}" sibTransId="{56EDD063-2051-4112-9411-2619B8EC0FDA}"/>
    <dgm:cxn modelId="{E1813A97-51B3-443F-9E84-6C5E95B6C817}" type="presOf" srcId="{2AEBAC06-D56B-45C4-B417-F8BC039C1B7F}" destId="{F4445466-3BD8-4374-B6EA-213902341FDD}" srcOrd="1" destOrd="5" presId="urn:microsoft.com/office/officeart/2005/8/layout/cycle4"/>
    <dgm:cxn modelId="{71A08E9B-2722-4229-8BDA-0CC5BA950DED}" type="presOf" srcId="{5B5BE2F6-8ED0-4585-BE9E-F34494924B2C}" destId="{9359BCB8-8EE9-4E2A-81FA-F52DCC52BC6E}" srcOrd="1" destOrd="2" presId="urn:microsoft.com/office/officeart/2005/8/layout/cycle4"/>
    <dgm:cxn modelId="{340CCB9D-D2B8-44FD-A33D-095E8F0887E0}" srcId="{AFB72984-387A-443D-8C91-7F48322F1475}" destId="{B3CF29E5-D98C-40A1-8B27-E28327882D2C}" srcOrd="2" destOrd="0" parTransId="{97818DEA-9B0F-464A-85D1-232A0781262C}" sibTransId="{2785F913-FA4F-4CFA-898F-2AE6F24EAE87}"/>
    <dgm:cxn modelId="{E0F3509F-81A5-479F-9D23-D8E99824439D}" type="presOf" srcId="{BCE77AD9-BFEC-4129-918F-98AE1D31B435}" destId="{16D2D568-8074-4AB5-A597-6F0198FFE16B}" srcOrd="0" destOrd="4" presId="urn:microsoft.com/office/officeart/2005/8/layout/cycle4"/>
    <dgm:cxn modelId="{43F26DA1-2B9A-4B03-A2A1-1B3B94835AC2}" srcId="{5DE7BC04-6535-468D-BB1F-654B4D987D4C}" destId="{049FFF39-21DA-4433-942B-E297FEBB1986}" srcOrd="3" destOrd="0" parTransId="{29199D70-79AB-4EF6-AB1A-7E278227E281}" sibTransId="{F168A5EC-3F3E-418A-BCB3-B137B06B9820}"/>
    <dgm:cxn modelId="{0AA182A1-1D56-4CC7-85A3-7D0DF1B55388}" type="presOf" srcId="{64B20368-22E6-4527-B7BE-AF8706202F74}" destId="{EC8CE6C1-4ED6-4363-A65F-631A1C2B648F}" srcOrd="1" destOrd="1" presId="urn:microsoft.com/office/officeart/2005/8/layout/cycle4"/>
    <dgm:cxn modelId="{9F42ECA4-FA39-4827-998F-5085CA31459A}" srcId="{AFB72984-387A-443D-8C91-7F48322F1475}" destId="{F32A5668-8D23-457C-AB0D-4C8157936A3A}" srcOrd="7" destOrd="0" parTransId="{A991FC5D-FD4C-4061-9FA2-25732AD9A646}" sibTransId="{BB7F36CA-1C02-46F7-9F64-423DA55664B3}"/>
    <dgm:cxn modelId="{6B0C95A5-F386-4E6E-9C3F-C864C87BE289}" type="presOf" srcId="{081443C1-7399-403F-8E64-0848242F1FE0}" destId="{EC8CE6C1-4ED6-4363-A65F-631A1C2B648F}" srcOrd="1" destOrd="6" presId="urn:microsoft.com/office/officeart/2005/8/layout/cycle4"/>
    <dgm:cxn modelId="{D5B363AA-F79B-4E49-8D95-4452B19E1149}" srcId="{AFB72984-387A-443D-8C91-7F48322F1475}" destId="{DD30DFD7-5F97-4A2E-A9AB-3C1F028DA153}" srcOrd="3" destOrd="0" parTransId="{F41AFBB5-BBBA-4137-8CAE-923AA2BA1531}" sibTransId="{EAF87F0F-4642-4D58-90D4-76A0C212499D}"/>
    <dgm:cxn modelId="{69A0FFAC-A25E-46F3-A7F7-E355607F7D2C}" type="presOf" srcId="{4FBFAB97-5487-45DC-B1FF-55E2525F1E01}" destId="{EC8CE6C1-4ED6-4363-A65F-631A1C2B648F}" srcOrd="1" destOrd="5" presId="urn:microsoft.com/office/officeart/2005/8/layout/cycle4"/>
    <dgm:cxn modelId="{982B32AE-FB34-4984-B5F6-6FC90AC9979C}" type="presOf" srcId="{F32A5668-8D23-457C-AB0D-4C8157936A3A}" destId="{16D2D568-8074-4AB5-A597-6F0198FFE16B}" srcOrd="0" destOrd="7" presId="urn:microsoft.com/office/officeart/2005/8/layout/cycle4"/>
    <dgm:cxn modelId="{C8C253B0-B4CA-454F-B383-62E80945CEE8}" type="presOf" srcId="{1FF72A4A-7A4B-4FFB-939A-F4E26A345A0D}" destId="{4BCBEBC1-DAB8-46BB-B998-31CCA4AF3DC3}" srcOrd="0" destOrd="1" presId="urn:microsoft.com/office/officeart/2005/8/layout/cycle4"/>
    <dgm:cxn modelId="{600D61B3-0EEC-4D98-9C9F-8D1B40FBA238}" srcId="{331BF942-B013-4E64-BBB9-25FDA34C30EE}" destId="{C8486C98-5F37-42DB-B35D-3FAEA87D0561}" srcOrd="0" destOrd="0" parTransId="{9B8D613E-FC85-48D7-8813-B94C5C9E0940}" sibTransId="{9316EDEA-BFCA-4C00-B187-B26536D530BF}"/>
    <dgm:cxn modelId="{E722E5B3-B9CC-4766-9CDC-3AD1694F572E}" type="presOf" srcId="{88D1030A-0801-4A4A-A213-9CB1451D6DCE}" destId="{F4445466-3BD8-4374-B6EA-213902341FDD}" srcOrd="1" destOrd="0" presId="urn:microsoft.com/office/officeart/2005/8/layout/cycle4"/>
    <dgm:cxn modelId="{BFFB70B8-310F-4CFE-BA89-4D0218D83BF4}" type="presOf" srcId="{DD30DFD7-5F97-4A2E-A9AB-3C1F028DA153}" destId="{F4445466-3BD8-4374-B6EA-213902341FDD}" srcOrd="1" destOrd="3" presId="urn:microsoft.com/office/officeart/2005/8/layout/cycle4"/>
    <dgm:cxn modelId="{BD9A40C1-2C18-41F5-AB1C-947D74FEA722}" type="presOf" srcId="{AFB72984-387A-443D-8C91-7F48322F1475}" destId="{1F0A12D3-589E-4F6A-BCE7-554606533C14}" srcOrd="0" destOrd="0" presId="urn:microsoft.com/office/officeart/2005/8/layout/cycle4"/>
    <dgm:cxn modelId="{18ABB4C2-E1C6-4F4B-8185-18E277DFAE2F}" srcId="{5DE7BC04-6535-468D-BB1F-654B4D987D4C}" destId="{221DD9E9-B147-4195-9B76-98DCBC697389}" srcOrd="5" destOrd="0" parTransId="{8B48F00A-8A38-4234-89A9-7A9743EEC2BB}" sibTransId="{191229AD-2478-45E3-B1F6-1FCEF6E86F6B}"/>
    <dgm:cxn modelId="{864DD1C2-3AD8-4FC3-9ECE-DF10F33F56AB}" srcId="{5DE7BC04-6535-468D-BB1F-654B4D987D4C}" destId="{557CF27F-CAF4-469A-8A76-23820F55CF11}" srcOrd="4" destOrd="0" parTransId="{F9ED16D8-2160-4A80-B1C0-1E9B854B5C08}" sibTransId="{F682269D-BB3B-4311-B550-019B9C0E1176}"/>
    <dgm:cxn modelId="{E0BF62C4-AEE1-4077-B418-F12C26158E3B}" srcId="{331BF942-B013-4E64-BBB9-25FDA34C30EE}" destId="{5B5BE2F6-8ED0-4585-BE9E-F34494924B2C}" srcOrd="2" destOrd="0" parTransId="{1B1548DE-F6EF-4823-92D5-732EE54FAA0C}" sibTransId="{B5F44B28-6BCB-4362-935D-E89EE2D83CB0}"/>
    <dgm:cxn modelId="{97F4F8C6-962A-4D4F-9A09-4D038AD3847D}" type="presOf" srcId="{53EDF141-99A8-497C-954F-61A210542BD1}" destId="{58F6AD09-4050-41A0-B054-F75082280704}" srcOrd="0" destOrd="6" presId="urn:microsoft.com/office/officeart/2005/8/layout/cycle4"/>
    <dgm:cxn modelId="{D8FBB2C7-6A96-46CB-88E5-D0501D9274BE}" srcId="{68BB85F9-7A46-41D0-9624-5105479FDB2F}" destId="{64B20368-22E6-4527-B7BE-AF8706202F74}" srcOrd="1" destOrd="0" parTransId="{8D2E42D5-479A-43EE-AD13-F7F1997DC223}" sibTransId="{34CA6051-0C06-4557-B058-90E6CC25C049}"/>
    <dgm:cxn modelId="{CDDC82CF-4654-431D-9D66-4DA44E1D8640}" type="presOf" srcId="{B3CF29E5-D98C-40A1-8B27-E28327882D2C}" destId="{F4445466-3BD8-4374-B6EA-213902341FDD}" srcOrd="1" destOrd="2" presId="urn:microsoft.com/office/officeart/2005/8/layout/cycle4"/>
    <dgm:cxn modelId="{83BE2BD3-CA1B-4BB0-ABB0-7E11DFC43646}" srcId="{1FAA2D05-5E13-42B3-952D-AAF0FA731CD4}" destId="{AFB72984-387A-443D-8C91-7F48322F1475}" srcOrd="0" destOrd="0" parTransId="{51123907-7AA5-44FB-B002-A7283246DAF5}" sibTransId="{279C69FD-7924-4D33-878F-01A3AF29A612}"/>
    <dgm:cxn modelId="{DE776BD8-AF8E-409B-8CE0-5387C6BE8679}" type="presOf" srcId="{BCE77AD9-BFEC-4129-918F-98AE1D31B435}" destId="{F4445466-3BD8-4374-B6EA-213902341FDD}" srcOrd="1" destOrd="4" presId="urn:microsoft.com/office/officeart/2005/8/layout/cycle4"/>
    <dgm:cxn modelId="{DE2B49D9-567D-4669-9A12-9048E9A67403}" type="presOf" srcId="{049FFF39-21DA-4433-942B-E297FEBB1986}" destId="{E0A08F09-70B8-4128-ADC1-1C6FCCC7734E}" srcOrd="1" destOrd="3" presId="urn:microsoft.com/office/officeart/2005/8/layout/cycle4"/>
    <dgm:cxn modelId="{F5CB08DF-46B4-431F-8FF4-6AAB6F652BA9}" type="presOf" srcId="{221DD9E9-B147-4195-9B76-98DCBC697389}" destId="{4BCBEBC1-DAB8-46BB-B998-31CCA4AF3DC3}" srcOrd="0" destOrd="5" presId="urn:microsoft.com/office/officeart/2005/8/layout/cycle4"/>
    <dgm:cxn modelId="{DC6B8DE8-4BC0-472D-B827-8B66A772F591}" type="presOf" srcId="{63185E5D-86FB-41C4-AACD-67A7D5CB976A}" destId="{EC8CE6C1-4ED6-4363-A65F-631A1C2B648F}" srcOrd="1" destOrd="3" presId="urn:microsoft.com/office/officeart/2005/8/layout/cycle4"/>
    <dgm:cxn modelId="{10BF94F1-E1FE-410A-97CE-04A80039A347}" srcId="{68BB85F9-7A46-41D0-9624-5105479FDB2F}" destId="{3A226A7C-2A20-4C52-9F81-DB0E4C79161D}" srcOrd="4" destOrd="0" parTransId="{90724A6C-D2EB-48DA-8003-F4631B7D20B1}" sibTransId="{5729DEBC-B69B-4D15-9608-52B044CB5D77}"/>
    <dgm:cxn modelId="{21A216F2-B3A1-46C7-9120-7A6238CA0037}" type="presOf" srcId="{92AAA046-7C1D-4223-BF28-8AC4DE6A09C8}" destId="{F4445466-3BD8-4374-B6EA-213902341FDD}" srcOrd="1" destOrd="6" presId="urn:microsoft.com/office/officeart/2005/8/layout/cycle4"/>
    <dgm:cxn modelId="{7BA320F6-B48F-42F5-9F4B-1ACC0AB0E67E}" type="presOf" srcId="{D15E6E23-A680-41C8-A5C8-3FF70DB0A474}" destId="{9359BCB8-8EE9-4E2A-81FA-F52DCC52BC6E}" srcOrd="1" destOrd="1" presId="urn:microsoft.com/office/officeart/2005/8/layout/cycle4"/>
    <dgm:cxn modelId="{E4D146FE-A76E-4434-878B-C827FFCD4969}" type="presOf" srcId="{049FFF39-21DA-4433-942B-E297FEBB1986}" destId="{4BCBEBC1-DAB8-46BB-B998-31CCA4AF3DC3}" srcOrd="0" destOrd="3" presId="urn:microsoft.com/office/officeart/2005/8/layout/cycle4"/>
    <dgm:cxn modelId="{D0216854-415F-48DF-8D28-54B64D0B9275}" type="presParOf" srcId="{E872F55C-9633-402A-BAF3-1FB9BE263357}" destId="{FB53EC00-F5E3-48CF-B2ED-0368C2E75DCF}" srcOrd="0" destOrd="0" presId="urn:microsoft.com/office/officeart/2005/8/layout/cycle4"/>
    <dgm:cxn modelId="{65322141-CB16-4FBC-B646-D75914E853C5}" type="presParOf" srcId="{FB53EC00-F5E3-48CF-B2ED-0368C2E75DCF}" destId="{6B4D2551-5179-4378-9AAD-0B9734395DF1}" srcOrd="0" destOrd="0" presId="urn:microsoft.com/office/officeart/2005/8/layout/cycle4"/>
    <dgm:cxn modelId="{3AF249B6-3044-4545-9841-E4FCF8BE2927}" type="presParOf" srcId="{6B4D2551-5179-4378-9AAD-0B9734395DF1}" destId="{16D2D568-8074-4AB5-A597-6F0198FFE16B}" srcOrd="0" destOrd="0" presId="urn:microsoft.com/office/officeart/2005/8/layout/cycle4"/>
    <dgm:cxn modelId="{701D7CD0-F059-4DD6-ADF9-1BCB12FACCB6}" type="presParOf" srcId="{6B4D2551-5179-4378-9AAD-0B9734395DF1}" destId="{F4445466-3BD8-4374-B6EA-213902341FDD}" srcOrd="1" destOrd="0" presId="urn:microsoft.com/office/officeart/2005/8/layout/cycle4"/>
    <dgm:cxn modelId="{442105D9-2773-463D-9B0D-F2990DCFF379}" type="presParOf" srcId="{FB53EC00-F5E3-48CF-B2ED-0368C2E75DCF}" destId="{B4793DAC-B96E-4EE9-AC75-8EB987BAD80E}" srcOrd="1" destOrd="0" presId="urn:microsoft.com/office/officeart/2005/8/layout/cycle4"/>
    <dgm:cxn modelId="{BC8B5807-E7CA-451E-9906-8D4BFE144BD3}" type="presParOf" srcId="{B4793DAC-B96E-4EE9-AC75-8EB987BAD80E}" destId="{FC936C2F-D5EB-419C-A0E1-43CA34E0F130}" srcOrd="0" destOrd="0" presId="urn:microsoft.com/office/officeart/2005/8/layout/cycle4"/>
    <dgm:cxn modelId="{6E87DA93-9F70-40E8-9ADC-17FEC2F6A65A}" type="presParOf" srcId="{B4793DAC-B96E-4EE9-AC75-8EB987BAD80E}" destId="{EC8CE6C1-4ED6-4363-A65F-631A1C2B648F}" srcOrd="1" destOrd="0" presId="urn:microsoft.com/office/officeart/2005/8/layout/cycle4"/>
    <dgm:cxn modelId="{45DA8BCD-DDE6-4427-A36E-406FB09CCA77}" type="presParOf" srcId="{FB53EC00-F5E3-48CF-B2ED-0368C2E75DCF}" destId="{03EDDEF5-A9FC-4743-958B-4F7B000B2E1E}" srcOrd="2" destOrd="0" presId="urn:microsoft.com/office/officeart/2005/8/layout/cycle4"/>
    <dgm:cxn modelId="{DA1D158A-1391-40FA-B2C8-6943A1FC2705}" type="presParOf" srcId="{03EDDEF5-A9FC-4743-958B-4F7B000B2E1E}" destId="{58F6AD09-4050-41A0-B054-F75082280704}" srcOrd="0" destOrd="0" presId="urn:microsoft.com/office/officeart/2005/8/layout/cycle4"/>
    <dgm:cxn modelId="{5B8C18D9-C4D5-43BA-B582-EE71C28F874C}" type="presParOf" srcId="{03EDDEF5-A9FC-4743-958B-4F7B000B2E1E}" destId="{9359BCB8-8EE9-4E2A-81FA-F52DCC52BC6E}" srcOrd="1" destOrd="0" presId="urn:microsoft.com/office/officeart/2005/8/layout/cycle4"/>
    <dgm:cxn modelId="{3C485E62-2D08-4285-9C3B-4CDA15FF2521}" type="presParOf" srcId="{FB53EC00-F5E3-48CF-B2ED-0368C2E75DCF}" destId="{12A86684-97DF-4791-A793-C55DC7E2F63B}" srcOrd="3" destOrd="0" presId="urn:microsoft.com/office/officeart/2005/8/layout/cycle4"/>
    <dgm:cxn modelId="{4A086859-7000-470D-8E2A-4578E415EB9E}" type="presParOf" srcId="{12A86684-97DF-4791-A793-C55DC7E2F63B}" destId="{4BCBEBC1-DAB8-46BB-B998-31CCA4AF3DC3}" srcOrd="0" destOrd="0" presId="urn:microsoft.com/office/officeart/2005/8/layout/cycle4"/>
    <dgm:cxn modelId="{566AC7E8-89E5-4214-82A7-AD60D2912FD0}" type="presParOf" srcId="{12A86684-97DF-4791-A793-C55DC7E2F63B}" destId="{E0A08F09-70B8-4128-ADC1-1C6FCCC7734E}" srcOrd="1" destOrd="0" presId="urn:microsoft.com/office/officeart/2005/8/layout/cycle4"/>
    <dgm:cxn modelId="{FB351623-CC4E-43BA-A08A-1323F5F06B4A}" type="presParOf" srcId="{FB53EC00-F5E3-48CF-B2ED-0368C2E75DCF}" destId="{103249C3-6E2D-4F27-AA85-67C8226963EE}" srcOrd="4" destOrd="0" presId="urn:microsoft.com/office/officeart/2005/8/layout/cycle4"/>
    <dgm:cxn modelId="{4A1D76BC-210C-47A3-8273-D9D7BD85A9FB}" type="presParOf" srcId="{E872F55C-9633-402A-BAF3-1FB9BE263357}" destId="{19B04013-3CA8-456A-AAC0-BC320447F57A}" srcOrd="1" destOrd="0" presId="urn:microsoft.com/office/officeart/2005/8/layout/cycle4"/>
    <dgm:cxn modelId="{991CDA0B-E8EF-4C42-9CDF-7BB6F8BA8316}" type="presParOf" srcId="{19B04013-3CA8-456A-AAC0-BC320447F57A}" destId="{1F0A12D3-589E-4F6A-BCE7-554606533C14}" srcOrd="0" destOrd="0" presId="urn:microsoft.com/office/officeart/2005/8/layout/cycle4"/>
    <dgm:cxn modelId="{37C48101-EC81-488C-B047-83A874508F2D}" type="presParOf" srcId="{19B04013-3CA8-456A-AAC0-BC320447F57A}" destId="{EE8010B5-1721-4EDF-A52D-12596657348D}" srcOrd="1" destOrd="0" presId="urn:microsoft.com/office/officeart/2005/8/layout/cycle4"/>
    <dgm:cxn modelId="{B03ABA3E-F144-4064-9C20-89DBDFFA723E}" type="presParOf" srcId="{19B04013-3CA8-456A-AAC0-BC320447F57A}" destId="{440EBDAB-B6C9-4CA5-8B65-EAEAC69CA2BA}" srcOrd="2" destOrd="0" presId="urn:microsoft.com/office/officeart/2005/8/layout/cycle4"/>
    <dgm:cxn modelId="{D23F75D0-8667-4F40-9B2F-96583302FA1C}" type="presParOf" srcId="{19B04013-3CA8-456A-AAC0-BC320447F57A}" destId="{07C2C8F2-698B-4DF9-98C6-26EF7664596A}" srcOrd="3" destOrd="0" presId="urn:microsoft.com/office/officeart/2005/8/layout/cycle4"/>
    <dgm:cxn modelId="{702ABC3B-9E4D-47BA-AA92-D04F7D2FB5B6}" type="presParOf" srcId="{19B04013-3CA8-456A-AAC0-BC320447F57A}" destId="{65587268-6B2D-4CBB-9DE3-F53F6E71FF39}" srcOrd="4" destOrd="0" presId="urn:microsoft.com/office/officeart/2005/8/layout/cycle4"/>
    <dgm:cxn modelId="{863E1EAD-B4D0-4060-B6A7-B999FEDD52DF}" type="presParOf" srcId="{E872F55C-9633-402A-BAF3-1FB9BE263357}" destId="{65805896-935A-44DD-9533-F997AAE85157}" srcOrd="2" destOrd="0" presId="urn:microsoft.com/office/officeart/2005/8/layout/cycle4"/>
    <dgm:cxn modelId="{5A56C224-7BAA-43E7-95BF-182B52BA5989}" type="presParOf" srcId="{E872F55C-9633-402A-BAF3-1FB9BE263357}" destId="{C42B29AE-8E07-48A3-A6DB-0D6FDCD98E3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6AD09-4050-41A0-B054-F75082280704}">
      <dsp:nvSpPr>
        <dsp:cNvPr id="0" name=""/>
        <dsp:cNvSpPr/>
      </dsp:nvSpPr>
      <dsp:spPr>
        <a:xfrm>
          <a:off x="3132831" y="2117586"/>
          <a:ext cx="2124968" cy="175547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Economy movement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Obstacles faced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Competitor actions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Political impacts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Environmental effects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Loss of key staff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Market demand</a:t>
          </a:r>
        </a:p>
      </dsp:txBody>
      <dsp:txXfrm>
        <a:off x="3808883" y="2595017"/>
        <a:ext cx="1410354" cy="1239484"/>
      </dsp:txXfrm>
    </dsp:sp>
    <dsp:sp modelId="{4BCBEBC1-DAB8-46BB-B998-31CCA4AF3DC3}">
      <dsp:nvSpPr>
        <dsp:cNvPr id="0" name=""/>
        <dsp:cNvSpPr/>
      </dsp:nvSpPr>
      <dsp:spPr>
        <a:xfrm>
          <a:off x="0" y="2077557"/>
          <a:ext cx="1933477" cy="1774615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Areas to improve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New segments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Industry trends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New products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New innovations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Key partnership</a:t>
          </a:r>
        </a:p>
      </dsp:txBody>
      <dsp:txXfrm>
        <a:off x="38983" y="2560194"/>
        <a:ext cx="1275467" cy="1252995"/>
      </dsp:txXfrm>
    </dsp:sp>
    <dsp:sp modelId="{FC936C2F-D5EB-419C-A0E1-43CA34E0F130}">
      <dsp:nvSpPr>
        <dsp:cNvPr id="0" name=""/>
        <dsp:cNvSpPr/>
      </dsp:nvSpPr>
      <dsp:spPr>
        <a:xfrm>
          <a:off x="3191598" y="146905"/>
          <a:ext cx="1933477" cy="125245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Disadvantages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Gap in capabilities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Cash Flow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Suppliers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Experience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Areas to improve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uFillTx/>
              <a:latin typeface="Roboto Medium" panose="02000000000000000000" pitchFamily="2" charset="0"/>
              <a:ea typeface="Roboto Medium" panose="02000000000000000000" pitchFamily="2" charset="0"/>
            </a:rPr>
            <a:t>Causes of lose </a:t>
          </a: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sales</a:t>
          </a:r>
        </a:p>
      </dsp:txBody>
      <dsp:txXfrm>
        <a:off x="3799153" y="174417"/>
        <a:ext cx="1298409" cy="884317"/>
      </dsp:txXfrm>
    </dsp:sp>
    <dsp:sp modelId="{16D2D568-8074-4AB5-A597-6F0198FFE16B}">
      <dsp:nvSpPr>
        <dsp:cNvPr id="0" name=""/>
        <dsp:cNvSpPr/>
      </dsp:nvSpPr>
      <dsp:spPr>
        <a:xfrm>
          <a:off x="36978" y="146905"/>
          <a:ext cx="1933477" cy="125245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Advantage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Capabilities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Assets, people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Experience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Financial reserves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Value proposition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r>
            <a:rPr lang="en-US" sz="1000" kern="1200" dirty="0">
              <a:solidFill>
                <a:srgbClr val="385775">
                  <a:hueOff val="0"/>
                  <a:satOff val="0"/>
                  <a:lumOff val="0"/>
                  <a:alphaOff val="0"/>
                </a:srgbClr>
              </a:solidFill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</a:rPr>
            <a:t>Price, value, quality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F99927"/>
            </a:buClr>
            <a:buFont typeface="Symbol" panose="05050102010706020507" pitchFamily="18" charset="2"/>
            <a:buChar char=""/>
          </a:pPr>
          <a:endParaRPr lang="en-US" sz="1000" kern="1200" dirty="0">
            <a:solidFill>
              <a:srgbClr val="385775">
                <a:hueOff val="0"/>
                <a:satOff val="0"/>
                <a:lumOff val="0"/>
                <a:alphaOff val="0"/>
              </a:srgbClr>
            </a:solidFill>
            <a:uFillTx/>
            <a:latin typeface="Roboto Medium" panose="02000000000000000000" pitchFamily="2" charset="0"/>
            <a:ea typeface="Roboto Medium" panose="02000000000000000000" pitchFamily="2" charset="0"/>
            <a:cs typeface="+mn-cs"/>
          </a:endParaRPr>
        </a:p>
      </dsp:txBody>
      <dsp:txXfrm>
        <a:off x="64490" y="174417"/>
        <a:ext cx="1298409" cy="884317"/>
      </dsp:txXfrm>
    </dsp:sp>
    <dsp:sp modelId="{1F0A12D3-589E-4F6A-BCE7-554606533C14}">
      <dsp:nvSpPr>
        <dsp:cNvPr id="0" name=""/>
        <dsp:cNvSpPr/>
      </dsp:nvSpPr>
      <dsp:spPr>
        <a:xfrm>
          <a:off x="1285642" y="736478"/>
          <a:ext cx="1343258" cy="1320870"/>
        </a:xfrm>
        <a:prstGeom prst="pieWedg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Roboto "/>
              <a:ea typeface="Roboto Medium" panose="02000000000000000000" pitchFamily="2" charset="0"/>
              <a:cs typeface="+mn-cs"/>
            </a:rPr>
            <a:t>Strength</a:t>
          </a:r>
        </a:p>
      </dsp:txBody>
      <dsp:txXfrm>
        <a:off x="1679073" y="1123352"/>
        <a:ext cx="949827" cy="933996"/>
      </dsp:txXfrm>
    </dsp:sp>
    <dsp:sp modelId="{EE8010B5-1721-4EDF-A52D-12596657348D}">
      <dsp:nvSpPr>
        <dsp:cNvPr id="0" name=""/>
        <dsp:cNvSpPr/>
      </dsp:nvSpPr>
      <dsp:spPr>
        <a:xfrm rot="5400000">
          <a:off x="2648261" y="717116"/>
          <a:ext cx="1320870" cy="1343258"/>
        </a:xfrm>
        <a:prstGeom prst="pieWedge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Roboto "/>
              <a:ea typeface="Roboto Medium" panose="02000000000000000000" pitchFamily="2" charset="0"/>
              <a:cs typeface="+mn-cs"/>
            </a:rPr>
            <a:t>Weakness</a:t>
          </a:r>
        </a:p>
      </dsp:txBody>
      <dsp:txXfrm rot="-5400000">
        <a:off x="2637068" y="1115184"/>
        <a:ext cx="949827" cy="933996"/>
      </dsp:txXfrm>
    </dsp:sp>
    <dsp:sp modelId="{440EBDAB-B6C9-4CA5-8B65-EAEAC69CA2BA}">
      <dsp:nvSpPr>
        <dsp:cNvPr id="0" name=""/>
        <dsp:cNvSpPr/>
      </dsp:nvSpPr>
      <dsp:spPr>
        <a:xfrm rot="10800000">
          <a:off x="2637068" y="2057704"/>
          <a:ext cx="1343258" cy="1320870"/>
        </a:xfrm>
        <a:prstGeom prst="pieWedge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Roboto "/>
              <a:ea typeface="Roboto Medium" panose="02000000000000000000" pitchFamily="2" charset="0"/>
              <a:cs typeface="+mn-cs"/>
            </a:rPr>
            <a:t>Threats</a:t>
          </a:r>
        </a:p>
      </dsp:txBody>
      <dsp:txXfrm rot="10800000">
        <a:off x="2637068" y="2057704"/>
        <a:ext cx="949827" cy="933996"/>
      </dsp:txXfrm>
    </dsp:sp>
    <dsp:sp modelId="{07C2C8F2-698B-4DF9-98C6-26EF7664596A}">
      <dsp:nvSpPr>
        <dsp:cNvPr id="0" name=""/>
        <dsp:cNvSpPr/>
      </dsp:nvSpPr>
      <dsp:spPr>
        <a:xfrm rot="16200000">
          <a:off x="1296835" y="2054696"/>
          <a:ext cx="1320870" cy="1343258"/>
        </a:xfrm>
        <a:prstGeom prst="pieWedg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rgbClr val="FFFFFF"/>
              </a:solidFill>
              <a:latin typeface="Roboto "/>
              <a:ea typeface="Roboto Medium" panose="02000000000000000000" pitchFamily="2" charset="0"/>
              <a:cs typeface="+mn-cs"/>
            </a:rPr>
            <a:t>Opportunities</a:t>
          </a:r>
          <a:endParaRPr lang="en-US" sz="1200" kern="1200" dirty="0">
            <a:solidFill>
              <a:srgbClr val="FFFFFF"/>
            </a:solidFill>
            <a:latin typeface="Roboto "/>
            <a:ea typeface="Roboto Medium" panose="02000000000000000000" pitchFamily="2" charset="0"/>
            <a:cs typeface="+mn-cs"/>
          </a:endParaRPr>
        </a:p>
      </dsp:txBody>
      <dsp:txXfrm rot="5400000">
        <a:off x="1679073" y="2065890"/>
        <a:ext cx="949827" cy="933996"/>
      </dsp:txXfrm>
    </dsp:sp>
    <dsp:sp modelId="{65805896-935A-44DD-9533-F997AAE85157}">
      <dsp:nvSpPr>
        <dsp:cNvPr id="0" name=""/>
        <dsp:cNvSpPr/>
      </dsp:nvSpPr>
      <dsp:spPr>
        <a:xfrm>
          <a:off x="2336334" y="1775918"/>
          <a:ext cx="585131" cy="508809"/>
        </a:xfrm>
        <a:prstGeom prst="circular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C42B29AE-8E07-48A3-A6DB-0D6FDCD98E30}">
      <dsp:nvSpPr>
        <dsp:cNvPr id="0" name=""/>
        <dsp:cNvSpPr/>
      </dsp:nvSpPr>
      <dsp:spPr>
        <a:xfrm rot="10800000">
          <a:off x="2336334" y="1849032"/>
          <a:ext cx="585131" cy="508809"/>
        </a:xfrm>
        <a:prstGeom prst="circular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E7B543-5A3E-473C-961E-B87265D14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A2BB4-2A1A-403D-AA0F-A498F00AA8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2721" y="5356296"/>
            <a:ext cx="4466197" cy="7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p" descr="Map of North America">
            <a:extLst>
              <a:ext uri="{FF2B5EF4-FFF2-40B4-BE49-F238E27FC236}">
                <a16:creationId xmlns:a16="http://schemas.microsoft.com/office/drawing/2014/main" id="{0B992891-D8F4-4D2F-A296-17A253B7E65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967550" y="0"/>
            <a:ext cx="7224450" cy="6420062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E7B543-5A3E-473C-961E-B87265D14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8A8F2-DE46-4A58-9B3B-9CFB4B13F6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9521" y="5459590"/>
            <a:ext cx="4466197" cy="7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3B76E0-F320-4543-A314-043E2CBBCBF6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571C2A6-2E5D-4330-9203-8585931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5FD26-196B-4143-8D68-41A3B563CB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8294"/>
            <a:ext cx="10515599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639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4D0D-3F69-4094-9417-DA26D5E0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9369D-3BD5-4B2E-8728-D2E162FEE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1651759-299E-4F87-9EAB-F631D86F080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177935"/>
            <a:ext cx="10515599" cy="41491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372F20-D52C-4BFA-900C-8DD82E4353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690688"/>
            <a:ext cx="10515598" cy="46086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"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138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3B76E0-F320-4543-A314-043E2CBBCBF6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571C2A6-2E5D-4330-9203-85859318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05FD26-196B-4143-8D68-41A3B563CB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858294"/>
            <a:ext cx="5120148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23D6864-9D57-44B2-9E9D-D42172C557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3159" y="1858294"/>
            <a:ext cx="5120640" cy="44687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3DD7A-DC0B-43BB-A7E2-30E832B4B3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8055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0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38D4CEB-FD69-4396-A6BA-C655570DDF1E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63FC83-D40D-4EB3-BCAB-23F670C2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001"/>
            <a:ext cx="10515600" cy="553998"/>
          </a:xfrm>
        </p:spPr>
        <p:txBody>
          <a:bodyPr wrap="square" lIns="0" tIns="0" rIns="0" bIns="0" anchor="t">
            <a:spAutoFit/>
          </a:bodyPr>
          <a:lstStyle>
            <a:lvl1pPr algn="ctr">
              <a:defRPr sz="4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5F5D-0DC5-4475-8E1F-94C145F9F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F493024-C769-4FDF-A059-D11C858CBE67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03A7E-2049-4512-8649-E632C5246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6353-E8F9-441E-8283-E42B7C26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E3B8B8-1924-4C24-A8B1-6C4B5136D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8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p" descr="Map of North America">
            <a:extLst>
              <a:ext uri="{FF2B5EF4-FFF2-40B4-BE49-F238E27FC236}">
                <a16:creationId xmlns:a16="http://schemas.microsoft.com/office/drawing/2014/main" id="{3B5B12E9-B8CD-4B3E-A443-837BA35F9D1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967550" y="0"/>
            <a:ext cx="7224450" cy="6420062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F493024-C769-4FDF-A059-D11C858CBE67}"/>
              </a:ext>
            </a:extLst>
          </p:cNvPr>
          <p:cNvSpPr txBox="1">
            <a:spLocks/>
          </p:cNvSpPr>
          <p:nvPr/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955-6230-48B4-BD8B-A7C460F7594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78E25-5C11-4D46-889E-36342A4B7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5920" y="441620"/>
            <a:ext cx="2743200" cy="46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6CC24-39C6-458F-BD13-EA8A32E4EADF}"/>
              </a:ext>
            </a:extLst>
          </p:cNvPr>
          <p:cNvSpPr/>
          <p:nvPr/>
        </p:nvSpPr>
        <p:spPr>
          <a:xfrm>
            <a:off x="0" y="6419800"/>
            <a:ext cx="10263189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D13D02-DAEA-4A5E-9C44-6EAB87B6B344}"/>
              </a:ext>
            </a:extLst>
          </p:cNvPr>
          <p:cNvSpPr/>
          <p:nvPr/>
        </p:nvSpPr>
        <p:spPr>
          <a:xfrm>
            <a:off x="11824884" y="6419800"/>
            <a:ext cx="367116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4325B3D1-6483-4097-B51A-50E2B95CDB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486" y="6328360"/>
            <a:ext cx="549100" cy="548640"/>
          </a:xfrm>
          <a:prstGeom prst="rect">
            <a:avLst/>
          </a:prstGeom>
        </p:spPr>
      </p:pic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CBA16ED7-719D-4676-887A-57FEB6406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465520"/>
            <a:ext cx="365760" cy="27432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685D0F-4ABD-4469-A80E-51B057EA058C}"/>
              </a:ext>
            </a:extLst>
          </p:cNvPr>
          <p:cNvSpPr/>
          <p:nvPr userDrawn="1"/>
        </p:nvSpPr>
        <p:spPr>
          <a:xfrm>
            <a:off x="0" y="6455666"/>
            <a:ext cx="27254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chemeClr val="bg1"/>
                </a:solidFill>
              </a:rPr>
              <a:t>Big Data Architecture &amp; Governance – 2021</a:t>
            </a:r>
          </a:p>
        </p:txBody>
      </p:sp>
    </p:spTree>
    <p:extLst>
      <p:ext uri="{BB962C8B-B14F-4D97-AF65-F5344CB8AC3E}">
        <p14:creationId xmlns:p14="http://schemas.microsoft.com/office/powerpoint/2010/main" val="76135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0" r:id="rId2"/>
    <p:sldLayoutId id="2147483686" r:id="rId3"/>
    <p:sldLayoutId id="2147483701" r:id="rId4"/>
    <p:sldLayoutId id="2147483683" r:id="rId5"/>
    <p:sldLayoutId id="2147483684" r:id="rId6"/>
    <p:sldLayoutId id="2147483685" r:id="rId7"/>
    <p:sldLayoutId id="2147483702" r:id="rId8"/>
    <p:sldLayoutId id="2147483699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Rockwell" panose="02060603020205020403" pitchFamily="18" charset="0"/>
          <a:ea typeface="Roboto" panose="02000000000000000000" pitchFamily="2" charset="0"/>
          <a:cs typeface="Raav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A0AA2-366E-4AA2-A9B7-31BB339D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Company SWOT Analysis</a:t>
            </a:r>
          </a:p>
        </p:txBody>
      </p:sp>
    </p:spTree>
    <p:extLst>
      <p:ext uri="{BB962C8B-B14F-4D97-AF65-F5344CB8AC3E}">
        <p14:creationId xmlns:p14="http://schemas.microsoft.com/office/powerpoint/2010/main" val="2680348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118591-D250-437E-9929-733BBFF3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2955F8B-E06E-41C7-8230-6D87503E99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9419678"/>
              </p:ext>
            </p:extLst>
          </p:nvPr>
        </p:nvGraphicFramePr>
        <p:xfrm>
          <a:off x="838200" y="1858963"/>
          <a:ext cx="5257800" cy="446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C920C6-9E0A-4656-A2D8-C812081514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Once the SWOT analysis is complete, consider the following aspects of the business: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will the business’ strengths help capitalize on available opportunities while minimizing threats?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will the business’ weaknesses prevent it from maximizing on these opportunities?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will the business’ weaknesses expose it to threats?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46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276BCC-A679-4225-A5E7-F5B17061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Name: Tesla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F7A50-8510-46CF-A2B3-F21870701CBA}"/>
              </a:ext>
            </a:extLst>
          </p:cNvPr>
          <p:cNvSpPr/>
          <p:nvPr/>
        </p:nvSpPr>
        <p:spPr>
          <a:xfrm>
            <a:off x="1172817" y="1845832"/>
            <a:ext cx="4740966" cy="215679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r>
              <a:rPr lang="en-US" dirty="0"/>
              <a:t>Strength</a:t>
            </a:r>
          </a:p>
          <a:p>
            <a:r>
              <a:rPr lang="en-US" dirty="0"/>
              <a:t>Ever-evolving autonomous driving ai</a:t>
            </a:r>
          </a:p>
          <a:p>
            <a:r>
              <a:rPr lang="en-US" dirty="0"/>
              <a:t>Highly Innovative company with high investment in Research </a:t>
            </a:r>
          </a:p>
          <a:p>
            <a:r>
              <a:rPr lang="en-US" dirty="0"/>
              <a:t>Leader in Electric Vehicle</a:t>
            </a:r>
          </a:p>
          <a:p>
            <a:r>
              <a:rPr lang="en-US" dirty="0"/>
              <a:t>Design of the cars</a:t>
            </a:r>
          </a:p>
          <a:p>
            <a:r>
              <a:rPr lang="en-US" dirty="0"/>
              <a:t>Strong word of mouth marketing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96DF7-2AA7-490E-BC9F-004FA3B50792}"/>
              </a:ext>
            </a:extLst>
          </p:cNvPr>
          <p:cNvSpPr/>
          <p:nvPr/>
        </p:nvSpPr>
        <p:spPr>
          <a:xfrm>
            <a:off x="6125819" y="1845831"/>
            <a:ext cx="4740966" cy="215679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dirty="0"/>
              <a:t>Weakness </a:t>
            </a:r>
          </a:p>
          <a:p>
            <a:r>
              <a:rPr lang="en-US" dirty="0"/>
              <a:t>Manufacturing problems</a:t>
            </a:r>
          </a:p>
          <a:p>
            <a:r>
              <a:rPr lang="en-US" dirty="0"/>
              <a:t>Production capacity tesla has yet to meet the demand by market and face many production issues. </a:t>
            </a:r>
          </a:p>
          <a:p>
            <a:r>
              <a:rPr lang="en-US" dirty="0"/>
              <a:t>Addressable market: tesla has yet to include a car that is affordable to avg citizen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E2F71-1E4A-4428-9AC3-09EE8A06175E}"/>
              </a:ext>
            </a:extLst>
          </p:cNvPr>
          <p:cNvSpPr/>
          <p:nvPr/>
        </p:nvSpPr>
        <p:spPr>
          <a:xfrm>
            <a:off x="1172817" y="4198569"/>
            <a:ext cx="4740966" cy="215679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r>
              <a:rPr lang="en-US" dirty="0"/>
              <a:t>Opportunities </a:t>
            </a:r>
          </a:p>
          <a:p>
            <a:r>
              <a:rPr lang="en-US" dirty="0"/>
              <a:t>Car for medium-income families</a:t>
            </a:r>
          </a:p>
          <a:p>
            <a:r>
              <a:rPr lang="en-US" dirty="0"/>
              <a:t>International car market </a:t>
            </a:r>
          </a:p>
          <a:p>
            <a:r>
              <a:rPr lang="en-US" dirty="0"/>
              <a:t>Autonomous driving can act as a game-changing in services like uber.</a:t>
            </a:r>
          </a:p>
          <a:p>
            <a:r>
              <a:rPr lang="en-US" dirty="0"/>
              <a:t>Corporate order:- as other companies can order tesla to reduce their carbon footprint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E4947-D83C-48D7-80B8-7B8DF46B1B79}"/>
              </a:ext>
            </a:extLst>
          </p:cNvPr>
          <p:cNvSpPr/>
          <p:nvPr/>
        </p:nvSpPr>
        <p:spPr>
          <a:xfrm>
            <a:off x="6125819" y="4198568"/>
            <a:ext cx="4740966" cy="2156791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en-US" dirty="0"/>
              <a:t>Threat</a:t>
            </a:r>
          </a:p>
          <a:p>
            <a:r>
              <a:rPr lang="en-US" dirty="0">
                <a:solidFill>
                  <a:srgbClr val="FF0000"/>
                </a:solidFill>
              </a:rPr>
              <a:t>Competition from other manufacturers</a:t>
            </a:r>
          </a:p>
          <a:p>
            <a:r>
              <a:rPr lang="en-US" dirty="0">
                <a:solidFill>
                  <a:srgbClr val="FF0000"/>
                </a:solidFill>
              </a:rPr>
              <a:t>Adaptation by the customer could very well be the case where people will transition slowly to electric cars.</a:t>
            </a:r>
          </a:p>
          <a:p>
            <a:r>
              <a:rPr lang="en-US" dirty="0">
                <a:solidFill>
                  <a:srgbClr val="FF0000"/>
                </a:solidFill>
              </a:rPr>
              <a:t>Road safety concern with autopilot and long-term customer satisfaction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5920FB-B2F9-4485-BBBA-57825D3D4A58}"/>
              </a:ext>
            </a:extLst>
          </p:cNvPr>
          <p:cNvCxnSpPr/>
          <p:nvPr/>
        </p:nvCxnSpPr>
        <p:spPr>
          <a:xfrm>
            <a:off x="1172817" y="2171700"/>
            <a:ext cx="4740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03BD97-6DEE-4E41-BE1F-234CBCD4A3E4}"/>
              </a:ext>
            </a:extLst>
          </p:cNvPr>
          <p:cNvCxnSpPr/>
          <p:nvPr/>
        </p:nvCxnSpPr>
        <p:spPr>
          <a:xfrm>
            <a:off x="6125819" y="2171700"/>
            <a:ext cx="4740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8F0864-8783-4047-90B9-932A7D5950EE}"/>
              </a:ext>
            </a:extLst>
          </p:cNvPr>
          <p:cNvCxnSpPr/>
          <p:nvPr/>
        </p:nvCxnSpPr>
        <p:spPr>
          <a:xfrm>
            <a:off x="1172817" y="4521200"/>
            <a:ext cx="4740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24E602-AC1D-4167-A67A-14B0B356B561}"/>
              </a:ext>
            </a:extLst>
          </p:cNvPr>
          <p:cNvCxnSpPr/>
          <p:nvPr/>
        </p:nvCxnSpPr>
        <p:spPr>
          <a:xfrm>
            <a:off x="6096000" y="4508500"/>
            <a:ext cx="4740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53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FB0A-B3CB-4388-9BF0-1C2ECF18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Questions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12463FA-B449-4ECD-9515-1F1774D59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7343"/>
              </p:ext>
            </p:extLst>
          </p:nvPr>
        </p:nvGraphicFramePr>
        <p:xfrm>
          <a:off x="965200" y="1943100"/>
          <a:ext cx="10515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456860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73681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2071300"/>
                    </a:ext>
                  </a:extLst>
                </a:gridCol>
              </a:tblGrid>
              <a:tr h="1972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 will the business’ strengths help capitalize on available opportunities while minimizing threats?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 will the business’ weaknesses prevent it from maximizing on these opportunities?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 will the business’ weaknesses expose it to threats?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54975"/>
                  </a:ext>
                </a:extLst>
              </a:tr>
              <a:tr h="2243495">
                <a:tc>
                  <a:txBody>
                    <a:bodyPr/>
                    <a:lstStyle/>
                    <a:p>
                      <a:r>
                        <a:rPr lang="en-US" dirty="0"/>
                        <a:t>Tesla’s robust production done  Gigafactory can open its branches throughout the globe to meet the demand and be ahead of the rest of the electric car manufacturer.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Tesla has yet to create a car that is affordable for avg family and for the avg customer oversees this weakness hinders the opportunity to dominate global electric market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Tesla’s current cars have some manufacturing problems which can affect its long-term 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2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55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U SIA Theme">
  <a:themeElements>
    <a:clrScheme name="NEU SIA">
      <a:dk1>
        <a:srgbClr val="385775"/>
      </a:dk1>
      <a:lt1>
        <a:srgbClr val="FFFFFF"/>
      </a:lt1>
      <a:dk2>
        <a:srgbClr val="99A3B0"/>
      </a:dk2>
      <a:lt2>
        <a:srgbClr val="CFC7BF"/>
      </a:lt2>
      <a:accent1>
        <a:srgbClr val="385775"/>
      </a:accent1>
      <a:accent2>
        <a:srgbClr val="FFBF3D"/>
      </a:accent2>
      <a:accent3>
        <a:srgbClr val="00CFB5"/>
      </a:accent3>
      <a:accent4>
        <a:srgbClr val="52CFE5"/>
      </a:accent4>
      <a:accent5>
        <a:srgbClr val="D41B2C"/>
      </a:accent5>
      <a:accent6>
        <a:srgbClr val="FF854F"/>
      </a:accent6>
      <a:hlink>
        <a:srgbClr val="006EB5"/>
      </a:hlink>
      <a:folHlink>
        <a:srgbClr val="006EB5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 SIA Theme" id="{0CE0C9D4-1794-4ABF-AF23-B01EFC2229C5}" vid="{617CFAFB-DA3C-4C0B-A63E-E2B71598AE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682941D4AAE44A98FD03DF83D74DE" ma:contentTypeVersion="15" ma:contentTypeDescription="Create a new document." ma:contentTypeScope="" ma:versionID="e56cd10e64d85c92e0e4fa68058af6c4">
  <xsd:schema xmlns:xsd="http://www.w3.org/2001/XMLSchema" xmlns:xs="http://www.w3.org/2001/XMLSchema" xmlns:p="http://schemas.microsoft.com/office/2006/metadata/properties" xmlns:ns1="http://schemas.microsoft.com/sharepoint/v3" xmlns:ns3="eaf98381-32fb-4cda-97ae-f60537231569" xmlns:ns4="ba3b528c-09ce-48bd-b8c1-d6a0eadb7b7a" targetNamespace="http://schemas.microsoft.com/office/2006/metadata/properties" ma:root="true" ma:fieldsID="453d712bca8b4dd1bc4ea70ce297c189" ns1:_="" ns3:_="" ns4:_="">
    <xsd:import namespace="http://schemas.microsoft.com/sharepoint/v3"/>
    <xsd:import namespace="eaf98381-32fb-4cda-97ae-f60537231569"/>
    <xsd:import namespace="ba3b528c-09ce-48bd-b8c1-d6a0eadb7b7a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98381-32fb-4cda-97ae-f605372315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b528c-09ce-48bd-b8c1-d6a0eadb7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a3b528c-09ce-48bd-b8c1-d6a0eadb7b7a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1F969A-FEB8-4EC1-8BEC-DE5408784E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af98381-32fb-4cda-97ae-f60537231569"/>
    <ds:schemaRef ds:uri="ba3b528c-09ce-48bd-b8c1-d6a0eadb7b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3F418-8757-4A9C-9AAF-2EFD75A2BEFB}">
  <ds:schemaRefs>
    <ds:schemaRef ds:uri="http://schemas.microsoft.com/office/2006/metadata/properties"/>
    <ds:schemaRef ds:uri="http://schemas.microsoft.com/office/infopath/2007/PartnerControls"/>
    <ds:schemaRef ds:uri="ba3b528c-09ce-48bd-b8c1-d6a0eadb7b7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Roboto</vt:lpstr>
      <vt:lpstr>Roboto </vt:lpstr>
      <vt:lpstr>Roboto Medium</vt:lpstr>
      <vt:lpstr>Rockwell</vt:lpstr>
      <vt:lpstr>Segoe UI Light</vt:lpstr>
      <vt:lpstr>Symbol</vt:lpstr>
      <vt:lpstr>Wingdings</vt:lpstr>
      <vt:lpstr>NEU SIA Theme</vt:lpstr>
      <vt:lpstr>2. Company SWOT Analysis</vt:lpstr>
      <vt:lpstr>SWOT Analysis</vt:lpstr>
      <vt:lpstr>Company Name: Tesla </vt:lpstr>
      <vt:lpstr>Business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2019-08-06T17:38:00Z</dcterms:created>
  <dcterms:modified xsi:type="dcterms:W3CDTF">2022-02-26T01:17:20Z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0x0101005F0682941D4AAE44A98FD03DF83D74DE</vt:lpwstr>
  </property>
</Properties>
</file>