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70" r:id="rId3"/>
    <p:sldId id="269" r:id="rId4"/>
    <p:sldId id="268" r:id="rId5"/>
    <p:sldId id="272" r:id="rId6"/>
    <p:sldId id="273" r:id="rId7"/>
    <p:sldId id="274" r:id="rId8"/>
    <p:sldId id="279" r:id="rId9"/>
    <p:sldId id="278" r:id="rId10"/>
    <p:sldId id="261"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3CBA64-88A2-433C-902B-2976E1F96D22}" v="120" dt="2022-04-08T23:54:17.453"/>
    <p1510:client id="{BAC13D61-99F7-4AFE-A93F-392B5B6D04D0}" v="234" dt="2022-04-09T00:28:02.202"/>
    <p1510:client id="{C7C91059-753E-49A3-8533-4F1A0E08DDA7}" v="64" dt="2022-04-09T03:34:24.6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adhy Sharma" userId="ed5022a7-477b-4f7c-97e5-617e03980cdb" providerId="ADAL" clId="{47ACE99A-42F2-4D6C-B085-0FC428E0565C}"/>
    <pc:docChg chg="addSld modSld">
      <pc:chgData name="Aaradhy Sharma" userId="ed5022a7-477b-4f7c-97e5-617e03980cdb" providerId="ADAL" clId="{47ACE99A-42F2-4D6C-B085-0FC428E0565C}" dt="2022-04-08T21:16:18.888" v="11" actId="680"/>
      <pc:docMkLst>
        <pc:docMk/>
      </pc:docMkLst>
      <pc:sldChg chg="modSp new mod">
        <pc:chgData name="Aaradhy Sharma" userId="ed5022a7-477b-4f7c-97e5-617e03980cdb" providerId="ADAL" clId="{47ACE99A-42F2-4D6C-B085-0FC428E0565C}" dt="2022-04-08T21:16:16.303" v="5" actId="20577"/>
        <pc:sldMkLst>
          <pc:docMk/>
          <pc:sldMk cId="3996326168" sldId="256"/>
        </pc:sldMkLst>
        <pc:spChg chg="mod">
          <ac:chgData name="Aaradhy Sharma" userId="ed5022a7-477b-4f7c-97e5-617e03980cdb" providerId="ADAL" clId="{47ACE99A-42F2-4D6C-B085-0FC428E0565C}" dt="2022-04-08T21:16:16.303" v="5" actId="20577"/>
          <ac:spMkLst>
            <pc:docMk/>
            <pc:sldMk cId="3996326168" sldId="256"/>
            <ac:spMk id="2" creationId="{759220A0-029B-446F-A95A-44AD1C35E89D}"/>
          </ac:spMkLst>
        </pc:spChg>
      </pc:sldChg>
      <pc:sldChg chg="new">
        <pc:chgData name="Aaradhy Sharma" userId="ed5022a7-477b-4f7c-97e5-617e03980cdb" providerId="ADAL" clId="{47ACE99A-42F2-4D6C-B085-0FC428E0565C}" dt="2022-04-08T21:16:17.948" v="6" actId="680"/>
        <pc:sldMkLst>
          <pc:docMk/>
          <pc:sldMk cId="804084170" sldId="257"/>
        </pc:sldMkLst>
      </pc:sldChg>
      <pc:sldChg chg="new">
        <pc:chgData name="Aaradhy Sharma" userId="ed5022a7-477b-4f7c-97e5-617e03980cdb" providerId="ADAL" clId="{47ACE99A-42F2-4D6C-B085-0FC428E0565C}" dt="2022-04-08T21:16:18.051" v="7" actId="680"/>
        <pc:sldMkLst>
          <pc:docMk/>
          <pc:sldMk cId="901915546" sldId="258"/>
        </pc:sldMkLst>
      </pc:sldChg>
      <pc:sldChg chg="new">
        <pc:chgData name="Aaradhy Sharma" userId="ed5022a7-477b-4f7c-97e5-617e03980cdb" providerId="ADAL" clId="{47ACE99A-42F2-4D6C-B085-0FC428E0565C}" dt="2022-04-08T21:16:18.193" v="8" actId="680"/>
        <pc:sldMkLst>
          <pc:docMk/>
          <pc:sldMk cId="371204617" sldId="259"/>
        </pc:sldMkLst>
      </pc:sldChg>
      <pc:sldChg chg="new">
        <pc:chgData name="Aaradhy Sharma" userId="ed5022a7-477b-4f7c-97e5-617e03980cdb" providerId="ADAL" clId="{47ACE99A-42F2-4D6C-B085-0FC428E0565C}" dt="2022-04-08T21:16:18.511" v="9" actId="680"/>
        <pc:sldMkLst>
          <pc:docMk/>
          <pc:sldMk cId="2960905510" sldId="260"/>
        </pc:sldMkLst>
      </pc:sldChg>
      <pc:sldChg chg="new">
        <pc:chgData name="Aaradhy Sharma" userId="ed5022a7-477b-4f7c-97e5-617e03980cdb" providerId="ADAL" clId="{47ACE99A-42F2-4D6C-B085-0FC428E0565C}" dt="2022-04-08T21:16:18.728" v="10" actId="680"/>
        <pc:sldMkLst>
          <pc:docMk/>
          <pc:sldMk cId="3568684420" sldId="261"/>
        </pc:sldMkLst>
      </pc:sldChg>
      <pc:sldChg chg="new">
        <pc:chgData name="Aaradhy Sharma" userId="ed5022a7-477b-4f7c-97e5-617e03980cdb" providerId="ADAL" clId="{47ACE99A-42F2-4D6C-B085-0FC428E0565C}" dt="2022-04-08T21:16:18.888" v="11" actId="680"/>
        <pc:sldMkLst>
          <pc:docMk/>
          <pc:sldMk cId="1382069631" sldId="262"/>
        </pc:sldMkLst>
      </pc:sldChg>
    </pc:docChg>
  </pc:docChgLst>
  <pc:docChgLst>
    <pc:chgData name="Ankita Dharurkar" userId="S::dharurkar.a@northeastern.edu::892a99b4-e17f-4fc0-8eac-ce76b5b5f592" providerId="AD" clId="Web-{C7C91059-753E-49A3-8533-4F1A0E08DDA7}"/>
    <pc:docChg chg="addSld delSld modSld">
      <pc:chgData name="Ankita Dharurkar" userId="S::dharurkar.a@northeastern.edu::892a99b4-e17f-4fc0-8eac-ce76b5b5f592" providerId="AD" clId="Web-{C7C91059-753E-49A3-8533-4F1A0E08DDA7}" dt="2022-04-09T03:34:24.676" v="66"/>
      <pc:docMkLst>
        <pc:docMk/>
      </pc:docMkLst>
      <pc:sldChg chg="new del">
        <pc:chgData name="Ankita Dharurkar" userId="S::dharurkar.a@northeastern.edu::892a99b4-e17f-4fc0-8eac-ce76b5b5f592" providerId="AD" clId="Web-{C7C91059-753E-49A3-8533-4F1A0E08DDA7}" dt="2022-04-09T03:26:05.987" v="13"/>
        <pc:sldMkLst>
          <pc:docMk/>
          <pc:sldMk cId="3391049202" sldId="276"/>
        </pc:sldMkLst>
      </pc:sldChg>
      <pc:sldChg chg="new del">
        <pc:chgData name="Ankita Dharurkar" userId="S::dharurkar.a@northeastern.edu::892a99b4-e17f-4fc0-8eac-ce76b5b5f592" providerId="AD" clId="Web-{C7C91059-753E-49A3-8533-4F1A0E08DDA7}" dt="2022-04-09T03:26:08.127" v="14"/>
        <pc:sldMkLst>
          <pc:docMk/>
          <pc:sldMk cId="846363411" sldId="277"/>
        </pc:sldMkLst>
      </pc:sldChg>
      <pc:sldChg chg="modSp new">
        <pc:chgData name="Ankita Dharurkar" userId="S::dharurkar.a@northeastern.edu::892a99b4-e17f-4fc0-8eac-ce76b5b5f592" providerId="AD" clId="Web-{C7C91059-753E-49A3-8533-4F1A0E08DDA7}" dt="2022-04-09T03:26:00.721" v="12" actId="20577"/>
        <pc:sldMkLst>
          <pc:docMk/>
          <pc:sldMk cId="4080145576" sldId="278"/>
        </pc:sldMkLst>
        <pc:spChg chg="mod">
          <ac:chgData name="Ankita Dharurkar" userId="S::dharurkar.a@northeastern.edu::892a99b4-e17f-4fc0-8eac-ce76b5b5f592" providerId="AD" clId="Web-{C7C91059-753E-49A3-8533-4F1A0E08DDA7}" dt="2022-04-09T03:25:44.721" v="6" actId="20577"/>
          <ac:spMkLst>
            <pc:docMk/>
            <pc:sldMk cId="4080145576" sldId="278"/>
            <ac:spMk id="2" creationId="{8FEE5E31-E5D9-8CB1-5ECA-3A9127405A18}"/>
          </ac:spMkLst>
        </pc:spChg>
        <pc:spChg chg="mod">
          <ac:chgData name="Ankita Dharurkar" userId="S::dharurkar.a@northeastern.edu::892a99b4-e17f-4fc0-8eac-ce76b5b5f592" providerId="AD" clId="Web-{C7C91059-753E-49A3-8533-4F1A0E08DDA7}" dt="2022-04-09T03:26:00.721" v="12" actId="20577"/>
          <ac:spMkLst>
            <pc:docMk/>
            <pc:sldMk cId="4080145576" sldId="278"/>
            <ac:spMk id="3" creationId="{5D9B3765-6A60-5FD5-15F4-D246D62DFA33}"/>
          </ac:spMkLst>
        </pc:spChg>
      </pc:sldChg>
      <pc:sldChg chg="addSp delSp modSp new">
        <pc:chgData name="Ankita Dharurkar" userId="S::dharurkar.a@northeastern.edu::892a99b4-e17f-4fc0-8eac-ce76b5b5f592" providerId="AD" clId="Web-{C7C91059-753E-49A3-8533-4F1A0E08DDA7}" dt="2022-04-09T03:34:24.676" v="66"/>
        <pc:sldMkLst>
          <pc:docMk/>
          <pc:sldMk cId="1105786904" sldId="279"/>
        </pc:sldMkLst>
        <pc:spChg chg="mod">
          <ac:chgData name="Ankita Dharurkar" userId="S::dharurkar.a@northeastern.edu::892a99b4-e17f-4fc0-8eac-ce76b5b5f592" providerId="AD" clId="Web-{C7C91059-753E-49A3-8533-4F1A0E08DDA7}" dt="2022-04-09T03:26:16.393" v="17" actId="20577"/>
          <ac:spMkLst>
            <pc:docMk/>
            <pc:sldMk cId="1105786904" sldId="279"/>
            <ac:spMk id="2" creationId="{3F807498-61DB-797B-3E4D-4AFA9D632B46}"/>
          </ac:spMkLst>
        </pc:spChg>
        <pc:spChg chg="mod">
          <ac:chgData name="Ankita Dharurkar" userId="S::dharurkar.a@northeastern.edu::892a99b4-e17f-4fc0-8eac-ce76b5b5f592" providerId="AD" clId="Web-{C7C91059-753E-49A3-8533-4F1A0E08DDA7}" dt="2022-04-09T03:34:10.363" v="62" actId="14100"/>
          <ac:spMkLst>
            <pc:docMk/>
            <pc:sldMk cId="1105786904" sldId="279"/>
            <ac:spMk id="3" creationId="{F686C54B-6C07-3641-8169-9829BA1B1BD2}"/>
          </ac:spMkLst>
        </pc:spChg>
        <pc:spChg chg="add del mod">
          <ac:chgData name="Ankita Dharurkar" userId="S::dharurkar.a@northeastern.edu::892a99b4-e17f-4fc0-8eac-ce76b5b5f592" providerId="AD" clId="Web-{C7C91059-753E-49A3-8533-4F1A0E08DDA7}" dt="2022-04-09T03:34:24.676" v="66"/>
          <ac:spMkLst>
            <pc:docMk/>
            <pc:sldMk cId="1105786904" sldId="279"/>
            <ac:spMk id="4" creationId="{0AE73C4A-DF93-8BBC-200B-4C008C186CFD}"/>
          </ac:spMkLst>
        </pc:spChg>
      </pc:sldChg>
    </pc:docChg>
  </pc:docChgLst>
  <pc:docChgLst>
    <pc:chgData name="Dhaval Minesh Patel" userId="S::patel.d@northeastern.edu::791648c6-8054-4bf6-9939-bb4630c4fe1d" providerId="AD" clId="Web-{933CBA64-88A2-433C-902B-2976E1F96D22}"/>
    <pc:docChg chg="addSld delSld modSld">
      <pc:chgData name="Dhaval Minesh Patel" userId="S::patel.d@northeastern.edu::791648c6-8054-4bf6-9939-bb4630c4fe1d" providerId="AD" clId="Web-{933CBA64-88A2-433C-902B-2976E1F96D22}" dt="2022-04-08T23:54:17.453" v="122"/>
      <pc:docMkLst>
        <pc:docMk/>
      </pc:docMkLst>
      <pc:sldChg chg="del">
        <pc:chgData name="Dhaval Minesh Patel" userId="S::patel.d@northeastern.edu::791648c6-8054-4bf6-9939-bb4630c4fe1d" providerId="AD" clId="Web-{933CBA64-88A2-433C-902B-2976E1F96D22}" dt="2022-04-08T23:42:03.216" v="15"/>
        <pc:sldMkLst>
          <pc:docMk/>
          <pc:sldMk cId="3996326168" sldId="256"/>
        </pc:sldMkLst>
      </pc:sldChg>
      <pc:sldChg chg="del">
        <pc:chgData name="Dhaval Minesh Patel" userId="S::patel.d@northeastern.edu::791648c6-8054-4bf6-9939-bb4630c4fe1d" providerId="AD" clId="Web-{933CBA64-88A2-433C-902B-2976E1F96D22}" dt="2022-04-08T23:42:03.216" v="14"/>
        <pc:sldMkLst>
          <pc:docMk/>
          <pc:sldMk cId="804084170" sldId="257"/>
        </pc:sldMkLst>
      </pc:sldChg>
      <pc:sldChg chg="del">
        <pc:chgData name="Dhaval Minesh Patel" userId="S::patel.d@northeastern.edu::791648c6-8054-4bf6-9939-bb4630c4fe1d" providerId="AD" clId="Web-{933CBA64-88A2-433C-902B-2976E1F96D22}" dt="2022-04-08T23:42:03.216" v="13"/>
        <pc:sldMkLst>
          <pc:docMk/>
          <pc:sldMk cId="901915546" sldId="258"/>
        </pc:sldMkLst>
      </pc:sldChg>
      <pc:sldChg chg="del">
        <pc:chgData name="Dhaval Minesh Patel" userId="S::patel.d@northeastern.edu::791648c6-8054-4bf6-9939-bb4630c4fe1d" providerId="AD" clId="Web-{933CBA64-88A2-433C-902B-2976E1F96D22}" dt="2022-04-08T23:42:03.216" v="12"/>
        <pc:sldMkLst>
          <pc:docMk/>
          <pc:sldMk cId="371204617" sldId="259"/>
        </pc:sldMkLst>
      </pc:sldChg>
      <pc:sldChg chg="del">
        <pc:chgData name="Dhaval Minesh Patel" userId="S::patel.d@northeastern.edu::791648c6-8054-4bf6-9939-bb4630c4fe1d" providerId="AD" clId="Web-{933CBA64-88A2-433C-902B-2976E1F96D22}" dt="2022-04-08T23:42:03.216" v="11"/>
        <pc:sldMkLst>
          <pc:docMk/>
          <pc:sldMk cId="2960905510" sldId="260"/>
        </pc:sldMkLst>
      </pc:sldChg>
      <pc:sldChg chg="new del">
        <pc:chgData name="Dhaval Minesh Patel" userId="S::patel.d@northeastern.edu::791648c6-8054-4bf6-9939-bb4630c4fe1d" providerId="AD" clId="Web-{933CBA64-88A2-433C-902B-2976E1F96D22}" dt="2022-04-08T23:42:03.216" v="10"/>
        <pc:sldMkLst>
          <pc:docMk/>
          <pc:sldMk cId="209379167" sldId="263"/>
        </pc:sldMkLst>
      </pc:sldChg>
      <pc:sldChg chg="new del">
        <pc:chgData name="Dhaval Minesh Patel" userId="S::patel.d@northeastern.edu::791648c6-8054-4bf6-9939-bb4630c4fe1d" providerId="AD" clId="Web-{933CBA64-88A2-433C-902B-2976E1F96D22}" dt="2022-04-08T23:42:03.216" v="9"/>
        <pc:sldMkLst>
          <pc:docMk/>
          <pc:sldMk cId="1389595881" sldId="264"/>
        </pc:sldMkLst>
      </pc:sldChg>
      <pc:sldChg chg="add del">
        <pc:chgData name="Dhaval Minesh Patel" userId="S::patel.d@northeastern.edu::791648c6-8054-4bf6-9939-bb4630c4fe1d" providerId="AD" clId="Web-{933CBA64-88A2-433C-902B-2976E1F96D22}" dt="2022-04-08T23:54:17.453" v="122"/>
        <pc:sldMkLst>
          <pc:docMk/>
          <pc:sldMk cId="242305283" sldId="265"/>
        </pc:sldMkLst>
      </pc:sldChg>
      <pc:sldChg chg="add del">
        <pc:chgData name="Dhaval Minesh Patel" userId="S::patel.d@northeastern.edu::791648c6-8054-4bf6-9939-bb4630c4fe1d" providerId="AD" clId="Web-{933CBA64-88A2-433C-902B-2976E1F96D22}" dt="2022-04-08T23:49:25.134" v="88"/>
        <pc:sldMkLst>
          <pc:docMk/>
          <pc:sldMk cId="636353038" sldId="266"/>
        </pc:sldMkLst>
      </pc:sldChg>
      <pc:sldChg chg="delSp modSp add del">
        <pc:chgData name="Dhaval Minesh Patel" userId="S::patel.d@northeastern.edu::791648c6-8054-4bf6-9939-bb4630c4fe1d" providerId="AD" clId="Web-{933CBA64-88A2-433C-902B-2976E1F96D22}" dt="2022-04-08T23:48:00.413" v="80"/>
        <pc:sldMkLst>
          <pc:docMk/>
          <pc:sldMk cId="2118772333" sldId="267"/>
        </pc:sldMkLst>
        <pc:spChg chg="mod">
          <ac:chgData name="Dhaval Minesh Patel" userId="S::patel.d@northeastern.edu::791648c6-8054-4bf6-9939-bb4630c4fe1d" providerId="AD" clId="Web-{933CBA64-88A2-433C-902B-2976E1F96D22}" dt="2022-04-08T23:46:09.972" v="62" actId="14100"/>
          <ac:spMkLst>
            <pc:docMk/>
            <pc:sldMk cId="2118772333" sldId="267"/>
            <ac:spMk id="2" creationId="{6BAAB89B-5D89-428E-8FF5-8E3D990D65EC}"/>
          </ac:spMkLst>
        </pc:spChg>
        <pc:spChg chg="mod">
          <ac:chgData name="Dhaval Minesh Patel" userId="S::patel.d@northeastern.edu::791648c6-8054-4bf6-9939-bb4630c4fe1d" providerId="AD" clId="Web-{933CBA64-88A2-433C-902B-2976E1F96D22}" dt="2022-04-08T23:46:54.021" v="70" actId="20577"/>
          <ac:spMkLst>
            <pc:docMk/>
            <pc:sldMk cId="2118772333" sldId="267"/>
            <ac:spMk id="3" creationId="{AD112619-2C1E-4F4D-8342-31EBE4B63041}"/>
          </ac:spMkLst>
        </pc:spChg>
        <pc:spChg chg="del">
          <ac:chgData name="Dhaval Minesh Patel" userId="S::patel.d@northeastern.edu::791648c6-8054-4bf6-9939-bb4630c4fe1d" providerId="AD" clId="Web-{933CBA64-88A2-433C-902B-2976E1F96D22}" dt="2022-04-08T23:45:13.408" v="52"/>
          <ac:spMkLst>
            <pc:docMk/>
            <pc:sldMk cId="2118772333" sldId="267"/>
            <ac:spMk id="4" creationId="{5C3A828E-5696-49E1-B128-ABF63914B3A2}"/>
          </ac:spMkLst>
        </pc:spChg>
        <pc:picChg chg="mod">
          <ac:chgData name="Dhaval Minesh Patel" userId="S::patel.d@northeastern.edu::791648c6-8054-4bf6-9939-bb4630c4fe1d" providerId="AD" clId="Web-{933CBA64-88A2-433C-902B-2976E1F96D22}" dt="2022-04-08T23:46:13.113" v="63" actId="14100"/>
          <ac:picMkLst>
            <pc:docMk/>
            <pc:sldMk cId="2118772333" sldId="267"/>
            <ac:picMk id="5" creationId="{4FA2F1DE-9355-4FFF-AD4C-F91C374FC5CE}"/>
          </ac:picMkLst>
        </pc:picChg>
      </pc:sldChg>
      <pc:sldChg chg="delSp modSp add">
        <pc:chgData name="Dhaval Minesh Patel" userId="S::patel.d@northeastern.edu::791648c6-8054-4bf6-9939-bb4630c4fe1d" providerId="AD" clId="Web-{933CBA64-88A2-433C-902B-2976E1F96D22}" dt="2022-04-08T23:53:47.921" v="121" actId="14100"/>
        <pc:sldMkLst>
          <pc:docMk/>
          <pc:sldMk cId="799786266" sldId="268"/>
        </pc:sldMkLst>
        <pc:spChg chg="mod">
          <ac:chgData name="Dhaval Minesh Patel" userId="S::patel.d@northeastern.edu::791648c6-8054-4bf6-9939-bb4630c4fe1d" providerId="AD" clId="Web-{933CBA64-88A2-433C-902B-2976E1F96D22}" dt="2022-04-08T23:53:47.921" v="121" actId="14100"/>
          <ac:spMkLst>
            <pc:docMk/>
            <pc:sldMk cId="799786266" sldId="268"/>
            <ac:spMk id="2" creationId="{6BAAB89B-5D89-428E-8FF5-8E3D990D65EC}"/>
          </ac:spMkLst>
        </pc:spChg>
        <pc:spChg chg="mod">
          <ac:chgData name="Dhaval Minesh Patel" userId="S::patel.d@northeastern.edu::791648c6-8054-4bf6-9939-bb4630c4fe1d" providerId="AD" clId="Web-{933CBA64-88A2-433C-902B-2976E1F96D22}" dt="2022-04-08T23:53:40.015" v="119" actId="14100"/>
          <ac:spMkLst>
            <pc:docMk/>
            <pc:sldMk cId="799786266" sldId="268"/>
            <ac:spMk id="3" creationId="{AD112619-2C1E-4F4D-8342-31EBE4B63041}"/>
          </ac:spMkLst>
        </pc:spChg>
        <pc:spChg chg="del">
          <ac:chgData name="Dhaval Minesh Patel" userId="S::patel.d@northeastern.edu::791648c6-8054-4bf6-9939-bb4630c4fe1d" providerId="AD" clId="Web-{933CBA64-88A2-433C-902B-2976E1F96D22}" dt="2022-04-08T23:44:16.016" v="39"/>
          <ac:spMkLst>
            <pc:docMk/>
            <pc:sldMk cId="799786266" sldId="268"/>
            <ac:spMk id="4" creationId="{5C3A828E-5696-49E1-B128-ABF63914B3A2}"/>
          </ac:spMkLst>
        </pc:spChg>
        <pc:picChg chg="mod">
          <ac:chgData name="Dhaval Minesh Patel" userId="S::patel.d@northeastern.edu::791648c6-8054-4bf6-9939-bb4630c4fe1d" providerId="AD" clId="Web-{933CBA64-88A2-433C-902B-2976E1F96D22}" dt="2022-04-08T23:44:12.751" v="38" actId="1076"/>
          <ac:picMkLst>
            <pc:docMk/>
            <pc:sldMk cId="799786266" sldId="268"/>
            <ac:picMk id="5" creationId="{4FA2F1DE-9355-4FFF-AD4C-F91C374FC5CE}"/>
          </ac:picMkLst>
        </pc:picChg>
      </pc:sldChg>
      <pc:sldChg chg="modSp add">
        <pc:chgData name="Dhaval Minesh Patel" userId="S::patel.d@northeastern.edu::791648c6-8054-4bf6-9939-bb4630c4fe1d" providerId="AD" clId="Web-{933CBA64-88A2-433C-902B-2976E1F96D22}" dt="2022-04-08T23:43:43.797" v="31" actId="20577"/>
        <pc:sldMkLst>
          <pc:docMk/>
          <pc:sldMk cId="3466184288" sldId="269"/>
        </pc:sldMkLst>
        <pc:spChg chg="mod">
          <ac:chgData name="Dhaval Minesh Patel" userId="S::patel.d@northeastern.edu::791648c6-8054-4bf6-9939-bb4630c4fe1d" providerId="AD" clId="Web-{933CBA64-88A2-433C-902B-2976E1F96D22}" dt="2022-04-08T23:43:43.797" v="31" actId="20577"/>
          <ac:spMkLst>
            <pc:docMk/>
            <pc:sldMk cId="3466184288" sldId="269"/>
            <ac:spMk id="3" creationId="{8379E6B3-2A6A-46E7-B23E-1FE37BF74025}"/>
          </ac:spMkLst>
        </pc:spChg>
      </pc:sldChg>
      <pc:sldChg chg="modSp add">
        <pc:chgData name="Dhaval Minesh Patel" userId="S::patel.d@northeastern.edu::791648c6-8054-4bf6-9939-bb4630c4fe1d" providerId="AD" clId="Web-{933CBA64-88A2-433C-902B-2976E1F96D22}" dt="2022-04-08T23:43:24.593" v="27" actId="14100"/>
        <pc:sldMkLst>
          <pc:docMk/>
          <pc:sldMk cId="2428324182" sldId="270"/>
        </pc:sldMkLst>
        <pc:spChg chg="mod">
          <ac:chgData name="Dhaval Minesh Patel" userId="S::patel.d@northeastern.edu::791648c6-8054-4bf6-9939-bb4630c4fe1d" providerId="AD" clId="Web-{933CBA64-88A2-433C-902B-2976E1F96D22}" dt="2022-04-08T23:43:24.593" v="27" actId="14100"/>
          <ac:spMkLst>
            <pc:docMk/>
            <pc:sldMk cId="2428324182" sldId="270"/>
            <ac:spMk id="3" creationId="{8379E6B3-2A6A-46E7-B23E-1FE37BF74025}"/>
          </ac:spMkLst>
        </pc:spChg>
      </pc:sldChg>
      <pc:sldChg chg="modSp add">
        <pc:chgData name="Dhaval Minesh Patel" userId="S::patel.d@northeastern.edu::791648c6-8054-4bf6-9939-bb4630c4fe1d" providerId="AD" clId="Web-{933CBA64-88A2-433C-902B-2976E1F96D22}" dt="2022-04-08T23:42:53.796" v="23" actId="20577"/>
        <pc:sldMkLst>
          <pc:docMk/>
          <pc:sldMk cId="3611982924" sldId="271"/>
        </pc:sldMkLst>
        <pc:spChg chg="mod">
          <ac:chgData name="Dhaval Minesh Patel" userId="S::patel.d@northeastern.edu::791648c6-8054-4bf6-9939-bb4630c4fe1d" providerId="AD" clId="Web-{933CBA64-88A2-433C-902B-2976E1F96D22}" dt="2022-04-08T23:42:53.796" v="23" actId="20577"/>
          <ac:spMkLst>
            <pc:docMk/>
            <pc:sldMk cId="3611982924" sldId="271"/>
            <ac:spMk id="3" creationId="{876CA314-C285-48DC-BF07-882BA8895FEE}"/>
          </ac:spMkLst>
        </pc:spChg>
        <pc:picChg chg="mod">
          <ac:chgData name="Dhaval Minesh Patel" userId="S::patel.d@northeastern.edu::791648c6-8054-4bf6-9939-bb4630c4fe1d" providerId="AD" clId="Web-{933CBA64-88A2-433C-902B-2976E1F96D22}" dt="2022-04-08T23:42:42.764" v="21" actId="1076"/>
          <ac:picMkLst>
            <pc:docMk/>
            <pc:sldMk cId="3611982924" sldId="271"/>
            <ac:picMk id="1026" creationId="{8C8A64BA-03AA-4472-B353-A0143C6B27A5}"/>
          </ac:picMkLst>
        </pc:picChg>
      </pc:sldChg>
      <pc:sldChg chg="addSp delSp modSp add replId">
        <pc:chgData name="Dhaval Minesh Patel" userId="S::patel.d@northeastern.edu::791648c6-8054-4bf6-9939-bb4630c4fe1d" providerId="AD" clId="Web-{933CBA64-88A2-433C-902B-2976E1F96D22}" dt="2022-04-08T23:53:13.061" v="115" actId="20577"/>
        <pc:sldMkLst>
          <pc:docMk/>
          <pc:sldMk cId="2135477622" sldId="272"/>
        </pc:sldMkLst>
        <pc:spChg chg="del mod">
          <ac:chgData name="Dhaval Minesh Patel" userId="S::patel.d@northeastern.edu::791648c6-8054-4bf6-9939-bb4630c4fe1d" providerId="AD" clId="Web-{933CBA64-88A2-433C-902B-2976E1F96D22}" dt="2022-04-08T23:47:30.959" v="76"/>
          <ac:spMkLst>
            <pc:docMk/>
            <pc:sldMk cId="2135477622" sldId="272"/>
            <ac:spMk id="3" creationId="{AD112619-2C1E-4F4D-8342-31EBE4B63041}"/>
          </ac:spMkLst>
        </pc:spChg>
        <pc:spChg chg="add del">
          <ac:chgData name="Dhaval Minesh Patel" userId="S::patel.d@northeastern.edu::791648c6-8054-4bf6-9939-bb4630c4fe1d" providerId="AD" clId="Web-{933CBA64-88A2-433C-902B-2976E1F96D22}" dt="2022-04-08T23:47:22.147" v="75"/>
          <ac:spMkLst>
            <pc:docMk/>
            <pc:sldMk cId="2135477622" sldId="272"/>
            <ac:spMk id="4" creationId="{39A8D788-0592-6B4D-AE6E-3DF14AECCD05}"/>
          </ac:spMkLst>
        </pc:spChg>
        <pc:spChg chg="add del mod">
          <ac:chgData name="Dhaval Minesh Patel" userId="S::patel.d@northeastern.edu::791648c6-8054-4bf6-9939-bb4630c4fe1d" providerId="AD" clId="Web-{933CBA64-88A2-433C-902B-2976E1F96D22}" dt="2022-04-08T23:47:47.679" v="79"/>
          <ac:spMkLst>
            <pc:docMk/>
            <pc:sldMk cId="2135477622" sldId="272"/>
            <ac:spMk id="8" creationId="{3AD5E6A1-775F-1B26-69A4-C855B5A41B32}"/>
          </ac:spMkLst>
        </pc:spChg>
        <pc:spChg chg="add mod">
          <ac:chgData name="Dhaval Minesh Patel" userId="S::patel.d@northeastern.edu::791648c6-8054-4bf6-9939-bb4630c4fe1d" providerId="AD" clId="Web-{933CBA64-88A2-433C-902B-2976E1F96D22}" dt="2022-04-08T23:53:13.061" v="115" actId="20577"/>
          <ac:spMkLst>
            <pc:docMk/>
            <pc:sldMk cId="2135477622" sldId="272"/>
            <ac:spMk id="10" creationId="{F64F3AD5-3897-6FEC-7FA2-67C3CCBF588F}"/>
          </ac:spMkLst>
        </pc:spChg>
      </pc:sldChg>
      <pc:sldChg chg="addSp delSp modSp add replId">
        <pc:chgData name="Dhaval Minesh Patel" userId="S::patel.d@northeastern.edu::791648c6-8054-4bf6-9939-bb4630c4fe1d" providerId="AD" clId="Web-{933CBA64-88A2-433C-902B-2976E1F96D22}" dt="2022-04-08T23:49:21.071" v="87"/>
        <pc:sldMkLst>
          <pc:docMk/>
          <pc:sldMk cId="2627057367" sldId="273"/>
        </pc:sldMkLst>
        <pc:spChg chg="add del mod">
          <ac:chgData name="Dhaval Minesh Patel" userId="S::patel.d@northeastern.edu::791648c6-8054-4bf6-9939-bb4630c4fe1d" providerId="AD" clId="Web-{933CBA64-88A2-433C-902B-2976E1F96D22}" dt="2022-04-08T23:49:21.071" v="87"/>
          <ac:spMkLst>
            <pc:docMk/>
            <pc:sldMk cId="2627057367" sldId="273"/>
            <ac:spMk id="3" creationId="{03EF6EF7-70EA-0B13-6576-14F1E11C81F9}"/>
          </ac:spMkLst>
        </pc:spChg>
        <pc:spChg chg="add del">
          <ac:chgData name="Dhaval Minesh Patel" userId="S::patel.d@northeastern.edu::791648c6-8054-4bf6-9939-bb4630c4fe1d" providerId="AD" clId="Web-{933CBA64-88A2-433C-902B-2976E1F96D22}" dt="2022-04-08T23:49:18.649" v="86"/>
          <ac:spMkLst>
            <pc:docMk/>
            <pc:sldMk cId="2627057367" sldId="273"/>
            <ac:spMk id="10" creationId="{F64F3AD5-3897-6FEC-7FA2-67C3CCBF588F}"/>
          </ac:spMkLst>
        </pc:spChg>
      </pc:sldChg>
      <pc:sldChg chg="add del replId">
        <pc:chgData name="Dhaval Minesh Patel" userId="S::patel.d@northeastern.edu::791648c6-8054-4bf6-9939-bb4630c4fe1d" providerId="AD" clId="Web-{933CBA64-88A2-433C-902B-2976E1F96D22}" dt="2022-04-08T23:46:51.240" v="68"/>
        <pc:sldMkLst>
          <pc:docMk/>
          <pc:sldMk cId="3659393210" sldId="273"/>
        </pc:sldMkLst>
      </pc:sldChg>
      <pc:sldChg chg="addSp delSp modSp add replId">
        <pc:chgData name="Dhaval Minesh Patel" userId="S::patel.d@northeastern.edu::791648c6-8054-4bf6-9939-bb4630c4fe1d" providerId="AD" clId="Web-{933CBA64-88A2-433C-902B-2976E1F96D22}" dt="2022-04-08T23:51:08.230" v="104" actId="14100"/>
        <pc:sldMkLst>
          <pc:docMk/>
          <pc:sldMk cId="683321184" sldId="274"/>
        </pc:sldMkLst>
        <pc:spChg chg="del mod">
          <ac:chgData name="Dhaval Minesh Patel" userId="S::patel.d@northeastern.edu::791648c6-8054-4bf6-9939-bb4630c4fe1d" providerId="AD" clId="Web-{933CBA64-88A2-433C-902B-2976E1F96D22}" dt="2022-04-08T23:49:56.494" v="91"/>
          <ac:spMkLst>
            <pc:docMk/>
            <pc:sldMk cId="683321184" sldId="274"/>
            <ac:spMk id="3" creationId="{03EF6EF7-70EA-0B13-6576-14F1E11C81F9}"/>
          </ac:spMkLst>
        </pc:spChg>
        <pc:spChg chg="add del mod">
          <ac:chgData name="Dhaval Minesh Patel" userId="S::patel.d@northeastern.edu::791648c6-8054-4bf6-9939-bb4630c4fe1d" providerId="AD" clId="Web-{933CBA64-88A2-433C-902B-2976E1F96D22}" dt="2022-04-08T23:50:39.995" v="96"/>
          <ac:spMkLst>
            <pc:docMk/>
            <pc:sldMk cId="683321184" sldId="274"/>
            <ac:spMk id="6" creationId="{D32C1934-493A-3575-E892-91E9FDC8C00A}"/>
          </ac:spMkLst>
        </pc:spChg>
        <pc:spChg chg="add del">
          <ac:chgData name="Dhaval Minesh Patel" userId="S::patel.d@northeastern.edu::791648c6-8054-4bf6-9939-bb4630c4fe1d" providerId="AD" clId="Web-{933CBA64-88A2-433C-902B-2976E1F96D22}" dt="2022-04-08T23:50:22.541" v="93"/>
          <ac:spMkLst>
            <pc:docMk/>
            <pc:sldMk cId="683321184" sldId="274"/>
            <ac:spMk id="8" creationId="{923D3240-48E0-C7FC-5BE1-A415C8C522CF}"/>
          </ac:spMkLst>
        </pc:spChg>
        <pc:spChg chg="add mod">
          <ac:chgData name="Dhaval Minesh Patel" userId="S::patel.d@northeastern.edu::791648c6-8054-4bf6-9939-bb4630c4fe1d" providerId="AD" clId="Web-{933CBA64-88A2-433C-902B-2976E1F96D22}" dt="2022-04-08T23:51:08.230" v="104" actId="14100"/>
          <ac:spMkLst>
            <pc:docMk/>
            <pc:sldMk cId="683321184" sldId="274"/>
            <ac:spMk id="10" creationId="{CFE7F6FA-9409-A44B-193B-C4CC1B6C442C}"/>
          </ac:spMkLst>
        </pc:spChg>
      </pc:sldChg>
    </pc:docChg>
  </pc:docChgLst>
  <pc:docChgLst>
    <pc:chgData name="Aaradhy Sharma" userId="S::sharma.aara@northeastern.edu::ed5022a7-477b-4f7c-97e5-617e03980cdb" providerId="AD" clId="Web-{BAC13D61-99F7-4AFE-A93F-392B5B6D04D0}"/>
    <pc:docChg chg="addSld delSld modSld addMainMaster delMainMaster">
      <pc:chgData name="Aaradhy Sharma" userId="S::sharma.aara@northeastern.edu::ed5022a7-477b-4f7c-97e5-617e03980cdb" providerId="AD" clId="Web-{BAC13D61-99F7-4AFE-A93F-392B5B6D04D0}" dt="2022-04-09T00:28:02.202" v="242" actId="14100"/>
      <pc:docMkLst>
        <pc:docMk/>
      </pc:docMkLst>
      <pc:sldChg chg="modSp mod modClrScheme chgLayout">
        <pc:chgData name="Aaradhy Sharma" userId="S::sharma.aara@northeastern.edu::ed5022a7-477b-4f7c-97e5-617e03980cdb" providerId="AD" clId="Web-{BAC13D61-99F7-4AFE-A93F-392B5B6D04D0}" dt="2022-04-08T21:31:42.619" v="82"/>
        <pc:sldMkLst>
          <pc:docMk/>
          <pc:sldMk cId="3996326168" sldId="256"/>
        </pc:sldMkLst>
        <pc:spChg chg="mod ord">
          <ac:chgData name="Aaradhy Sharma" userId="S::sharma.aara@northeastern.edu::ed5022a7-477b-4f7c-97e5-617e03980cdb" providerId="AD" clId="Web-{BAC13D61-99F7-4AFE-A93F-392B5B6D04D0}" dt="2022-04-08T21:31:42.619" v="82"/>
          <ac:spMkLst>
            <pc:docMk/>
            <pc:sldMk cId="3996326168" sldId="256"/>
            <ac:spMk id="2" creationId="{759220A0-029B-446F-A95A-44AD1C35E89D}"/>
          </ac:spMkLst>
        </pc:spChg>
        <pc:spChg chg="mod ord">
          <ac:chgData name="Aaradhy Sharma" userId="S::sharma.aara@northeastern.edu::ed5022a7-477b-4f7c-97e5-617e03980cdb" providerId="AD" clId="Web-{BAC13D61-99F7-4AFE-A93F-392B5B6D04D0}" dt="2022-04-08T21:31:42.619" v="82"/>
          <ac:spMkLst>
            <pc:docMk/>
            <pc:sldMk cId="3996326168" sldId="256"/>
            <ac:spMk id="3" creationId="{B2F26BD0-1655-403B-A2FD-C16DE1EA7EE9}"/>
          </ac:spMkLst>
        </pc:spChg>
      </pc:sldChg>
      <pc:sldChg chg="modSp mod modClrScheme chgLayout">
        <pc:chgData name="Aaradhy Sharma" userId="S::sharma.aara@northeastern.edu::ed5022a7-477b-4f7c-97e5-617e03980cdb" providerId="AD" clId="Web-{BAC13D61-99F7-4AFE-A93F-392B5B6D04D0}" dt="2022-04-08T21:31:42.619" v="82"/>
        <pc:sldMkLst>
          <pc:docMk/>
          <pc:sldMk cId="804084170" sldId="257"/>
        </pc:sldMkLst>
        <pc:spChg chg="mod ord">
          <ac:chgData name="Aaradhy Sharma" userId="S::sharma.aara@northeastern.edu::ed5022a7-477b-4f7c-97e5-617e03980cdb" providerId="AD" clId="Web-{BAC13D61-99F7-4AFE-A93F-392B5B6D04D0}" dt="2022-04-08T21:31:42.619" v="82"/>
          <ac:spMkLst>
            <pc:docMk/>
            <pc:sldMk cId="804084170" sldId="257"/>
            <ac:spMk id="2" creationId="{52B828CD-D4E2-4541-86A5-324BF69FC048}"/>
          </ac:spMkLst>
        </pc:spChg>
        <pc:spChg chg="mod ord">
          <ac:chgData name="Aaradhy Sharma" userId="S::sharma.aara@northeastern.edu::ed5022a7-477b-4f7c-97e5-617e03980cdb" providerId="AD" clId="Web-{BAC13D61-99F7-4AFE-A93F-392B5B6D04D0}" dt="2022-04-08T21:31:42.619" v="82"/>
          <ac:spMkLst>
            <pc:docMk/>
            <pc:sldMk cId="804084170" sldId="257"/>
            <ac:spMk id="3" creationId="{B6EF1A1B-DA9D-40CB-A8CC-CDF4D0E04033}"/>
          </ac:spMkLst>
        </pc:spChg>
      </pc:sldChg>
      <pc:sldChg chg="modSp mod modClrScheme chgLayout">
        <pc:chgData name="Aaradhy Sharma" userId="S::sharma.aara@northeastern.edu::ed5022a7-477b-4f7c-97e5-617e03980cdb" providerId="AD" clId="Web-{BAC13D61-99F7-4AFE-A93F-392B5B6D04D0}" dt="2022-04-08T21:31:42.619" v="82"/>
        <pc:sldMkLst>
          <pc:docMk/>
          <pc:sldMk cId="901915546" sldId="258"/>
        </pc:sldMkLst>
        <pc:spChg chg="mod ord">
          <ac:chgData name="Aaradhy Sharma" userId="S::sharma.aara@northeastern.edu::ed5022a7-477b-4f7c-97e5-617e03980cdb" providerId="AD" clId="Web-{BAC13D61-99F7-4AFE-A93F-392B5B6D04D0}" dt="2022-04-08T21:31:42.619" v="82"/>
          <ac:spMkLst>
            <pc:docMk/>
            <pc:sldMk cId="901915546" sldId="258"/>
            <ac:spMk id="2" creationId="{DA2CDCCE-CF18-497F-81E3-AFD3C626543B}"/>
          </ac:spMkLst>
        </pc:spChg>
        <pc:spChg chg="mod ord">
          <ac:chgData name="Aaradhy Sharma" userId="S::sharma.aara@northeastern.edu::ed5022a7-477b-4f7c-97e5-617e03980cdb" providerId="AD" clId="Web-{BAC13D61-99F7-4AFE-A93F-392B5B6D04D0}" dt="2022-04-08T21:31:42.619" v="82"/>
          <ac:spMkLst>
            <pc:docMk/>
            <pc:sldMk cId="901915546" sldId="258"/>
            <ac:spMk id="3" creationId="{93CE6910-1527-4D47-BE31-EC87D6E3B20B}"/>
          </ac:spMkLst>
        </pc:spChg>
      </pc:sldChg>
      <pc:sldChg chg="modSp mod modClrScheme chgLayout">
        <pc:chgData name="Aaradhy Sharma" userId="S::sharma.aara@northeastern.edu::ed5022a7-477b-4f7c-97e5-617e03980cdb" providerId="AD" clId="Web-{BAC13D61-99F7-4AFE-A93F-392B5B6D04D0}" dt="2022-04-08T21:31:42.619" v="82"/>
        <pc:sldMkLst>
          <pc:docMk/>
          <pc:sldMk cId="371204617" sldId="259"/>
        </pc:sldMkLst>
        <pc:spChg chg="mod ord">
          <ac:chgData name="Aaradhy Sharma" userId="S::sharma.aara@northeastern.edu::ed5022a7-477b-4f7c-97e5-617e03980cdb" providerId="AD" clId="Web-{BAC13D61-99F7-4AFE-A93F-392B5B6D04D0}" dt="2022-04-08T21:31:42.619" v="82"/>
          <ac:spMkLst>
            <pc:docMk/>
            <pc:sldMk cId="371204617" sldId="259"/>
            <ac:spMk id="2" creationId="{39FC9D74-E69F-4CCE-97BD-1D4E54586312}"/>
          </ac:spMkLst>
        </pc:spChg>
        <pc:spChg chg="mod ord">
          <ac:chgData name="Aaradhy Sharma" userId="S::sharma.aara@northeastern.edu::ed5022a7-477b-4f7c-97e5-617e03980cdb" providerId="AD" clId="Web-{BAC13D61-99F7-4AFE-A93F-392B5B6D04D0}" dt="2022-04-08T21:31:42.619" v="82"/>
          <ac:spMkLst>
            <pc:docMk/>
            <pc:sldMk cId="371204617" sldId="259"/>
            <ac:spMk id="3" creationId="{464BDADC-B121-4041-9D89-35502CC7ACBD}"/>
          </ac:spMkLst>
        </pc:spChg>
      </pc:sldChg>
      <pc:sldChg chg="modSp mod modClrScheme chgLayout">
        <pc:chgData name="Aaradhy Sharma" userId="S::sharma.aara@northeastern.edu::ed5022a7-477b-4f7c-97e5-617e03980cdb" providerId="AD" clId="Web-{BAC13D61-99F7-4AFE-A93F-392B5B6D04D0}" dt="2022-04-08T21:31:42.619" v="82"/>
        <pc:sldMkLst>
          <pc:docMk/>
          <pc:sldMk cId="2960905510" sldId="260"/>
        </pc:sldMkLst>
        <pc:spChg chg="mod ord">
          <ac:chgData name="Aaradhy Sharma" userId="S::sharma.aara@northeastern.edu::ed5022a7-477b-4f7c-97e5-617e03980cdb" providerId="AD" clId="Web-{BAC13D61-99F7-4AFE-A93F-392B5B6D04D0}" dt="2022-04-08T21:31:42.619" v="82"/>
          <ac:spMkLst>
            <pc:docMk/>
            <pc:sldMk cId="2960905510" sldId="260"/>
            <ac:spMk id="2" creationId="{A62B4784-7263-4BC7-B3A1-F39C3B2E31A6}"/>
          </ac:spMkLst>
        </pc:spChg>
        <pc:spChg chg="mod ord">
          <ac:chgData name="Aaradhy Sharma" userId="S::sharma.aara@northeastern.edu::ed5022a7-477b-4f7c-97e5-617e03980cdb" providerId="AD" clId="Web-{BAC13D61-99F7-4AFE-A93F-392B5B6D04D0}" dt="2022-04-08T21:31:42.619" v="82"/>
          <ac:spMkLst>
            <pc:docMk/>
            <pc:sldMk cId="2960905510" sldId="260"/>
            <ac:spMk id="3" creationId="{3007B4F7-08E8-47BD-9544-E8F4199C676D}"/>
          </ac:spMkLst>
        </pc:spChg>
      </pc:sldChg>
      <pc:sldChg chg="addSp delSp modSp mod setBg modClrScheme delDesignElem chgLayout">
        <pc:chgData name="Aaradhy Sharma" userId="S::sharma.aara@northeastern.edu::ed5022a7-477b-4f7c-97e5-617e03980cdb" providerId="AD" clId="Web-{BAC13D61-99F7-4AFE-A93F-392B5B6D04D0}" dt="2022-04-09T00:28:02.202" v="242" actId="14100"/>
        <pc:sldMkLst>
          <pc:docMk/>
          <pc:sldMk cId="3568684420" sldId="261"/>
        </pc:sldMkLst>
        <pc:spChg chg="mod ord">
          <ac:chgData name="Aaradhy Sharma" userId="S::sharma.aara@northeastern.edu::ed5022a7-477b-4f7c-97e5-617e03980cdb" providerId="AD" clId="Web-{BAC13D61-99F7-4AFE-A93F-392B5B6D04D0}" dt="2022-04-09T00:25:49.077" v="225" actId="1076"/>
          <ac:spMkLst>
            <pc:docMk/>
            <pc:sldMk cId="3568684420" sldId="261"/>
            <ac:spMk id="2" creationId="{4DE0579F-B338-4DDD-8C0D-25EB4F94E906}"/>
          </ac:spMkLst>
        </pc:spChg>
        <pc:spChg chg="mod ord">
          <ac:chgData name="Aaradhy Sharma" userId="S::sharma.aara@northeastern.edu::ed5022a7-477b-4f7c-97e5-617e03980cdb" providerId="AD" clId="Web-{BAC13D61-99F7-4AFE-A93F-392B5B6D04D0}" dt="2022-04-09T00:28:02.202" v="242" actId="14100"/>
          <ac:spMkLst>
            <pc:docMk/>
            <pc:sldMk cId="3568684420" sldId="261"/>
            <ac:spMk id="3" creationId="{79709128-0855-4601-9B29-C3A7FB6C24D5}"/>
          </ac:spMkLst>
        </pc:spChg>
        <pc:spChg chg="add del">
          <ac:chgData name="Aaradhy Sharma" userId="S::sharma.aara@northeastern.edu::ed5022a7-477b-4f7c-97e5-617e03980cdb" providerId="AD" clId="Web-{BAC13D61-99F7-4AFE-A93F-392B5B6D04D0}" dt="2022-04-09T00:25:34.280" v="221"/>
          <ac:spMkLst>
            <pc:docMk/>
            <pc:sldMk cId="3568684420" sldId="261"/>
            <ac:spMk id="7" creationId="{4A2AAA7B-DD5A-486B-B28F-F19588315309}"/>
          </ac:spMkLst>
        </pc:spChg>
        <pc:spChg chg="add del">
          <ac:chgData name="Aaradhy Sharma" userId="S::sharma.aara@northeastern.edu::ed5022a7-477b-4f7c-97e5-617e03980cdb" providerId="AD" clId="Web-{BAC13D61-99F7-4AFE-A93F-392B5B6D04D0}" dt="2022-04-08T21:28:39.394" v="35"/>
          <ac:spMkLst>
            <pc:docMk/>
            <pc:sldMk cId="3568684420" sldId="261"/>
            <ac:spMk id="9" creationId="{201CC55D-ED54-4C5C-95E6-10947BD1103B}"/>
          </ac:spMkLst>
        </pc:spChg>
        <pc:spChg chg="add del">
          <ac:chgData name="Aaradhy Sharma" userId="S::sharma.aara@northeastern.edu::ed5022a7-477b-4f7c-97e5-617e03980cdb" providerId="AD" clId="Web-{BAC13D61-99F7-4AFE-A93F-392B5B6D04D0}" dt="2022-04-08T21:29:18.457" v="39"/>
          <ac:spMkLst>
            <pc:docMk/>
            <pc:sldMk cId="3568684420" sldId="261"/>
            <ac:spMk id="10" creationId="{B712E947-0734-45F9-9C4F-41114EC3A33E}"/>
          </ac:spMkLst>
        </pc:spChg>
        <pc:spChg chg="add del">
          <ac:chgData name="Aaradhy Sharma" userId="S::sharma.aara@northeastern.edu::ed5022a7-477b-4f7c-97e5-617e03980cdb" providerId="AD" clId="Web-{BAC13D61-99F7-4AFE-A93F-392B5B6D04D0}" dt="2022-04-08T21:29:18.457" v="39"/>
          <ac:spMkLst>
            <pc:docMk/>
            <pc:sldMk cId="3568684420" sldId="261"/>
            <ac:spMk id="12" creationId="{5A65989E-BBD5-44D7-AA86-7AFD5D46BBC0}"/>
          </ac:spMkLst>
        </pc:spChg>
        <pc:spChg chg="add del">
          <ac:chgData name="Aaradhy Sharma" userId="S::sharma.aara@northeastern.edu::ed5022a7-477b-4f7c-97e5-617e03980cdb" providerId="AD" clId="Web-{BAC13D61-99F7-4AFE-A93F-392B5B6D04D0}" dt="2022-04-08T21:29:18.457" v="39"/>
          <ac:spMkLst>
            <pc:docMk/>
            <pc:sldMk cId="3568684420" sldId="261"/>
            <ac:spMk id="14" creationId="{231A2881-D8D7-4A7D-ACA3-E9F849F853D8}"/>
          </ac:spMkLst>
        </pc:spChg>
        <pc:spChg chg="add del">
          <ac:chgData name="Aaradhy Sharma" userId="S::sharma.aara@northeastern.edu::ed5022a7-477b-4f7c-97e5-617e03980cdb" providerId="AD" clId="Web-{BAC13D61-99F7-4AFE-A93F-392B5B6D04D0}" dt="2022-04-08T21:28:39.394" v="35"/>
          <ac:spMkLst>
            <pc:docMk/>
            <pc:sldMk cId="3568684420" sldId="261"/>
            <ac:spMk id="15" creationId="{3873B707-463F-40B0-8227-E8CC6C67EB25}"/>
          </ac:spMkLst>
        </pc:spChg>
        <pc:spChg chg="add del">
          <ac:chgData name="Aaradhy Sharma" userId="S::sharma.aara@northeastern.edu::ed5022a7-477b-4f7c-97e5-617e03980cdb" providerId="AD" clId="Web-{BAC13D61-99F7-4AFE-A93F-392B5B6D04D0}" dt="2022-04-08T21:31:42.619" v="82"/>
          <ac:spMkLst>
            <pc:docMk/>
            <pc:sldMk cId="3568684420" sldId="261"/>
            <ac:spMk id="16" creationId="{352BEC0E-22F8-46D0-9632-375DB541B06C}"/>
          </ac:spMkLst>
        </pc:spChg>
        <pc:spChg chg="add del">
          <ac:chgData name="Aaradhy Sharma" userId="S::sharma.aara@northeastern.edu::ed5022a7-477b-4f7c-97e5-617e03980cdb" providerId="AD" clId="Web-{BAC13D61-99F7-4AFE-A93F-392B5B6D04D0}" dt="2022-04-08T21:28:39.394" v="35"/>
          <ac:spMkLst>
            <pc:docMk/>
            <pc:sldMk cId="3568684420" sldId="261"/>
            <ac:spMk id="17" creationId="{C13237C8-E62C-4F0D-A318-BD6FB6C2D138}"/>
          </ac:spMkLst>
        </pc:spChg>
        <pc:spChg chg="add del">
          <ac:chgData name="Aaradhy Sharma" userId="S::sharma.aara@northeastern.edu::ed5022a7-477b-4f7c-97e5-617e03980cdb" providerId="AD" clId="Web-{BAC13D61-99F7-4AFE-A93F-392B5B6D04D0}" dt="2022-04-08T21:31:42.619" v="82"/>
          <ac:spMkLst>
            <pc:docMk/>
            <pc:sldMk cId="3568684420" sldId="261"/>
            <ac:spMk id="18" creationId="{3FCFB1DE-0B7E-48CC-BA90-B2AB0889F9D6}"/>
          </ac:spMkLst>
        </pc:spChg>
        <pc:spChg chg="add del">
          <ac:chgData name="Aaradhy Sharma" userId="S::sharma.aara@northeastern.edu::ed5022a7-477b-4f7c-97e5-617e03980cdb" providerId="AD" clId="Web-{BAC13D61-99F7-4AFE-A93F-392B5B6D04D0}" dt="2022-04-08T21:28:39.394" v="35"/>
          <ac:spMkLst>
            <pc:docMk/>
            <pc:sldMk cId="3568684420" sldId="261"/>
            <ac:spMk id="19" creationId="{19C9EAEA-39D0-4B0E-A0EB-51E7B26740B1}"/>
          </ac:spMkLst>
        </pc:spChg>
        <pc:spChg chg="add">
          <ac:chgData name="Aaradhy Sharma" userId="S::sharma.aara@northeastern.edu::ed5022a7-477b-4f7c-97e5-617e03980cdb" providerId="AD" clId="Web-{BAC13D61-99F7-4AFE-A93F-392B5B6D04D0}" dt="2022-04-09T00:25:34.342" v="222"/>
          <ac:spMkLst>
            <pc:docMk/>
            <pc:sldMk cId="3568684420" sldId="261"/>
            <ac:spMk id="25" creationId="{AFF43104-F524-418A-A0E3-3146340ABA89}"/>
          </ac:spMkLst>
        </pc:spChg>
        <pc:spChg chg="add">
          <ac:chgData name="Aaradhy Sharma" userId="S::sharma.aara@northeastern.edu::ed5022a7-477b-4f7c-97e5-617e03980cdb" providerId="AD" clId="Web-{BAC13D61-99F7-4AFE-A93F-392B5B6D04D0}" dt="2022-04-09T00:25:34.342" v="222"/>
          <ac:spMkLst>
            <pc:docMk/>
            <pc:sldMk cId="3568684420" sldId="261"/>
            <ac:spMk id="30" creationId="{B6ABA3F9-ECC4-45D8-8538-B7EEC4D27651}"/>
          </ac:spMkLst>
        </pc:spChg>
        <pc:grpChg chg="add del">
          <ac:chgData name="Aaradhy Sharma" userId="S::sharma.aara@northeastern.edu::ed5022a7-477b-4f7c-97e5-617e03980cdb" providerId="AD" clId="Web-{BAC13D61-99F7-4AFE-A93F-392B5B6D04D0}" dt="2022-04-09T00:25:34.280" v="221"/>
          <ac:grpSpMkLst>
            <pc:docMk/>
            <pc:sldMk cId="3568684420" sldId="261"/>
            <ac:grpSpMk id="8" creationId="{3DB99B21-A649-42D2-BB86-486C2E73A089}"/>
          </ac:grpSpMkLst>
        </pc:grpChg>
        <pc:grpChg chg="add del">
          <ac:chgData name="Aaradhy Sharma" userId="S::sharma.aara@northeastern.edu::ed5022a7-477b-4f7c-97e5-617e03980cdb" providerId="AD" clId="Web-{BAC13D61-99F7-4AFE-A93F-392B5B6D04D0}" dt="2022-04-08T21:28:39.394" v="35"/>
          <ac:grpSpMkLst>
            <pc:docMk/>
            <pc:sldMk cId="3568684420" sldId="261"/>
            <ac:grpSpMk id="11" creationId="{1DE889C7-FAD6-4397-98E2-05D503484459}"/>
          </ac:grpSpMkLst>
        </pc:grpChg>
        <pc:grpChg chg="add">
          <ac:chgData name="Aaradhy Sharma" userId="S::sharma.aara@northeastern.edu::ed5022a7-477b-4f7c-97e5-617e03980cdb" providerId="AD" clId="Web-{BAC13D61-99F7-4AFE-A93F-392B5B6D04D0}" dt="2022-04-09T00:25:34.342" v="222"/>
          <ac:grpSpMkLst>
            <pc:docMk/>
            <pc:sldMk cId="3568684420" sldId="261"/>
            <ac:grpSpMk id="26" creationId="{323E5CD5-3226-4DDD-97AC-81C8F40E0963}"/>
          </ac:grpSpMkLst>
        </pc:grpChg>
        <pc:picChg chg="add mod ord">
          <ac:chgData name="Aaradhy Sharma" userId="S::sharma.aara@northeastern.edu::ed5022a7-477b-4f7c-97e5-617e03980cdb" providerId="AD" clId="Web-{BAC13D61-99F7-4AFE-A93F-392B5B6D04D0}" dt="2022-04-09T00:25:34.342" v="222"/>
          <ac:picMkLst>
            <pc:docMk/>
            <pc:sldMk cId="3568684420" sldId="261"/>
            <ac:picMk id="4" creationId="{C7455D11-8464-B517-BAC9-FB822E1AAA40}"/>
          </ac:picMkLst>
        </pc:picChg>
        <pc:picChg chg="add mod">
          <ac:chgData name="Aaradhy Sharma" userId="S::sharma.aara@northeastern.edu::ed5022a7-477b-4f7c-97e5-617e03980cdb" providerId="AD" clId="Web-{BAC13D61-99F7-4AFE-A93F-392B5B6D04D0}" dt="2022-04-09T00:25:34.342" v="222"/>
          <ac:picMkLst>
            <pc:docMk/>
            <pc:sldMk cId="3568684420" sldId="261"/>
            <ac:picMk id="5" creationId="{51CFB55A-3A8F-45D9-F846-E221D5D142BF}"/>
          </ac:picMkLst>
        </pc:picChg>
        <pc:cxnChg chg="add">
          <ac:chgData name="Aaradhy Sharma" userId="S::sharma.aara@northeastern.edu::ed5022a7-477b-4f7c-97e5-617e03980cdb" providerId="AD" clId="Web-{BAC13D61-99F7-4AFE-A93F-392B5B6D04D0}" dt="2022-04-09T00:25:34.342" v="222"/>
          <ac:cxnSpMkLst>
            <pc:docMk/>
            <pc:sldMk cId="3568684420" sldId="261"/>
            <ac:cxnSpMk id="20" creationId="{420C8890-1E3E-474D-9D1E-D3E3062B61E4}"/>
          </ac:cxnSpMkLst>
        </pc:cxnChg>
        <pc:cxnChg chg="add del">
          <ac:chgData name="Aaradhy Sharma" userId="S::sharma.aara@northeastern.edu::ed5022a7-477b-4f7c-97e5-617e03980cdb" providerId="AD" clId="Web-{BAC13D61-99F7-4AFE-A93F-392B5B6D04D0}" dt="2022-04-09T00:25:34.280" v="221"/>
          <ac:cxnSpMkLst>
            <pc:docMk/>
            <pc:sldMk cId="3568684420" sldId="261"/>
            <ac:cxnSpMk id="23" creationId="{496D98D9-A8AD-432E-BD4E-FF80012442F0}"/>
          </ac:cxnSpMkLst>
        </pc:cxnChg>
      </pc:sldChg>
      <pc:sldChg chg="addSp delSp modSp del mod setBg modClrScheme delDesignElem chgLayout">
        <pc:chgData name="Aaradhy Sharma" userId="S::sharma.aara@northeastern.edu::ed5022a7-477b-4f7c-97e5-617e03980cdb" providerId="AD" clId="Web-{BAC13D61-99F7-4AFE-A93F-392B5B6D04D0}" dt="2022-04-09T00:13:45.118" v="94"/>
        <pc:sldMkLst>
          <pc:docMk/>
          <pc:sldMk cId="1382069631" sldId="262"/>
        </pc:sldMkLst>
        <pc:spChg chg="mod ord">
          <ac:chgData name="Aaradhy Sharma" userId="S::sharma.aara@northeastern.edu::ed5022a7-477b-4f7c-97e5-617e03980cdb" providerId="AD" clId="Web-{BAC13D61-99F7-4AFE-A93F-392B5B6D04D0}" dt="2022-04-09T00:12:44.663" v="85" actId="1076"/>
          <ac:spMkLst>
            <pc:docMk/>
            <pc:sldMk cId="1382069631" sldId="262"/>
            <ac:spMk id="2" creationId="{2D17E84A-037E-4498-8FC0-D343CA7E4D9C}"/>
          </ac:spMkLst>
        </pc:spChg>
        <pc:spChg chg="mod ord">
          <ac:chgData name="Aaradhy Sharma" userId="S::sharma.aara@northeastern.edu::ed5022a7-477b-4f7c-97e5-617e03980cdb" providerId="AD" clId="Web-{BAC13D61-99F7-4AFE-A93F-392B5B6D04D0}" dt="2022-04-09T00:12:48.351" v="86" actId="1076"/>
          <ac:spMkLst>
            <pc:docMk/>
            <pc:sldMk cId="1382069631" sldId="262"/>
            <ac:spMk id="3" creationId="{6A442B97-18D3-47C7-B2C7-13AF22F0020B}"/>
          </ac:spMkLst>
        </pc:spChg>
        <pc:spChg chg="add mod">
          <ac:chgData name="Aaradhy Sharma" userId="S::sharma.aara@northeastern.edu::ed5022a7-477b-4f7c-97e5-617e03980cdb" providerId="AD" clId="Web-{BAC13D61-99F7-4AFE-A93F-392B5B6D04D0}" dt="2022-04-09T00:12:38.616" v="84" actId="1076"/>
          <ac:spMkLst>
            <pc:docMk/>
            <pc:sldMk cId="1382069631" sldId="262"/>
            <ac:spMk id="4" creationId="{F96A39A0-7850-A33E-52D7-1A0A6208F2CA}"/>
          </ac:spMkLst>
        </pc:spChg>
        <pc:spChg chg="add del">
          <ac:chgData name="Aaradhy Sharma" userId="S::sharma.aara@northeastern.edu::ed5022a7-477b-4f7c-97e5-617e03980cdb" providerId="AD" clId="Web-{BAC13D61-99F7-4AFE-A93F-392B5B6D04D0}" dt="2022-04-08T21:31:42.619" v="82"/>
          <ac:spMkLst>
            <pc:docMk/>
            <pc:sldMk cId="1382069631" sldId="262"/>
            <ac:spMk id="9" creationId="{428D436F-9ACD-4C92-AFC8-C934C527A6A4}"/>
          </ac:spMkLst>
        </pc:spChg>
        <pc:spChg chg="add del">
          <ac:chgData name="Aaradhy Sharma" userId="S::sharma.aara@northeastern.edu::ed5022a7-477b-4f7c-97e5-617e03980cdb" providerId="AD" clId="Web-{BAC13D61-99F7-4AFE-A93F-392B5B6D04D0}" dt="2022-04-08T21:31:42.619" v="82"/>
          <ac:spMkLst>
            <pc:docMk/>
            <pc:sldMk cId="1382069631" sldId="262"/>
            <ac:spMk id="11" creationId="{090538E0-A884-4E60-A6AB-77D830E2FCED}"/>
          </ac:spMkLst>
        </pc:spChg>
        <pc:spChg chg="add del">
          <ac:chgData name="Aaradhy Sharma" userId="S::sharma.aara@northeastern.edu::ed5022a7-477b-4f7c-97e5-617e03980cdb" providerId="AD" clId="Web-{BAC13D61-99F7-4AFE-A93F-392B5B6D04D0}" dt="2022-04-08T21:31:42.619" v="82"/>
          <ac:spMkLst>
            <pc:docMk/>
            <pc:sldMk cId="1382069631" sldId="262"/>
            <ac:spMk id="13" creationId="{DB0D7DD0-1C67-4D4C-9E06-678233DB8468}"/>
          </ac:spMkLst>
        </pc:spChg>
      </pc:sldChg>
      <pc:sldChg chg="addSp delSp modSp new mod setBg setClrOvrMap">
        <pc:chgData name="Aaradhy Sharma" userId="S::sharma.aara@northeastern.edu::ed5022a7-477b-4f7c-97e5-617e03980cdb" providerId="AD" clId="Web-{BAC13D61-99F7-4AFE-A93F-392B5B6D04D0}" dt="2022-04-09T00:23:41.901" v="211" actId="1076"/>
        <pc:sldMkLst>
          <pc:docMk/>
          <pc:sldMk cId="3699807184" sldId="275"/>
        </pc:sldMkLst>
        <pc:spChg chg="mod">
          <ac:chgData name="Aaradhy Sharma" userId="S::sharma.aara@northeastern.edu::ed5022a7-477b-4f7c-97e5-617e03980cdb" providerId="AD" clId="Web-{BAC13D61-99F7-4AFE-A93F-392B5B6D04D0}" dt="2022-04-09T00:21:59.273" v="198"/>
          <ac:spMkLst>
            <pc:docMk/>
            <pc:sldMk cId="3699807184" sldId="275"/>
            <ac:spMk id="2" creationId="{8B04E49C-B4A4-EFAD-ADE2-A19DBB9EFF93}"/>
          </ac:spMkLst>
        </pc:spChg>
        <pc:spChg chg="del">
          <ac:chgData name="Aaradhy Sharma" userId="S::sharma.aara@northeastern.edu::ed5022a7-477b-4f7c-97e5-617e03980cdb" providerId="AD" clId="Web-{BAC13D61-99F7-4AFE-A93F-392B5B6D04D0}" dt="2022-04-09T00:13:51.712" v="95"/>
          <ac:spMkLst>
            <pc:docMk/>
            <pc:sldMk cId="3699807184" sldId="275"/>
            <ac:spMk id="3" creationId="{6E814F61-B9F8-B6C0-5937-06FE36CE1474}"/>
          </ac:spMkLst>
        </pc:spChg>
        <pc:spChg chg="add del mod">
          <ac:chgData name="Aaradhy Sharma" userId="S::sharma.aara@northeastern.edu::ed5022a7-477b-4f7c-97e5-617e03980cdb" providerId="AD" clId="Web-{BAC13D61-99F7-4AFE-A93F-392B5B6D04D0}" dt="2022-04-09T00:13:36.759" v="92"/>
          <ac:spMkLst>
            <pc:docMk/>
            <pc:sldMk cId="3699807184" sldId="275"/>
            <ac:spMk id="5" creationId="{0A566363-6383-F82D-2D12-69C6C16E85DA}"/>
          </ac:spMkLst>
        </pc:spChg>
        <pc:spChg chg="add del mod ord">
          <ac:chgData name="Aaradhy Sharma" userId="S::sharma.aara@northeastern.edu::ed5022a7-477b-4f7c-97e5-617e03980cdb" providerId="AD" clId="Web-{BAC13D61-99F7-4AFE-A93F-392B5B6D04D0}" dt="2022-04-09T00:21:59.289" v="199"/>
          <ac:spMkLst>
            <pc:docMk/>
            <pc:sldMk cId="3699807184" sldId="275"/>
            <ac:spMk id="7" creationId="{A7A2C36A-8BD7-75A1-7AA8-23A931A844B4}"/>
          </ac:spMkLst>
        </pc:spChg>
        <pc:spChg chg="add del mod ord">
          <ac:chgData name="Aaradhy Sharma" userId="S::sharma.aara@northeastern.edu::ed5022a7-477b-4f7c-97e5-617e03980cdb" providerId="AD" clId="Web-{BAC13D61-99F7-4AFE-A93F-392B5B6D04D0}" dt="2022-04-09T00:19:34.144" v="170"/>
          <ac:spMkLst>
            <pc:docMk/>
            <pc:sldMk cId="3699807184" sldId="275"/>
            <ac:spMk id="9" creationId="{FA438322-0392-4121-E9EF-271C011B04F8}"/>
          </ac:spMkLst>
        </pc:spChg>
        <pc:spChg chg="add del mod">
          <ac:chgData name="Aaradhy Sharma" userId="S::sharma.aara@northeastern.edu::ed5022a7-477b-4f7c-97e5-617e03980cdb" providerId="AD" clId="Web-{BAC13D61-99F7-4AFE-A93F-392B5B6D04D0}" dt="2022-04-09T00:15:35.215" v="118"/>
          <ac:spMkLst>
            <pc:docMk/>
            <pc:sldMk cId="3699807184" sldId="275"/>
            <ac:spMk id="11" creationId="{9DDB961A-8E9E-7C07-2927-DD178FC4978F}"/>
          </ac:spMkLst>
        </pc:spChg>
        <pc:spChg chg="add del mod">
          <ac:chgData name="Aaradhy Sharma" userId="S::sharma.aara@northeastern.edu::ed5022a7-477b-4f7c-97e5-617e03980cdb" providerId="AD" clId="Web-{BAC13D61-99F7-4AFE-A93F-392B5B6D04D0}" dt="2022-04-09T00:21:47.132" v="196"/>
          <ac:spMkLst>
            <pc:docMk/>
            <pc:sldMk cId="3699807184" sldId="275"/>
            <ac:spMk id="13" creationId="{57D2652E-B4F5-2F4E-9959-3A478FA6E341}"/>
          </ac:spMkLst>
        </pc:spChg>
        <pc:spChg chg="add del">
          <ac:chgData name="Aaradhy Sharma" userId="S::sharma.aara@northeastern.edu::ed5022a7-477b-4f7c-97e5-617e03980cdb" providerId="AD" clId="Web-{BAC13D61-99F7-4AFE-A93F-392B5B6D04D0}" dt="2022-04-09T00:21:36.882" v="195"/>
          <ac:spMkLst>
            <pc:docMk/>
            <pc:sldMk cId="3699807184" sldId="275"/>
            <ac:spMk id="14" creationId="{7E61F402-3445-458A-9A2B-D28FD288390C}"/>
          </ac:spMkLst>
        </pc:spChg>
        <pc:spChg chg="add del">
          <ac:chgData name="Aaradhy Sharma" userId="S::sharma.aara@northeastern.edu::ed5022a7-477b-4f7c-97e5-617e03980cdb" providerId="AD" clId="Web-{BAC13D61-99F7-4AFE-A93F-392B5B6D04D0}" dt="2022-04-09T00:15:16.933" v="111"/>
          <ac:spMkLst>
            <pc:docMk/>
            <pc:sldMk cId="3699807184" sldId="275"/>
            <ac:spMk id="15" creationId="{22AC0F86-9A78-4E84-A4B4-ADB8B2629A0C}"/>
          </ac:spMkLst>
        </pc:spChg>
        <pc:spChg chg="add del">
          <ac:chgData name="Aaradhy Sharma" userId="S::sharma.aara@northeastern.edu::ed5022a7-477b-4f7c-97e5-617e03980cdb" providerId="AD" clId="Web-{BAC13D61-99F7-4AFE-A93F-392B5B6D04D0}" dt="2022-04-09T00:15:16.933" v="111"/>
          <ac:spMkLst>
            <pc:docMk/>
            <pc:sldMk cId="3699807184" sldId="275"/>
            <ac:spMk id="23" creationId="{69A54E25-1C05-48E5-A5CC-3778C1D3632D}"/>
          </ac:spMkLst>
        </pc:spChg>
        <pc:spChg chg="add del">
          <ac:chgData name="Aaradhy Sharma" userId="S::sharma.aara@northeastern.edu::ed5022a7-477b-4f7c-97e5-617e03980cdb" providerId="AD" clId="Web-{BAC13D61-99F7-4AFE-A93F-392B5B6D04D0}" dt="2022-04-09T00:21:36.866" v="194"/>
          <ac:spMkLst>
            <pc:docMk/>
            <pc:sldMk cId="3699807184" sldId="275"/>
            <ac:spMk id="24" creationId="{52723366-C73B-4ED6-ADEF-29911C6BC55F}"/>
          </ac:spMkLst>
        </pc:spChg>
        <pc:spChg chg="add del">
          <ac:chgData name="Aaradhy Sharma" userId="S::sharma.aara@northeastern.edu::ed5022a7-477b-4f7c-97e5-617e03980cdb" providerId="AD" clId="Web-{BAC13D61-99F7-4AFE-A93F-392B5B6D04D0}" dt="2022-04-09T00:21:36.866" v="194"/>
          <ac:spMkLst>
            <pc:docMk/>
            <pc:sldMk cId="3699807184" sldId="275"/>
            <ac:spMk id="26" creationId="{C6202988-4466-42C5-B33A-AFABF051B4FE}"/>
          </ac:spMkLst>
        </pc:spChg>
        <pc:spChg chg="add del">
          <ac:chgData name="Aaradhy Sharma" userId="S::sharma.aara@northeastern.edu::ed5022a7-477b-4f7c-97e5-617e03980cdb" providerId="AD" clId="Web-{BAC13D61-99F7-4AFE-A93F-392B5B6D04D0}" dt="2022-04-09T00:21:36.866" v="194"/>
          <ac:spMkLst>
            <pc:docMk/>
            <pc:sldMk cId="3699807184" sldId="275"/>
            <ac:spMk id="29" creationId="{847A4152-8E41-4D1C-B88C-57C5C430A69E}"/>
          </ac:spMkLst>
        </pc:spChg>
        <pc:spChg chg="add del">
          <ac:chgData name="Aaradhy Sharma" userId="S::sharma.aara@northeastern.edu::ed5022a7-477b-4f7c-97e5-617e03980cdb" providerId="AD" clId="Web-{BAC13D61-99F7-4AFE-A93F-392B5B6D04D0}" dt="2022-04-09T00:21:36.866" v="194"/>
          <ac:spMkLst>
            <pc:docMk/>
            <pc:sldMk cId="3699807184" sldId="275"/>
            <ac:spMk id="31" creationId="{999F76F5-72D4-4814-9169-8F535AEEB809}"/>
          </ac:spMkLst>
        </pc:spChg>
        <pc:spChg chg="add del">
          <ac:chgData name="Aaradhy Sharma" userId="S::sharma.aara@northeastern.edu::ed5022a7-477b-4f7c-97e5-617e03980cdb" providerId="AD" clId="Web-{BAC13D61-99F7-4AFE-A93F-392B5B6D04D0}" dt="2022-04-09T00:21:59.289" v="199"/>
          <ac:spMkLst>
            <pc:docMk/>
            <pc:sldMk cId="3699807184" sldId="275"/>
            <ac:spMk id="34" creationId="{0B7C4858-FAA3-4226-A856-193A01910E69}"/>
          </ac:spMkLst>
        </pc:spChg>
        <pc:spChg chg="add del">
          <ac:chgData name="Aaradhy Sharma" userId="S::sharma.aara@northeastern.edu::ed5022a7-477b-4f7c-97e5-617e03980cdb" providerId="AD" clId="Web-{BAC13D61-99F7-4AFE-A93F-392B5B6D04D0}" dt="2022-04-09T00:20:27.396" v="176"/>
          <ac:spMkLst>
            <pc:docMk/>
            <pc:sldMk cId="3699807184" sldId="275"/>
            <ac:spMk id="35" creationId="{FDF8837B-BAE2-489A-8F93-69216307D5A5}"/>
          </ac:spMkLst>
        </pc:spChg>
        <pc:spChg chg="add del">
          <ac:chgData name="Aaradhy Sharma" userId="S::sharma.aara@northeastern.edu::ed5022a7-477b-4f7c-97e5-617e03980cdb" providerId="AD" clId="Web-{BAC13D61-99F7-4AFE-A93F-392B5B6D04D0}" dt="2022-04-09T00:21:59.289" v="199"/>
          <ac:spMkLst>
            <pc:docMk/>
            <pc:sldMk cId="3699807184" sldId="275"/>
            <ac:spMk id="36" creationId="{68C1B503-0291-4E82-A65E-72D604D9F6CF}"/>
          </ac:spMkLst>
        </pc:spChg>
        <pc:spChg chg="add del">
          <ac:chgData name="Aaradhy Sharma" userId="S::sharma.aara@northeastern.edu::ed5022a7-477b-4f7c-97e5-617e03980cdb" providerId="AD" clId="Web-{BAC13D61-99F7-4AFE-A93F-392B5B6D04D0}" dt="2022-04-09T00:21:59.289" v="199"/>
          <ac:spMkLst>
            <pc:docMk/>
            <pc:sldMk cId="3699807184" sldId="275"/>
            <ac:spMk id="38" creationId="{B3F836C5-9601-4982-A121-CCA49BF7BA6C}"/>
          </ac:spMkLst>
        </pc:spChg>
        <pc:spChg chg="add del">
          <ac:chgData name="Aaradhy Sharma" userId="S::sharma.aara@northeastern.edu::ed5022a7-477b-4f7c-97e5-617e03980cdb" providerId="AD" clId="Web-{BAC13D61-99F7-4AFE-A93F-392B5B6D04D0}" dt="2022-04-09T00:21:59.289" v="199"/>
          <ac:spMkLst>
            <pc:docMk/>
            <pc:sldMk cId="3699807184" sldId="275"/>
            <ac:spMk id="40" creationId="{46CD0D05-FF47-4ABB-841C-0600CADC354B}"/>
          </ac:spMkLst>
        </pc:spChg>
        <pc:spChg chg="add del">
          <ac:chgData name="Aaradhy Sharma" userId="S::sharma.aara@northeastern.edu::ed5022a7-477b-4f7c-97e5-617e03980cdb" providerId="AD" clId="Web-{BAC13D61-99F7-4AFE-A93F-392B5B6D04D0}" dt="2022-04-09T00:20:30.677" v="178"/>
          <ac:spMkLst>
            <pc:docMk/>
            <pc:sldMk cId="3699807184" sldId="275"/>
            <ac:spMk id="44" creationId="{9401732C-37EE-4B98-A709-9530173F3802}"/>
          </ac:spMkLst>
        </pc:spChg>
        <pc:spChg chg="add del">
          <ac:chgData name="Aaradhy Sharma" userId="S::sharma.aara@northeastern.edu::ed5022a7-477b-4f7c-97e5-617e03980cdb" providerId="AD" clId="Web-{BAC13D61-99F7-4AFE-A93F-392B5B6D04D0}" dt="2022-04-09T00:20:44.740" v="180"/>
          <ac:spMkLst>
            <pc:docMk/>
            <pc:sldMk cId="3699807184" sldId="275"/>
            <ac:spMk id="49" creationId="{C9D262D4-AE8B-4620-949A-609FC366FC05}"/>
          </ac:spMkLst>
        </pc:spChg>
        <pc:spChg chg="add del">
          <ac:chgData name="Aaradhy Sharma" userId="S::sharma.aara@northeastern.edu::ed5022a7-477b-4f7c-97e5-617e03980cdb" providerId="AD" clId="Web-{BAC13D61-99F7-4AFE-A93F-392B5B6D04D0}" dt="2022-04-09T00:20:44.740" v="180"/>
          <ac:spMkLst>
            <pc:docMk/>
            <pc:sldMk cId="3699807184" sldId="275"/>
            <ac:spMk id="50" creationId="{3605853C-E63A-49E2-84A4-4B7DD77A562C}"/>
          </ac:spMkLst>
        </pc:spChg>
        <pc:spChg chg="add">
          <ac:chgData name="Aaradhy Sharma" userId="S::sharma.aara@northeastern.edu::ed5022a7-477b-4f7c-97e5-617e03980cdb" providerId="AD" clId="Web-{BAC13D61-99F7-4AFE-A93F-392B5B6D04D0}" dt="2022-04-09T00:21:59.289" v="199"/>
          <ac:spMkLst>
            <pc:docMk/>
            <pc:sldMk cId="3699807184" sldId="275"/>
            <ac:spMk id="51" creationId="{07A4B640-BB7F-4272-A710-068DBA9F9A6E}"/>
          </ac:spMkLst>
        </pc:spChg>
        <pc:spChg chg="add">
          <ac:chgData name="Aaradhy Sharma" userId="S::sharma.aara@northeastern.edu::ed5022a7-477b-4f7c-97e5-617e03980cdb" providerId="AD" clId="Web-{BAC13D61-99F7-4AFE-A93F-392B5B6D04D0}" dt="2022-04-09T00:21:59.289" v="199"/>
          <ac:spMkLst>
            <pc:docMk/>
            <pc:sldMk cId="3699807184" sldId="275"/>
            <ac:spMk id="52" creationId="{DC878D9A-77BE-4701-AE3D-EEFC53CD50BC}"/>
          </ac:spMkLst>
        </pc:spChg>
        <pc:spChg chg="add">
          <ac:chgData name="Aaradhy Sharma" userId="S::sharma.aara@northeastern.edu::ed5022a7-477b-4f7c-97e5-617e03980cdb" providerId="AD" clId="Web-{BAC13D61-99F7-4AFE-A93F-392B5B6D04D0}" dt="2022-04-09T00:21:59.289" v="199"/>
          <ac:spMkLst>
            <pc:docMk/>
            <pc:sldMk cId="3699807184" sldId="275"/>
            <ac:spMk id="54" creationId="{F643BE08-0ED1-4B73-AC6D-B7E26A59CDAA}"/>
          </ac:spMkLst>
        </pc:spChg>
        <pc:spChg chg="add">
          <ac:chgData name="Aaradhy Sharma" userId="S::sharma.aara@northeastern.edu::ed5022a7-477b-4f7c-97e5-617e03980cdb" providerId="AD" clId="Web-{BAC13D61-99F7-4AFE-A93F-392B5B6D04D0}" dt="2022-04-09T00:21:59.289" v="199"/>
          <ac:spMkLst>
            <pc:docMk/>
            <pc:sldMk cId="3699807184" sldId="275"/>
            <ac:spMk id="55" creationId="{956B2094-7FC0-45FC-BFED-3CB88CEE63F5}"/>
          </ac:spMkLst>
        </pc:spChg>
        <pc:spChg chg="add mod">
          <ac:chgData name="Aaradhy Sharma" userId="S::sharma.aara@northeastern.edu::ed5022a7-477b-4f7c-97e5-617e03980cdb" providerId="AD" clId="Web-{BAC13D61-99F7-4AFE-A93F-392B5B6D04D0}" dt="2022-04-09T00:23:41.901" v="211" actId="1076"/>
          <ac:spMkLst>
            <pc:docMk/>
            <pc:sldMk cId="3699807184" sldId="275"/>
            <ac:spMk id="56" creationId="{A7A2C36A-8BD7-75A1-7AA8-23A931A844B4}"/>
          </ac:spMkLst>
        </pc:spChg>
        <pc:grpChg chg="add del">
          <ac:chgData name="Aaradhy Sharma" userId="S::sharma.aara@northeastern.edu::ed5022a7-477b-4f7c-97e5-617e03980cdb" providerId="AD" clId="Web-{BAC13D61-99F7-4AFE-A93F-392B5B6D04D0}" dt="2022-04-09T00:15:16.933" v="111"/>
          <ac:grpSpMkLst>
            <pc:docMk/>
            <pc:sldMk cId="3699807184" sldId="275"/>
            <ac:grpSpMk id="17" creationId="{4AF78B9E-8BE2-4706-9377-A05FA25ABABF}"/>
          </ac:grpSpMkLst>
        </pc:grpChg>
        <pc:grpChg chg="add del">
          <ac:chgData name="Aaradhy Sharma" userId="S::sharma.aara@northeastern.edu::ed5022a7-477b-4f7c-97e5-617e03980cdb" providerId="AD" clId="Web-{BAC13D61-99F7-4AFE-A93F-392B5B6D04D0}" dt="2022-04-09T00:21:36.882" v="195"/>
          <ac:grpSpMkLst>
            <pc:docMk/>
            <pc:sldMk cId="3699807184" sldId="275"/>
            <ac:grpSpMk id="19" creationId="{A673C096-95AE-4644-B76C-1DF1B667DC44}"/>
          </ac:grpSpMkLst>
        </pc:grpChg>
        <pc:grpChg chg="add del">
          <ac:chgData name="Aaradhy Sharma" userId="S::sharma.aara@northeastern.edu::ed5022a7-477b-4f7c-97e5-617e03980cdb" providerId="AD" clId="Web-{BAC13D61-99F7-4AFE-A93F-392B5B6D04D0}" dt="2022-04-09T00:20:27.396" v="176"/>
          <ac:grpSpMkLst>
            <pc:docMk/>
            <pc:sldMk cId="3699807184" sldId="275"/>
            <ac:grpSpMk id="27" creationId="{03E8C8A2-D2DA-42F8-84AA-AC5AB4251D29}"/>
          </ac:grpSpMkLst>
        </pc:grpChg>
        <pc:grpChg chg="add del">
          <ac:chgData name="Aaradhy Sharma" userId="S::sharma.aara@northeastern.edu::ed5022a7-477b-4f7c-97e5-617e03980cdb" providerId="AD" clId="Web-{BAC13D61-99F7-4AFE-A93F-392B5B6D04D0}" dt="2022-04-09T00:20:44.740" v="180"/>
          <ac:grpSpMkLst>
            <pc:docMk/>
            <pc:sldMk cId="3699807184" sldId="275"/>
            <ac:grpSpMk id="39" creationId="{9500549F-5B68-400C-A605-BDF102BDBB0A}"/>
          </ac:grpSpMkLst>
        </pc:grpChg>
        <pc:grpChg chg="add del">
          <ac:chgData name="Aaradhy Sharma" userId="S::sharma.aara@northeastern.edu::ed5022a7-477b-4f7c-97e5-617e03980cdb" providerId="AD" clId="Web-{BAC13D61-99F7-4AFE-A93F-392B5B6D04D0}" dt="2022-04-09T00:20:30.677" v="178"/>
          <ac:grpSpMkLst>
            <pc:docMk/>
            <pc:sldMk cId="3699807184" sldId="275"/>
            <ac:grpSpMk id="42" creationId="{749C117F-F390-437B-ADB0-57E87EFF34F5}"/>
          </ac:grpSpMkLst>
        </pc:grpChg>
        <pc:grpChg chg="add del">
          <ac:chgData name="Aaradhy Sharma" userId="S::sharma.aara@northeastern.edu::ed5022a7-477b-4f7c-97e5-617e03980cdb" providerId="AD" clId="Web-{BAC13D61-99F7-4AFE-A93F-392B5B6D04D0}" dt="2022-04-09T00:20:30.677" v="178"/>
          <ac:grpSpMkLst>
            <pc:docMk/>
            <pc:sldMk cId="3699807184" sldId="275"/>
            <ac:grpSpMk id="45" creationId="{654E48C8-2A00-4C54-BC9C-B18EE49E9C13}"/>
          </ac:grpSpMkLst>
        </pc:grpChg>
        <pc:grpChg chg="add del">
          <ac:chgData name="Aaradhy Sharma" userId="S::sharma.aara@northeastern.edu::ed5022a7-477b-4f7c-97e5-617e03980cdb" providerId="AD" clId="Web-{BAC13D61-99F7-4AFE-A93F-392B5B6D04D0}" dt="2022-04-09T00:20:44.740" v="180"/>
          <ac:grpSpMkLst>
            <pc:docMk/>
            <pc:sldMk cId="3699807184" sldId="275"/>
            <ac:grpSpMk id="47" creationId="{03E8C8A2-D2DA-42F8-84AA-AC5AB4251D29}"/>
          </ac:grpSpMkLst>
        </pc:grpChg>
        <pc:graphicFrameChg chg="add del">
          <ac:chgData name="Aaradhy Sharma" userId="S::sharma.aara@northeastern.edu::ed5022a7-477b-4f7c-97e5-617e03980cdb" providerId="AD" clId="Web-{BAC13D61-99F7-4AFE-A93F-392B5B6D04D0}" dt="2022-04-09T00:21:59.273" v="198"/>
          <ac:graphicFrameMkLst>
            <pc:docMk/>
            <pc:sldMk cId="3699807184" sldId="275"/>
            <ac:graphicFrameMk id="46" creationId="{F340E3B9-EB4A-8AC5-FED7-1059E8700F59}"/>
          </ac:graphicFrameMkLst>
        </pc:graphicFrameChg>
        <pc:picChg chg="add del mod ord">
          <ac:chgData name="Aaradhy Sharma" userId="S::sharma.aara@northeastern.edu::ed5022a7-477b-4f7c-97e5-617e03980cdb" providerId="AD" clId="Web-{BAC13D61-99F7-4AFE-A93F-392B5B6D04D0}" dt="2022-04-09T00:15:32.684" v="114"/>
          <ac:picMkLst>
            <pc:docMk/>
            <pc:sldMk cId="3699807184" sldId="275"/>
            <ac:picMk id="10" creationId="{E39CBE26-A307-C5AF-6E8E-370B715F4F33}"/>
          </ac:picMkLst>
        </pc:picChg>
        <pc:picChg chg="add del mod">
          <ac:chgData name="Aaradhy Sharma" userId="S::sharma.aara@northeastern.edu::ed5022a7-477b-4f7c-97e5-617e03980cdb" providerId="AD" clId="Web-{BAC13D61-99F7-4AFE-A93F-392B5B6D04D0}" dt="2022-04-09T00:20:20.411" v="174"/>
          <ac:picMkLst>
            <pc:docMk/>
            <pc:sldMk cId="3699807184" sldId="275"/>
            <ac:picMk id="12" creationId="{903640A8-E8E6-08F2-71CE-86E0211C9AF5}"/>
          </ac:picMkLst>
        </pc:picChg>
        <pc:cxnChg chg="add del">
          <ac:chgData name="Aaradhy Sharma" userId="S::sharma.aara@northeastern.edu::ed5022a7-477b-4f7c-97e5-617e03980cdb" providerId="AD" clId="Web-{BAC13D61-99F7-4AFE-A93F-392B5B6D04D0}" dt="2022-04-09T00:21:36.882" v="195"/>
          <ac:cxnSpMkLst>
            <pc:docMk/>
            <pc:sldMk cId="3699807184" sldId="275"/>
            <ac:cxnSpMk id="18" creationId="{2BE880E9-2B86-4CDB-B5B7-308745CDD19D}"/>
          </ac:cxnSpMkLst>
        </pc:cxnChg>
        <pc:cxnChg chg="add del">
          <ac:chgData name="Aaradhy Sharma" userId="S::sharma.aara@northeastern.edu::ed5022a7-477b-4f7c-97e5-617e03980cdb" providerId="AD" clId="Web-{BAC13D61-99F7-4AFE-A93F-392B5B6D04D0}" dt="2022-04-09T00:15:16.933" v="111"/>
          <ac:cxnSpMkLst>
            <pc:docMk/>
            <pc:sldMk cId="3699807184" sldId="275"/>
            <ac:cxnSpMk id="25" creationId="{0E5D0023-B23E-4823-8D72-B07FFF8CAE96}"/>
          </ac:cxnSpMkLst>
        </pc:cxnChg>
        <pc:cxnChg chg="add del">
          <ac:chgData name="Aaradhy Sharma" userId="S::sharma.aara@northeastern.edu::ed5022a7-477b-4f7c-97e5-617e03980cdb" providerId="AD" clId="Web-{BAC13D61-99F7-4AFE-A93F-392B5B6D04D0}" dt="2022-04-09T00:20:27.396" v="176"/>
          <ac:cxnSpMkLst>
            <pc:docMk/>
            <pc:sldMk cId="3699807184" sldId="275"/>
            <ac:cxnSpMk id="33" creationId="{0DFD28A6-39F3-425F-8050-E5BF1B4523B2}"/>
          </ac:cxnSpMkLst>
        </pc:cxnChg>
        <pc:cxnChg chg="add del">
          <ac:chgData name="Aaradhy Sharma" userId="S::sharma.aara@northeastern.edu::ed5022a7-477b-4f7c-97e5-617e03980cdb" providerId="AD" clId="Web-{BAC13D61-99F7-4AFE-A93F-392B5B6D04D0}" dt="2022-04-09T00:20:27.396" v="176"/>
          <ac:cxnSpMkLst>
            <pc:docMk/>
            <pc:sldMk cId="3699807184" sldId="275"/>
            <ac:cxnSpMk id="37" creationId="{B48BEE9B-A2F4-4BF3-9EAD-16E1A7FC2DC6}"/>
          </ac:cxnSpMkLst>
        </pc:cxnChg>
        <pc:cxnChg chg="add del">
          <ac:chgData name="Aaradhy Sharma" userId="S::sharma.aara@northeastern.edu::ed5022a7-477b-4f7c-97e5-617e03980cdb" providerId="AD" clId="Web-{BAC13D61-99F7-4AFE-A93F-392B5B6D04D0}" dt="2022-04-09T00:20:30.677" v="178"/>
          <ac:cxnSpMkLst>
            <pc:docMk/>
            <pc:sldMk cId="3699807184" sldId="275"/>
            <ac:cxnSpMk id="43" creationId="{20742BC3-654B-4E41-9A6A-73A42E477639}"/>
          </ac:cxnSpMkLst>
        </pc:cxnChg>
        <pc:cxnChg chg="add del">
          <ac:chgData name="Aaradhy Sharma" userId="S::sharma.aara@northeastern.edu::ed5022a7-477b-4f7c-97e5-617e03980cdb" providerId="AD" clId="Web-{BAC13D61-99F7-4AFE-A93F-392B5B6D04D0}" dt="2022-04-09T00:20:44.740" v="180"/>
          <ac:cxnSpMkLst>
            <pc:docMk/>
            <pc:sldMk cId="3699807184" sldId="275"/>
            <ac:cxnSpMk id="48" creationId="{0DFD28A6-39F3-425F-8050-E5BF1B4523B2}"/>
          </ac:cxnSpMkLst>
        </pc:cxnChg>
        <pc:cxnChg chg="add del">
          <ac:chgData name="Aaradhy Sharma" userId="S::sharma.aara@northeastern.edu::ed5022a7-477b-4f7c-97e5-617e03980cdb" providerId="AD" clId="Web-{BAC13D61-99F7-4AFE-A93F-392B5B6D04D0}" dt="2022-04-09T00:20:44.740" v="180"/>
          <ac:cxnSpMkLst>
            <pc:docMk/>
            <pc:sldMk cId="3699807184" sldId="275"/>
            <ac:cxnSpMk id="53" creationId="{1E22DAF0-5C05-4D01-A6C7-28326657739A}"/>
          </ac:cxnSpMkLst>
        </pc:cxnChg>
      </pc:sldChg>
      <pc:sldMasterChg chg="del delSldLayout">
        <pc:chgData name="Aaradhy Sharma" userId="S::sharma.aara@northeastern.edu::ed5022a7-477b-4f7c-97e5-617e03980cdb" providerId="AD" clId="Web-{BAC13D61-99F7-4AFE-A93F-392B5B6D04D0}" dt="2022-04-08T21:31:42.619" v="82"/>
        <pc:sldMasterMkLst>
          <pc:docMk/>
          <pc:sldMasterMk cId="638292598" sldId="2147483648"/>
        </pc:sldMasterMkLst>
        <pc:sldLayoutChg chg="del">
          <pc:chgData name="Aaradhy Sharma" userId="S::sharma.aara@northeastern.edu::ed5022a7-477b-4f7c-97e5-617e03980cdb" providerId="AD" clId="Web-{BAC13D61-99F7-4AFE-A93F-392B5B6D04D0}" dt="2022-04-08T21:31:42.619" v="82"/>
          <pc:sldLayoutMkLst>
            <pc:docMk/>
            <pc:sldMasterMk cId="638292598" sldId="2147483648"/>
            <pc:sldLayoutMk cId="3408517393" sldId="2147483649"/>
          </pc:sldLayoutMkLst>
        </pc:sldLayoutChg>
        <pc:sldLayoutChg chg="del">
          <pc:chgData name="Aaradhy Sharma" userId="S::sharma.aara@northeastern.edu::ed5022a7-477b-4f7c-97e5-617e03980cdb" providerId="AD" clId="Web-{BAC13D61-99F7-4AFE-A93F-392B5B6D04D0}" dt="2022-04-08T21:31:42.619" v="82"/>
          <pc:sldLayoutMkLst>
            <pc:docMk/>
            <pc:sldMasterMk cId="638292598" sldId="2147483648"/>
            <pc:sldLayoutMk cId="952151153" sldId="2147483650"/>
          </pc:sldLayoutMkLst>
        </pc:sldLayoutChg>
        <pc:sldLayoutChg chg="del">
          <pc:chgData name="Aaradhy Sharma" userId="S::sharma.aara@northeastern.edu::ed5022a7-477b-4f7c-97e5-617e03980cdb" providerId="AD" clId="Web-{BAC13D61-99F7-4AFE-A93F-392B5B6D04D0}" dt="2022-04-08T21:31:42.619" v="82"/>
          <pc:sldLayoutMkLst>
            <pc:docMk/>
            <pc:sldMasterMk cId="638292598" sldId="2147483648"/>
            <pc:sldLayoutMk cId="1232196809" sldId="2147483651"/>
          </pc:sldLayoutMkLst>
        </pc:sldLayoutChg>
        <pc:sldLayoutChg chg="del">
          <pc:chgData name="Aaradhy Sharma" userId="S::sharma.aara@northeastern.edu::ed5022a7-477b-4f7c-97e5-617e03980cdb" providerId="AD" clId="Web-{BAC13D61-99F7-4AFE-A93F-392B5B6D04D0}" dt="2022-04-08T21:31:42.619" v="82"/>
          <pc:sldLayoutMkLst>
            <pc:docMk/>
            <pc:sldMasterMk cId="638292598" sldId="2147483648"/>
            <pc:sldLayoutMk cId="3753473298" sldId="2147483652"/>
          </pc:sldLayoutMkLst>
        </pc:sldLayoutChg>
        <pc:sldLayoutChg chg="del">
          <pc:chgData name="Aaradhy Sharma" userId="S::sharma.aara@northeastern.edu::ed5022a7-477b-4f7c-97e5-617e03980cdb" providerId="AD" clId="Web-{BAC13D61-99F7-4AFE-A93F-392B5B6D04D0}" dt="2022-04-08T21:31:42.619" v="82"/>
          <pc:sldLayoutMkLst>
            <pc:docMk/>
            <pc:sldMasterMk cId="638292598" sldId="2147483648"/>
            <pc:sldLayoutMk cId="2615706756" sldId="2147483653"/>
          </pc:sldLayoutMkLst>
        </pc:sldLayoutChg>
        <pc:sldLayoutChg chg="del">
          <pc:chgData name="Aaradhy Sharma" userId="S::sharma.aara@northeastern.edu::ed5022a7-477b-4f7c-97e5-617e03980cdb" providerId="AD" clId="Web-{BAC13D61-99F7-4AFE-A93F-392B5B6D04D0}" dt="2022-04-08T21:31:42.619" v="82"/>
          <pc:sldLayoutMkLst>
            <pc:docMk/>
            <pc:sldMasterMk cId="638292598" sldId="2147483648"/>
            <pc:sldLayoutMk cId="1552762659" sldId="2147483654"/>
          </pc:sldLayoutMkLst>
        </pc:sldLayoutChg>
        <pc:sldLayoutChg chg="del">
          <pc:chgData name="Aaradhy Sharma" userId="S::sharma.aara@northeastern.edu::ed5022a7-477b-4f7c-97e5-617e03980cdb" providerId="AD" clId="Web-{BAC13D61-99F7-4AFE-A93F-392B5B6D04D0}" dt="2022-04-08T21:31:42.619" v="82"/>
          <pc:sldLayoutMkLst>
            <pc:docMk/>
            <pc:sldMasterMk cId="638292598" sldId="2147483648"/>
            <pc:sldLayoutMk cId="3246381602" sldId="2147483655"/>
          </pc:sldLayoutMkLst>
        </pc:sldLayoutChg>
        <pc:sldLayoutChg chg="del">
          <pc:chgData name="Aaradhy Sharma" userId="S::sharma.aara@northeastern.edu::ed5022a7-477b-4f7c-97e5-617e03980cdb" providerId="AD" clId="Web-{BAC13D61-99F7-4AFE-A93F-392B5B6D04D0}" dt="2022-04-08T21:31:42.619" v="82"/>
          <pc:sldLayoutMkLst>
            <pc:docMk/>
            <pc:sldMasterMk cId="638292598" sldId="2147483648"/>
            <pc:sldLayoutMk cId="733377457" sldId="2147483656"/>
          </pc:sldLayoutMkLst>
        </pc:sldLayoutChg>
        <pc:sldLayoutChg chg="del">
          <pc:chgData name="Aaradhy Sharma" userId="S::sharma.aara@northeastern.edu::ed5022a7-477b-4f7c-97e5-617e03980cdb" providerId="AD" clId="Web-{BAC13D61-99F7-4AFE-A93F-392B5B6D04D0}" dt="2022-04-08T21:31:42.619" v="82"/>
          <pc:sldLayoutMkLst>
            <pc:docMk/>
            <pc:sldMasterMk cId="638292598" sldId="2147483648"/>
            <pc:sldLayoutMk cId="1595772452" sldId="2147483657"/>
          </pc:sldLayoutMkLst>
        </pc:sldLayoutChg>
        <pc:sldLayoutChg chg="del">
          <pc:chgData name="Aaradhy Sharma" userId="S::sharma.aara@northeastern.edu::ed5022a7-477b-4f7c-97e5-617e03980cdb" providerId="AD" clId="Web-{BAC13D61-99F7-4AFE-A93F-392B5B6D04D0}" dt="2022-04-08T21:31:42.619" v="82"/>
          <pc:sldLayoutMkLst>
            <pc:docMk/>
            <pc:sldMasterMk cId="638292598" sldId="2147483648"/>
            <pc:sldLayoutMk cId="1730314243" sldId="2147483658"/>
          </pc:sldLayoutMkLst>
        </pc:sldLayoutChg>
        <pc:sldLayoutChg chg="del">
          <pc:chgData name="Aaradhy Sharma" userId="S::sharma.aara@northeastern.edu::ed5022a7-477b-4f7c-97e5-617e03980cdb" providerId="AD" clId="Web-{BAC13D61-99F7-4AFE-A93F-392B5B6D04D0}" dt="2022-04-08T21:31:42.619" v="82"/>
          <pc:sldLayoutMkLst>
            <pc:docMk/>
            <pc:sldMasterMk cId="638292598" sldId="2147483648"/>
            <pc:sldLayoutMk cId="852400758" sldId="2147483659"/>
          </pc:sldLayoutMkLst>
        </pc:sldLayoutChg>
      </pc:sldMasterChg>
      <pc:sldMasterChg chg="add addSldLayout modSldLayout">
        <pc:chgData name="Aaradhy Sharma" userId="S::sharma.aara@northeastern.edu::ed5022a7-477b-4f7c-97e5-617e03980cdb" providerId="AD" clId="Web-{BAC13D61-99F7-4AFE-A93F-392B5B6D04D0}" dt="2022-04-08T21:31:42.619" v="82"/>
        <pc:sldMasterMkLst>
          <pc:docMk/>
          <pc:sldMasterMk cId="752337357" sldId="2147483660"/>
        </pc:sldMasterMkLst>
        <pc:sldLayoutChg chg="add mod replId">
          <pc:chgData name="Aaradhy Sharma" userId="S::sharma.aara@northeastern.edu::ed5022a7-477b-4f7c-97e5-617e03980cdb" providerId="AD" clId="Web-{BAC13D61-99F7-4AFE-A93F-392B5B6D04D0}" dt="2022-04-08T21:31:42.619" v="82"/>
          <pc:sldLayoutMkLst>
            <pc:docMk/>
            <pc:sldMasterMk cId="752337357" sldId="2147483660"/>
            <pc:sldLayoutMk cId="318559395" sldId="2147483661"/>
          </pc:sldLayoutMkLst>
        </pc:sldLayoutChg>
        <pc:sldLayoutChg chg="add mod replId">
          <pc:chgData name="Aaradhy Sharma" userId="S::sharma.aara@northeastern.edu::ed5022a7-477b-4f7c-97e5-617e03980cdb" providerId="AD" clId="Web-{BAC13D61-99F7-4AFE-A93F-392B5B6D04D0}" dt="2022-04-08T21:31:42.619" v="82"/>
          <pc:sldLayoutMkLst>
            <pc:docMk/>
            <pc:sldMasterMk cId="752337357" sldId="2147483660"/>
            <pc:sldLayoutMk cId="2414848706" sldId="2147483662"/>
          </pc:sldLayoutMkLst>
        </pc:sldLayoutChg>
        <pc:sldLayoutChg chg="add mod replId">
          <pc:chgData name="Aaradhy Sharma" userId="S::sharma.aara@northeastern.edu::ed5022a7-477b-4f7c-97e5-617e03980cdb" providerId="AD" clId="Web-{BAC13D61-99F7-4AFE-A93F-392B5B6D04D0}" dt="2022-04-08T21:31:42.619" v="82"/>
          <pc:sldLayoutMkLst>
            <pc:docMk/>
            <pc:sldMasterMk cId="752337357" sldId="2147483660"/>
            <pc:sldLayoutMk cId="382737199" sldId="2147483663"/>
          </pc:sldLayoutMkLst>
        </pc:sldLayoutChg>
        <pc:sldLayoutChg chg="add mod replId">
          <pc:chgData name="Aaradhy Sharma" userId="S::sharma.aara@northeastern.edu::ed5022a7-477b-4f7c-97e5-617e03980cdb" providerId="AD" clId="Web-{BAC13D61-99F7-4AFE-A93F-392B5B6D04D0}" dt="2022-04-08T21:31:42.619" v="82"/>
          <pc:sldLayoutMkLst>
            <pc:docMk/>
            <pc:sldMasterMk cId="752337357" sldId="2147483660"/>
            <pc:sldLayoutMk cId="907683900" sldId="2147483664"/>
          </pc:sldLayoutMkLst>
        </pc:sldLayoutChg>
        <pc:sldLayoutChg chg="add mod replId">
          <pc:chgData name="Aaradhy Sharma" userId="S::sharma.aara@northeastern.edu::ed5022a7-477b-4f7c-97e5-617e03980cdb" providerId="AD" clId="Web-{BAC13D61-99F7-4AFE-A93F-392B5B6D04D0}" dt="2022-04-08T21:31:42.619" v="82"/>
          <pc:sldLayoutMkLst>
            <pc:docMk/>
            <pc:sldMasterMk cId="752337357" sldId="2147483660"/>
            <pc:sldLayoutMk cId="1079174648" sldId="2147483665"/>
          </pc:sldLayoutMkLst>
        </pc:sldLayoutChg>
        <pc:sldLayoutChg chg="add mod replId">
          <pc:chgData name="Aaradhy Sharma" userId="S::sharma.aara@northeastern.edu::ed5022a7-477b-4f7c-97e5-617e03980cdb" providerId="AD" clId="Web-{BAC13D61-99F7-4AFE-A93F-392B5B6D04D0}" dt="2022-04-08T21:31:42.619" v="82"/>
          <pc:sldLayoutMkLst>
            <pc:docMk/>
            <pc:sldMasterMk cId="752337357" sldId="2147483660"/>
            <pc:sldLayoutMk cId="3348244201" sldId="2147483666"/>
          </pc:sldLayoutMkLst>
        </pc:sldLayoutChg>
        <pc:sldLayoutChg chg="add mod replId">
          <pc:chgData name="Aaradhy Sharma" userId="S::sharma.aara@northeastern.edu::ed5022a7-477b-4f7c-97e5-617e03980cdb" providerId="AD" clId="Web-{BAC13D61-99F7-4AFE-A93F-392B5B6D04D0}" dt="2022-04-08T21:31:42.619" v="82"/>
          <pc:sldLayoutMkLst>
            <pc:docMk/>
            <pc:sldMasterMk cId="752337357" sldId="2147483660"/>
            <pc:sldLayoutMk cId="1910894812" sldId="2147483667"/>
          </pc:sldLayoutMkLst>
        </pc:sldLayoutChg>
        <pc:sldLayoutChg chg="add mod replId">
          <pc:chgData name="Aaradhy Sharma" userId="S::sharma.aara@northeastern.edu::ed5022a7-477b-4f7c-97e5-617e03980cdb" providerId="AD" clId="Web-{BAC13D61-99F7-4AFE-A93F-392B5B6D04D0}" dt="2022-04-08T21:31:42.619" v="82"/>
          <pc:sldLayoutMkLst>
            <pc:docMk/>
            <pc:sldMasterMk cId="752337357" sldId="2147483660"/>
            <pc:sldLayoutMk cId="355071347" sldId="2147483668"/>
          </pc:sldLayoutMkLst>
        </pc:sldLayoutChg>
        <pc:sldLayoutChg chg="add mod replId">
          <pc:chgData name="Aaradhy Sharma" userId="S::sharma.aara@northeastern.edu::ed5022a7-477b-4f7c-97e5-617e03980cdb" providerId="AD" clId="Web-{BAC13D61-99F7-4AFE-A93F-392B5B6D04D0}" dt="2022-04-08T21:31:42.619" v="82"/>
          <pc:sldLayoutMkLst>
            <pc:docMk/>
            <pc:sldMasterMk cId="752337357" sldId="2147483660"/>
            <pc:sldLayoutMk cId="1942349823" sldId="2147483669"/>
          </pc:sldLayoutMkLst>
        </pc:sldLayoutChg>
        <pc:sldLayoutChg chg="add mod replId">
          <pc:chgData name="Aaradhy Sharma" userId="S::sharma.aara@northeastern.edu::ed5022a7-477b-4f7c-97e5-617e03980cdb" providerId="AD" clId="Web-{BAC13D61-99F7-4AFE-A93F-392B5B6D04D0}" dt="2022-04-08T21:31:42.619" v="82"/>
          <pc:sldLayoutMkLst>
            <pc:docMk/>
            <pc:sldMasterMk cId="752337357" sldId="2147483660"/>
            <pc:sldLayoutMk cId="2058962812" sldId="2147483670"/>
          </pc:sldLayoutMkLst>
        </pc:sldLayoutChg>
        <pc:sldLayoutChg chg="add mod replId">
          <pc:chgData name="Aaradhy Sharma" userId="S::sharma.aara@northeastern.edu::ed5022a7-477b-4f7c-97e5-617e03980cdb" providerId="AD" clId="Web-{BAC13D61-99F7-4AFE-A93F-392B5B6D04D0}" dt="2022-04-08T21:31:42.619" v="82"/>
          <pc:sldLayoutMkLst>
            <pc:docMk/>
            <pc:sldMasterMk cId="752337357" sldId="2147483660"/>
            <pc:sldLayoutMk cId="3780107673" sldId="2147483671"/>
          </pc:sldLayoutMkLst>
        </pc:sldLayoutChg>
        <pc:sldLayoutChg chg="add mod replId">
          <pc:chgData name="Aaradhy Sharma" userId="S::sharma.aara@northeastern.edu::ed5022a7-477b-4f7c-97e5-617e03980cdb" providerId="AD" clId="Web-{BAC13D61-99F7-4AFE-A93F-392B5B6D04D0}" dt="2022-04-08T21:31:42.619" v="82"/>
          <pc:sldLayoutMkLst>
            <pc:docMk/>
            <pc:sldMasterMk cId="752337357" sldId="2147483660"/>
            <pc:sldLayoutMk cId="3886225209" sldId="2147483672"/>
          </pc:sldLayoutMkLst>
        </pc:sldLayoutChg>
        <pc:sldLayoutChg chg="add mod replId">
          <pc:chgData name="Aaradhy Sharma" userId="S::sharma.aara@northeastern.edu::ed5022a7-477b-4f7c-97e5-617e03980cdb" providerId="AD" clId="Web-{BAC13D61-99F7-4AFE-A93F-392B5B6D04D0}" dt="2022-04-08T21:31:42.619" v="82"/>
          <pc:sldLayoutMkLst>
            <pc:docMk/>
            <pc:sldMasterMk cId="752337357" sldId="2147483660"/>
            <pc:sldLayoutMk cId="3970334026" sldId="2147483673"/>
          </pc:sldLayoutMkLst>
        </pc:sldLayoutChg>
        <pc:sldLayoutChg chg="add mod replId">
          <pc:chgData name="Aaradhy Sharma" userId="S::sharma.aara@northeastern.edu::ed5022a7-477b-4f7c-97e5-617e03980cdb" providerId="AD" clId="Web-{BAC13D61-99F7-4AFE-A93F-392B5B6D04D0}" dt="2022-04-08T21:31:42.619" v="82"/>
          <pc:sldLayoutMkLst>
            <pc:docMk/>
            <pc:sldMasterMk cId="752337357" sldId="2147483660"/>
            <pc:sldLayoutMk cId="4265918561" sldId="2147483674"/>
          </pc:sldLayoutMkLst>
        </pc:sldLayoutChg>
        <pc:sldLayoutChg chg="add mod replId">
          <pc:chgData name="Aaradhy Sharma" userId="S::sharma.aara@northeastern.edu::ed5022a7-477b-4f7c-97e5-617e03980cdb" providerId="AD" clId="Web-{BAC13D61-99F7-4AFE-A93F-392B5B6D04D0}" dt="2022-04-08T21:31:42.619" v="82"/>
          <pc:sldLayoutMkLst>
            <pc:docMk/>
            <pc:sldMasterMk cId="752337357" sldId="2147483660"/>
            <pc:sldLayoutMk cId="2072426773" sldId="2147483675"/>
          </pc:sldLayoutMkLst>
        </pc:sldLayoutChg>
        <pc:sldLayoutChg chg="add mod replId">
          <pc:chgData name="Aaradhy Sharma" userId="S::sharma.aara@northeastern.edu::ed5022a7-477b-4f7c-97e5-617e03980cdb" providerId="AD" clId="Web-{BAC13D61-99F7-4AFE-A93F-392B5B6D04D0}" dt="2022-04-08T21:31:42.619" v="82"/>
          <pc:sldLayoutMkLst>
            <pc:docMk/>
            <pc:sldMasterMk cId="752337357" sldId="2147483660"/>
            <pc:sldLayoutMk cId="3471969278" sldId="2147483676"/>
          </pc:sldLayoutMkLst>
        </pc:sldLayoutChg>
        <pc:sldLayoutChg chg="add mod replId">
          <pc:chgData name="Aaradhy Sharma" userId="S::sharma.aara@northeastern.edu::ed5022a7-477b-4f7c-97e5-617e03980cdb" providerId="AD" clId="Web-{BAC13D61-99F7-4AFE-A93F-392B5B6D04D0}" dt="2022-04-08T21:31:42.619" v="82"/>
          <pc:sldLayoutMkLst>
            <pc:docMk/>
            <pc:sldMasterMk cId="752337357" sldId="2147483660"/>
            <pc:sldLayoutMk cId="4066538870" sldId="2147483677"/>
          </pc:sldLayoutMkLst>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4/8/2022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559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58962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0107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6225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70334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5918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2426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1969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6538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extLst>
      <p:ext uri="{BB962C8B-B14F-4D97-AF65-F5344CB8AC3E}">
        <p14:creationId xmlns:p14="http://schemas.microsoft.com/office/powerpoint/2010/main" val="241484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737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907683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9174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824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10894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071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42349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4/8/2022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752337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AAAB-2358-4E1B-AEF9-34D6ED4A8BBB}"/>
              </a:ext>
            </a:extLst>
          </p:cNvPr>
          <p:cNvSpPr>
            <a:spLocks noGrp="1"/>
          </p:cNvSpPr>
          <p:nvPr>
            <p:ph type="ctrTitle"/>
          </p:nvPr>
        </p:nvSpPr>
        <p:spPr/>
        <p:txBody>
          <a:bodyPr/>
          <a:lstStyle/>
          <a:p>
            <a:r>
              <a:rPr lang="en-IN" dirty="0"/>
              <a:t>HIVE</a:t>
            </a:r>
            <a:endParaRPr lang="en-US" dirty="0"/>
          </a:p>
        </p:txBody>
      </p:sp>
      <p:sp>
        <p:nvSpPr>
          <p:cNvPr id="3" name="Subtitle 2">
            <a:extLst>
              <a:ext uri="{FF2B5EF4-FFF2-40B4-BE49-F238E27FC236}">
                <a16:creationId xmlns:a16="http://schemas.microsoft.com/office/drawing/2014/main" id="{876CA314-C285-48DC-BF07-882BA8895FEE}"/>
              </a:ext>
            </a:extLst>
          </p:cNvPr>
          <p:cNvSpPr>
            <a:spLocks noGrp="1"/>
          </p:cNvSpPr>
          <p:nvPr>
            <p:ph type="subTitle" idx="1"/>
          </p:nvPr>
        </p:nvSpPr>
        <p:spPr>
          <a:xfrm>
            <a:off x="2814786" y="3729632"/>
            <a:ext cx="8703286" cy="1401761"/>
          </a:xfrm>
        </p:spPr>
        <p:txBody>
          <a:bodyPr>
            <a:normAutofit/>
          </a:bodyPr>
          <a:lstStyle/>
          <a:p>
            <a:pPr algn="l" rtl="0" fontAlgn="base"/>
            <a:r>
              <a:rPr lang="en-US" b="0" i="0" u="none" strike="noStrike" dirty="0">
                <a:effectLst/>
                <a:latin typeface="Neue Haas Grotesk Text Pro"/>
              </a:rPr>
              <a:t>Aaradhy Sharma</a:t>
            </a:r>
            <a:r>
              <a:rPr lang="en-US" b="0" i="0" dirty="0">
                <a:effectLst/>
                <a:latin typeface="Neue Haas Grotesk Text Pro"/>
              </a:rPr>
              <a:t>​</a:t>
            </a:r>
            <a:endParaRPr lang="en-US" b="0" i="0">
              <a:effectLst/>
              <a:latin typeface="Neue Haas Grotesk Text Pro"/>
              <a:cs typeface="Segoe UI"/>
            </a:endParaRPr>
          </a:p>
          <a:p>
            <a:pPr algn="l" rtl="0" fontAlgn="base"/>
            <a:r>
              <a:rPr lang="en-US" b="0" i="0" u="none" strike="noStrike" dirty="0">
                <a:effectLst/>
                <a:latin typeface="Neue Haas Grotesk Text Pro"/>
              </a:rPr>
              <a:t>Ankita </a:t>
            </a:r>
            <a:r>
              <a:rPr lang="en-US" b="0" i="0" u="none" strike="noStrike" dirty="0" err="1">
                <a:effectLst/>
                <a:latin typeface="Neue Haas Grotesk Text Pro"/>
              </a:rPr>
              <a:t>Dharurkar</a:t>
            </a:r>
            <a:r>
              <a:rPr lang="en-US" b="0" i="0" dirty="0">
                <a:effectLst/>
                <a:latin typeface="Neue Haas Grotesk Text Pro"/>
              </a:rPr>
              <a:t>​</a:t>
            </a:r>
            <a:endParaRPr lang="en-US" b="0" i="0">
              <a:effectLst/>
              <a:latin typeface="Neue Haas Grotesk Text Pro"/>
              <a:cs typeface="Segoe UI"/>
            </a:endParaRPr>
          </a:p>
          <a:p>
            <a:pPr algn="l" rtl="0" fontAlgn="base"/>
            <a:r>
              <a:rPr lang="en-US" b="0" i="0" u="none" strike="noStrike" dirty="0">
                <a:effectLst/>
                <a:latin typeface="Neue Haas Grotesk Text Pro"/>
              </a:rPr>
              <a:t>Dhaval Patel</a:t>
            </a:r>
            <a:endParaRPr lang="en-US" b="0" i="0">
              <a:effectLst/>
              <a:latin typeface="Neue Haas Grotesk Text Pro"/>
              <a:cs typeface="Segoe UI"/>
            </a:endParaRPr>
          </a:p>
        </p:txBody>
      </p:sp>
      <p:pic>
        <p:nvPicPr>
          <p:cNvPr id="1026" name="Picture 2" descr="Apache Hive - Wikipedia">
            <a:extLst>
              <a:ext uri="{FF2B5EF4-FFF2-40B4-BE49-F238E27FC236}">
                <a16:creationId xmlns:a16="http://schemas.microsoft.com/office/drawing/2014/main" id="{8C8A64BA-03AA-4472-B353-A0143C6B2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301" y="1784797"/>
            <a:ext cx="1790248" cy="1609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982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AFF43104-F524-418A-A0E3-3146340AB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11">
            <a:extLst>
              <a:ext uri="{FF2B5EF4-FFF2-40B4-BE49-F238E27FC236}">
                <a16:creationId xmlns:a16="http://schemas.microsoft.com/office/drawing/2014/main" id="{323E5CD5-3226-4DDD-97AC-81C8F40E09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858B6703-6BCA-4414-A7FC-BA111255B1A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7" name="Rectangle 13">
              <a:extLst>
                <a:ext uri="{FF2B5EF4-FFF2-40B4-BE49-F238E27FC236}">
                  <a16:creationId xmlns:a16="http://schemas.microsoft.com/office/drawing/2014/main" id="{76826A85-B5BB-4A9B-819E-AF5A0B30A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8" name="Picture 14">
              <a:extLst>
                <a:ext uri="{FF2B5EF4-FFF2-40B4-BE49-F238E27FC236}">
                  <a16:creationId xmlns:a16="http://schemas.microsoft.com/office/drawing/2014/main" id="{B8A6C787-E24E-48D0-AF26-F35E43180E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9" name="Picture 15">
              <a:extLst>
                <a:ext uri="{FF2B5EF4-FFF2-40B4-BE49-F238E27FC236}">
                  <a16:creationId xmlns:a16="http://schemas.microsoft.com/office/drawing/2014/main" id="{E55A8260-917C-4DAC-A284-2A6E124FC9E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4DE0579F-B338-4DDD-8C0D-25EB4F94E906}"/>
              </a:ext>
            </a:extLst>
          </p:cNvPr>
          <p:cNvSpPr>
            <a:spLocks noGrp="1"/>
          </p:cNvSpPr>
          <p:nvPr>
            <p:ph type="title"/>
          </p:nvPr>
        </p:nvSpPr>
        <p:spPr>
          <a:xfrm>
            <a:off x="4626508" y="723340"/>
            <a:ext cx="6270090" cy="728773"/>
          </a:xfrm>
        </p:spPr>
        <p:txBody>
          <a:bodyPr>
            <a:normAutofit fontScale="90000"/>
          </a:bodyPr>
          <a:lstStyle/>
          <a:p>
            <a:r>
              <a:rPr lang="en-US">
                <a:ea typeface="+mj-lt"/>
                <a:cs typeface="+mj-lt"/>
              </a:rPr>
              <a:t>Prerequisites </a:t>
            </a:r>
            <a:endParaRPr lang="en-US"/>
          </a:p>
        </p:txBody>
      </p:sp>
      <p:sp>
        <p:nvSpPr>
          <p:cNvPr id="30" name="Rectangle 17">
            <a:extLst>
              <a:ext uri="{FF2B5EF4-FFF2-40B4-BE49-F238E27FC236}">
                <a16:creationId xmlns:a16="http://schemas.microsoft.com/office/drawing/2014/main" id="{B6ABA3F9-ECC4-45D8-8538-B7EEC4D27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3072384" cy="453542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10;&#10;Description automatically generated">
            <a:extLst>
              <a:ext uri="{FF2B5EF4-FFF2-40B4-BE49-F238E27FC236}">
                <a16:creationId xmlns:a16="http://schemas.microsoft.com/office/drawing/2014/main" id="{C7455D11-8464-B517-BAC9-FB822E1AAA40}"/>
              </a:ext>
            </a:extLst>
          </p:cNvPr>
          <p:cNvPicPr>
            <a:picLocks noChangeAspect="1"/>
          </p:cNvPicPr>
          <p:nvPr/>
        </p:nvPicPr>
        <p:blipFill>
          <a:blip r:embed="rId5"/>
          <a:stretch>
            <a:fillRect/>
          </a:stretch>
        </p:blipFill>
        <p:spPr>
          <a:xfrm>
            <a:off x="1571981" y="1255007"/>
            <a:ext cx="2113709" cy="2113709"/>
          </a:xfrm>
          <a:prstGeom prst="rect">
            <a:avLst/>
          </a:prstGeom>
        </p:spPr>
      </p:pic>
      <p:cxnSp>
        <p:nvCxnSpPr>
          <p:cNvPr id="20" name="Straight Connector 19">
            <a:extLst>
              <a:ext uri="{FF2B5EF4-FFF2-40B4-BE49-F238E27FC236}">
                <a16:creationId xmlns:a16="http://schemas.microsoft.com/office/drawing/2014/main" id="{420C8890-1E3E-474D-9D1E-D3E3062B61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4033" y="2400639"/>
            <a:ext cx="6035040" cy="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5" descr="A picture containing text, clipart&#10;&#10;Description automatically generated">
            <a:extLst>
              <a:ext uri="{FF2B5EF4-FFF2-40B4-BE49-F238E27FC236}">
                <a16:creationId xmlns:a16="http://schemas.microsoft.com/office/drawing/2014/main" id="{51CFB55A-3A8F-45D9-F846-E221D5D142BF}"/>
              </a:ext>
            </a:extLst>
          </p:cNvPr>
          <p:cNvPicPr>
            <a:picLocks noChangeAspect="1"/>
          </p:cNvPicPr>
          <p:nvPr/>
        </p:nvPicPr>
        <p:blipFill>
          <a:blip r:embed="rId6"/>
          <a:stretch>
            <a:fillRect/>
          </a:stretch>
        </p:blipFill>
        <p:spPr>
          <a:xfrm>
            <a:off x="1257236" y="3533309"/>
            <a:ext cx="2743200" cy="1190597"/>
          </a:xfrm>
          <a:prstGeom prst="rect">
            <a:avLst/>
          </a:prstGeom>
        </p:spPr>
      </p:pic>
      <p:sp>
        <p:nvSpPr>
          <p:cNvPr id="3" name="Content Placeholder 2">
            <a:extLst>
              <a:ext uri="{FF2B5EF4-FFF2-40B4-BE49-F238E27FC236}">
                <a16:creationId xmlns:a16="http://schemas.microsoft.com/office/drawing/2014/main" id="{79709128-0855-4601-9B29-C3A7FB6C24D5}"/>
              </a:ext>
            </a:extLst>
          </p:cNvPr>
          <p:cNvSpPr>
            <a:spLocks noGrp="1"/>
          </p:cNvSpPr>
          <p:nvPr>
            <p:ph idx="1"/>
          </p:nvPr>
        </p:nvSpPr>
        <p:spPr>
          <a:xfrm>
            <a:off x="4573986" y="1406743"/>
            <a:ext cx="6892717" cy="4871690"/>
          </a:xfrm>
        </p:spPr>
        <p:txBody>
          <a:bodyPr vert="horz" lIns="91440" tIns="45720" rIns="91440" bIns="45720" rtlCol="0" anchor="t">
            <a:noAutofit/>
          </a:bodyPr>
          <a:lstStyle/>
          <a:p>
            <a:pPr>
              <a:lnSpc>
                <a:spcPct val="90000"/>
              </a:lnSpc>
            </a:pPr>
            <a:r>
              <a:rPr lang="en-US" sz="2100" dirty="0">
                <a:ea typeface="+mn-lt"/>
                <a:cs typeface="+mn-lt"/>
              </a:rPr>
              <a:t>Java 1.7 </a:t>
            </a:r>
            <a:endParaRPr lang="en-US" dirty="0">
              <a:ea typeface="+mn-lt"/>
              <a:cs typeface="+mn-lt"/>
            </a:endParaRPr>
          </a:p>
          <a:p>
            <a:pPr marL="0" indent="0">
              <a:lnSpc>
                <a:spcPct val="90000"/>
              </a:lnSpc>
              <a:buSzPct val="114999"/>
              <a:buNone/>
            </a:pPr>
            <a:r>
              <a:rPr lang="en-US" sz="2100" dirty="0">
                <a:ea typeface="+mn-lt"/>
                <a:cs typeface="+mn-lt"/>
              </a:rPr>
              <a:t>     Users are strongly advised to start moving to Java 1.8 </a:t>
            </a:r>
            <a:endParaRPr lang="en-US"/>
          </a:p>
          <a:p>
            <a:pPr>
              <a:lnSpc>
                <a:spcPct val="90000"/>
              </a:lnSpc>
            </a:pPr>
            <a:r>
              <a:rPr lang="en-US" sz="2100" dirty="0">
                <a:ea typeface="+mn-lt"/>
                <a:cs typeface="+mn-lt"/>
              </a:rPr>
              <a:t>Hadoop 2.x (preferred), 1.x (not supported by Hive 2.0.0 onward). </a:t>
            </a:r>
            <a:endParaRPr lang="en-US" sz="2100">
              <a:ea typeface="Calibri"/>
              <a:cs typeface="Calibri"/>
            </a:endParaRPr>
          </a:p>
          <a:p>
            <a:pPr>
              <a:lnSpc>
                <a:spcPct val="90000"/>
              </a:lnSpc>
            </a:pPr>
            <a:r>
              <a:rPr lang="en-US" sz="2100" dirty="0">
                <a:ea typeface="+mn-lt"/>
                <a:cs typeface="+mn-lt"/>
              </a:rPr>
              <a:t>Hive versions up to 0.13 also supported Hadoop 0.20.x, 0.23.x. </a:t>
            </a:r>
            <a:br>
              <a:rPr lang="en-US" sz="2100" dirty="0">
                <a:ea typeface="+mn-lt"/>
                <a:cs typeface="+mn-lt"/>
              </a:rPr>
            </a:br>
            <a:r>
              <a:rPr lang="en-US" sz="2100" dirty="0">
                <a:ea typeface="+mn-lt"/>
                <a:cs typeface="+mn-lt"/>
              </a:rPr>
              <a:t>Hive is commonly used in production Linux and Windows environment. Mac is a commonly used development environment.</a:t>
            </a:r>
          </a:p>
          <a:p>
            <a:pPr>
              <a:lnSpc>
                <a:spcPct val="90000"/>
              </a:lnSpc>
            </a:pPr>
            <a:r>
              <a:rPr lang="en-US" sz="2100" dirty="0">
                <a:ea typeface="+mn-lt"/>
                <a:cs typeface="+mn-lt"/>
              </a:rPr>
              <a:t>The instructions in this document are applicable to Linux and Mac. </a:t>
            </a:r>
            <a:br>
              <a:rPr lang="en-US" sz="2100" dirty="0">
                <a:ea typeface="+mn-lt"/>
                <a:cs typeface="+mn-lt"/>
              </a:rPr>
            </a:br>
            <a:r>
              <a:rPr lang="en-US" sz="2100" dirty="0">
                <a:ea typeface="+mn-lt"/>
                <a:cs typeface="+mn-lt"/>
              </a:rPr>
              <a:t>Using it on Windows would require slightly different steps. </a:t>
            </a:r>
            <a:endParaRPr lang="en-US" sz="2100">
              <a:ea typeface="Calibri" panose="020F0502020204030204"/>
              <a:cs typeface="Calibri" panose="020F0502020204030204"/>
            </a:endParaRPr>
          </a:p>
        </p:txBody>
      </p:sp>
    </p:spTree>
    <p:extLst>
      <p:ext uri="{BB962C8B-B14F-4D97-AF65-F5344CB8AC3E}">
        <p14:creationId xmlns:p14="http://schemas.microsoft.com/office/powerpoint/2010/main" val="3568684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2" name="Rectangle 44">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46">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48">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B04E49C-B4A4-EFAD-ADE2-A19DBB9EFF93}"/>
              </a:ext>
            </a:extLst>
          </p:cNvPr>
          <p:cNvSpPr>
            <a:spLocks noGrp="1"/>
          </p:cNvSpPr>
          <p:nvPr>
            <p:ph type="title"/>
          </p:nvPr>
        </p:nvSpPr>
        <p:spPr>
          <a:xfrm>
            <a:off x="952108" y="954756"/>
            <a:ext cx="2730414" cy="4946003"/>
          </a:xfrm>
        </p:spPr>
        <p:txBody>
          <a:bodyPr vert="horz" lIns="91440" tIns="45720" rIns="91440" bIns="45720" rtlCol="0" anchor="ctr">
            <a:normAutofit/>
          </a:bodyPr>
          <a:lstStyle/>
          <a:p>
            <a:r>
              <a:rPr lang="en-US">
                <a:solidFill>
                  <a:srgbClr val="FFFFFF"/>
                </a:solidFill>
              </a:rPr>
              <a:t>Benefits and Pitfalls</a:t>
            </a:r>
          </a:p>
        </p:txBody>
      </p:sp>
      <p:sp>
        <p:nvSpPr>
          <p:cNvPr id="51" name="Rectangle 50">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A7A2C36A-8BD7-75A1-7AA8-23A931A844B4}"/>
              </a:ext>
            </a:extLst>
          </p:cNvPr>
          <p:cNvSpPr txBox="1">
            <a:spLocks/>
          </p:cNvSpPr>
          <p:nvPr/>
        </p:nvSpPr>
        <p:spPr>
          <a:xfrm>
            <a:off x="5212821" y="556164"/>
            <a:ext cx="5953630" cy="5434722"/>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None/>
            </a:pPr>
            <a:r>
              <a:rPr lang="en-US" dirty="0"/>
              <a:t>Benefits </a:t>
            </a:r>
            <a:endParaRPr lang="en-US"/>
          </a:p>
          <a:p>
            <a:r>
              <a:rPr lang="en-US" sz="2200" dirty="0"/>
              <a:t> An easy way to process large scale data    </a:t>
            </a:r>
          </a:p>
          <a:p>
            <a:r>
              <a:rPr lang="en-US" sz="2200" dirty="0"/>
              <a:t> Support SQL-based queries </a:t>
            </a:r>
          </a:p>
          <a:p>
            <a:r>
              <a:rPr lang="en-US" sz="2200" dirty="0"/>
              <a:t> Provide more user defined interfaces to extend </a:t>
            </a:r>
          </a:p>
          <a:p>
            <a:r>
              <a:rPr lang="en-US" sz="2200" dirty="0"/>
              <a:t> Programmability </a:t>
            </a:r>
          </a:p>
          <a:p>
            <a:r>
              <a:rPr lang="en-US" sz="2200" dirty="0"/>
              <a:t> Efficient execution plans for performance </a:t>
            </a:r>
          </a:p>
          <a:p>
            <a:r>
              <a:rPr lang="en-US" sz="2200" dirty="0"/>
              <a:t> Interoperability with other database tools </a:t>
            </a:r>
          </a:p>
          <a:p>
            <a:pPr marL="57150" indent="0" algn="ctr"/>
            <a:endParaRPr lang="en-US" sz="2200" dirty="0"/>
          </a:p>
          <a:p>
            <a:pPr marL="57150" indent="0" algn="ctr">
              <a:buSzPct val="114999"/>
              <a:buNone/>
            </a:pPr>
            <a:r>
              <a:rPr lang="en-US" dirty="0"/>
              <a:t>Pitfalls </a:t>
            </a:r>
          </a:p>
          <a:p>
            <a:pPr indent="-228600"/>
            <a:r>
              <a:rPr lang="en-US" sz="2200" dirty="0"/>
              <a:t> No easy way to append data </a:t>
            </a:r>
          </a:p>
          <a:p>
            <a:pPr indent="-228600"/>
            <a:r>
              <a:rPr lang="en-US" sz="2200" dirty="0"/>
              <a:t>Files in HDFS are immutable </a:t>
            </a:r>
            <a:br>
              <a:rPr lang="en-US" sz="2200" dirty="0"/>
            </a:br>
            <a:r>
              <a:rPr lang="en-US" sz="2200" dirty="0"/>
              <a:t>to add text</a:t>
            </a:r>
          </a:p>
          <a:p>
            <a:pPr marL="57150" indent="0"/>
            <a:endParaRPr lang="en-US" sz="2200"/>
          </a:p>
          <a:p>
            <a:endParaRPr lang="en-US" sz="2200"/>
          </a:p>
        </p:txBody>
      </p:sp>
    </p:spTree>
    <p:extLst>
      <p:ext uri="{BB962C8B-B14F-4D97-AF65-F5344CB8AC3E}">
        <p14:creationId xmlns:p14="http://schemas.microsoft.com/office/powerpoint/2010/main" val="3699807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B9FB-D4D8-4B08-B89A-3DA502FD8BD2}"/>
              </a:ext>
            </a:extLst>
          </p:cNvPr>
          <p:cNvSpPr>
            <a:spLocks noGrp="1"/>
          </p:cNvSpPr>
          <p:nvPr>
            <p:ph type="title"/>
          </p:nvPr>
        </p:nvSpPr>
        <p:spPr/>
        <p:txBody>
          <a:bodyPr/>
          <a:lstStyle/>
          <a:p>
            <a:pPr marL="0" indent="0" algn="l" fontAlgn="base">
              <a:buNone/>
            </a:pPr>
            <a:r>
              <a:rPr lang="en-IN" dirty="0"/>
              <a:t>WHAT IS HIVE ?</a:t>
            </a:r>
            <a:endParaRPr lang="en-IN" sz="4000" b="0" i="0" dirty="0">
              <a:effectLst/>
              <a:latin typeface="Georgia" panose="02040502050405020303" pitchFamily="18" charset="0"/>
            </a:endParaRPr>
          </a:p>
        </p:txBody>
      </p:sp>
      <p:sp>
        <p:nvSpPr>
          <p:cNvPr id="3" name="Content Placeholder 2">
            <a:extLst>
              <a:ext uri="{FF2B5EF4-FFF2-40B4-BE49-F238E27FC236}">
                <a16:creationId xmlns:a16="http://schemas.microsoft.com/office/drawing/2014/main" id="{8379E6B3-2A6A-46E7-B23E-1FE37BF74025}"/>
              </a:ext>
            </a:extLst>
          </p:cNvPr>
          <p:cNvSpPr>
            <a:spLocks noGrp="1"/>
          </p:cNvSpPr>
          <p:nvPr>
            <p:ph idx="1"/>
          </p:nvPr>
        </p:nvSpPr>
        <p:spPr>
          <a:xfrm>
            <a:off x="818712" y="1950145"/>
            <a:ext cx="10554574" cy="4622105"/>
          </a:xfrm>
        </p:spPr>
        <p:txBody>
          <a:bodyPr>
            <a:normAutofit/>
          </a:bodyPr>
          <a:lstStyle/>
          <a:p>
            <a:pPr algn="l" fontAlgn="base">
              <a:buFont typeface="Wingdings" panose="05000000000000000000" pitchFamily="2" charset="2"/>
              <a:buChar char="v"/>
            </a:pPr>
            <a:r>
              <a:rPr lang="en-IN" sz="1800" b="0" i="0" dirty="0">
                <a:effectLst/>
                <a:latin typeface="Georgia"/>
              </a:rPr>
              <a:t>Apache Hive is an </a:t>
            </a:r>
            <a:r>
              <a:rPr lang="en-IN" sz="1800" b="1" i="0" dirty="0">
                <a:effectLst/>
                <a:latin typeface="inherit"/>
              </a:rPr>
              <a:t>open-source data warehousing tool</a:t>
            </a:r>
            <a:r>
              <a:rPr lang="en-IN" sz="1800" b="0" i="0" dirty="0">
                <a:effectLst/>
                <a:latin typeface="Georgia"/>
              </a:rPr>
              <a:t> for performing distributed processing and data analysis. It was developed by </a:t>
            </a:r>
            <a:r>
              <a:rPr lang="en-IN" sz="1800" b="1" i="0" dirty="0">
                <a:effectLst/>
                <a:latin typeface="inherit"/>
              </a:rPr>
              <a:t>Facebook</a:t>
            </a:r>
            <a:r>
              <a:rPr lang="en-IN" sz="1800" b="0" i="0" dirty="0">
                <a:effectLst/>
                <a:latin typeface="Georgia"/>
              </a:rPr>
              <a:t> to reduce the work of writing the Java MapReduce program.</a:t>
            </a:r>
          </a:p>
          <a:p>
            <a:pPr algn="l" fontAlgn="base">
              <a:buFont typeface="Wingdings" panose="05000000000000000000" pitchFamily="2" charset="2"/>
              <a:buChar char="v"/>
            </a:pPr>
            <a:r>
              <a:rPr lang="en-IN" sz="1800" b="0" i="0" dirty="0">
                <a:effectLst/>
                <a:latin typeface="Georgia"/>
              </a:rPr>
              <a:t>Apache Hive uses a </a:t>
            </a:r>
            <a:r>
              <a:rPr lang="en-IN" sz="1800" b="1" i="0" dirty="0">
                <a:effectLst/>
                <a:latin typeface="inherit"/>
              </a:rPr>
              <a:t>Hive Query language</a:t>
            </a:r>
            <a:r>
              <a:rPr lang="en-IN" sz="1800" b="0" i="0" dirty="0">
                <a:effectLst/>
                <a:latin typeface="Georgia"/>
              </a:rPr>
              <a:t>, which is a declarative language similar to SQL. Hive translates the hive queries into MapReduce programs.</a:t>
            </a:r>
          </a:p>
          <a:p>
            <a:pPr algn="l" fontAlgn="base">
              <a:buFont typeface="Wingdings" panose="05000000000000000000" pitchFamily="2" charset="2"/>
              <a:buChar char="v"/>
            </a:pPr>
            <a:r>
              <a:rPr lang="en-IN" sz="1800" b="0" i="0" dirty="0">
                <a:effectLst/>
                <a:latin typeface="Georgia"/>
              </a:rPr>
              <a:t>It supports developers to perform processing and analyses on structured and semi-structured data by replacing complex java MapReduce programs with hive queries.</a:t>
            </a:r>
          </a:p>
          <a:p>
            <a:pPr algn="l" fontAlgn="base">
              <a:buFont typeface="Wingdings" panose="05000000000000000000" pitchFamily="2" charset="2"/>
              <a:buChar char="v"/>
            </a:pPr>
            <a:r>
              <a:rPr lang="en-IN" sz="1800" b="0" i="0" dirty="0">
                <a:effectLst/>
                <a:latin typeface="Georgia"/>
              </a:rPr>
              <a:t>One who is familiar with SQL commands can easily write the hive queries.</a:t>
            </a:r>
          </a:p>
          <a:p>
            <a:pPr algn="l" fontAlgn="base">
              <a:buFont typeface="Wingdings" panose="05000000000000000000" pitchFamily="2" charset="2"/>
              <a:buChar char="v"/>
            </a:pPr>
            <a:r>
              <a:rPr lang="en-IN" sz="1800" b="0" i="0" dirty="0">
                <a:effectLst/>
                <a:latin typeface="Georgia"/>
              </a:rPr>
              <a:t>Hive makes the job easy for performing operations like</a:t>
            </a:r>
          </a:p>
          <a:p>
            <a:pPr lvl="1" fontAlgn="base">
              <a:buFont typeface="Arial" panose="020B0604020202020204" pitchFamily="34" charset="0"/>
              <a:buChar char="•"/>
            </a:pPr>
            <a:r>
              <a:rPr lang="en-IN" sz="1800" b="0" i="0" dirty="0">
                <a:effectLst/>
                <a:latin typeface="Georgia"/>
              </a:rPr>
              <a:t>Analysis of huge datasets</a:t>
            </a:r>
          </a:p>
          <a:p>
            <a:pPr lvl="1" fontAlgn="base">
              <a:buFont typeface="Arial" panose="020B0604020202020204" pitchFamily="34" charset="0"/>
              <a:buChar char="•"/>
            </a:pPr>
            <a:r>
              <a:rPr lang="en-IN" sz="1800" b="0" i="0" dirty="0">
                <a:effectLst/>
                <a:latin typeface="Georgia"/>
              </a:rPr>
              <a:t>Ad-hoc queries</a:t>
            </a:r>
          </a:p>
          <a:p>
            <a:pPr lvl="1" fontAlgn="base">
              <a:buFont typeface="Arial" panose="020B0604020202020204" pitchFamily="34" charset="0"/>
              <a:buChar char="•"/>
            </a:pPr>
            <a:r>
              <a:rPr lang="en-IN" sz="1800" b="0" i="0" dirty="0">
                <a:effectLst/>
                <a:latin typeface="Georgia"/>
              </a:rPr>
              <a:t>Data encapsulation</a:t>
            </a:r>
          </a:p>
        </p:txBody>
      </p:sp>
    </p:spTree>
    <p:extLst>
      <p:ext uri="{BB962C8B-B14F-4D97-AF65-F5344CB8AC3E}">
        <p14:creationId xmlns:p14="http://schemas.microsoft.com/office/powerpoint/2010/main" val="2428324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B9FB-D4D8-4B08-B89A-3DA502FD8BD2}"/>
              </a:ext>
            </a:extLst>
          </p:cNvPr>
          <p:cNvSpPr>
            <a:spLocks noGrp="1"/>
          </p:cNvSpPr>
          <p:nvPr>
            <p:ph type="title"/>
          </p:nvPr>
        </p:nvSpPr>
        <p:spPr/>
        <p:txBody>
          <a:bodyPr/>
          <a:lstStyle/>
          <a:p>
            <a:r>
              <a:rPr lang="en-IN" dirty="0"/>
              <a:t>HIVE ARCHITECTURE </a:t>
            </a:r>
            <a:endParaRPr lang="en-US" dirty="0"/>
          </a:p>
        </p:txBody>
      </p:sp>
      <p:sp>
        <p:nvSpPr>
          <p:cNvPr id="3" name="Content Placeholder 2">
            <a:extLst>
              <a:ext uri="{FF2B5EF4-FFF2-40B4-BE49-F238E27FC236}">
                <a16:creationId xmlns:a16="http://schemas.microsoft.com/office/drawing/2014/main" id="{8379E6B3-2A6A-46E7-B23E-1FE37BF74025}"/>
              </a:ext>
            </a:extLst>
          </p:cNvPr>
          <p:cNvSpPr>
            <a:spLocks noGrp="1"/>
          </p:cNvSpPr>
          <p:nvPr>
            <p:ph idx="1"/>
          </p:nvPr>
        </p:nvSpPr>
        <p:spPr>
          <a:xfrm>
            <a:off x="818712" y="2548858"/>
            <a:ext cx="10554574" cy="4023392"/>
          </a:xfrm>
        </p:spPr>
        <p:txBody>
          <a:bodyPr>
            <a:normAutofit/>
          </a:bodyPr>
          <a:lstStyle/>
          <a:p>
            <a:pPr marL="0" indent="0" algn="l" fontAlgn="base">
              <a:buNone/>
            </a:pPr>
            <a:r>
              <a:rPr lang="en-IN" sz="2600" b="0" i="0" dirty="0">
                <a:effectLst/>
                <a:latin typeface="Georgia"/>
              </a:rPr>
              <a:t>The figure in the next </a:t>
            </a:r>
            <a:r>
              <a:rPr lang="en-IN" sz="2600" dirty="0">
                <a:latin typeface="Georgia"/>
              </a:rPr>
              <a:t>slides</a:t>
            </a:r>
            <a:r>
              <a:rPr lang="en-IN" sz="2600" b="0" i="0" dirty="0">
                <a:effectLst/>
                <a:latin typeface="Georgia"/>
              </a:rPr>
              <a:t> shows the architecture of Apache Hive and its major components:</a:t>
            </a:r>
          </a:p>
          <a:p>
            <a:pPr marL="514350" indent="-514350" algn="l" fontAlgn="base">
              <a:buAutoNum type="arabicPeriod"/>
            </a:pPr>
            <a:r>
              <a:rPr lang="en-IN" sz="2600" b="0" i="0" dirty="0">
                <a:effectLst/>
                <a:latin typeface="Georgia" panose="02040502050405020303" pitchFamily="18" charset="0"/>
              </a:rPr>
              <a:t>Hive Client</a:t>
            </a:r>
          </a:p>
          <a:p>
            <a:pPr marL="514350" indent="-514350" algn="l" fontAlgn="base">
              <a:buAutoNum type="arabicPeriod"/>
            </a:pPr>
            <a:r>
              <a:rPr lang="en-IN" sz="2600" dirty="0">
                <a:latin typeface="Georgia" panose="02040502050405020303" pitchFamily="18" charset="0"/>
              </a:rPr>
              <a:t>Hive Services</a:t>
            </a:r>
          </a:p>
          <a:p>
            <a:pPr marL="514350" indent="-514350" algn="l" fontAlgn="base">
              <a:buAutoNum type="arabicPeriod"/>
            </a:pPr>
            <a:r>
              <a:rPr lang="en-IN" sz="2600" b="0" i="0" dirty="0">
                <a:effectLst/>
                <a:latin typeface="Georgia" panose="02040502050405020303" pitchFamily="18" charset="0"/>
              </a:rPr>
              <a:t>Processing and Resource Management</a:t>
            </a:r>
          </a:p>
          <a:p>
            <a:pPr marL="514350" indent="-514350" algn="l" fontAlgn="base">
              <a:buAutoNum type="arabicPeriod"/>
            </a:pPr>
            <a:r>
              <a:rPr lang="en-IN" sz="2600" dirty="0">
                <a:latin typeface="Georgia" panose="02040502050405020303" pitchFamily="18" charset="0"/>
              </a:rPr>
              <a:t>Distributed Storage</a:t>
            </a:r>
          </a:p>
          <a:p>
            <a:pPr marL="514350" indent="-514350" algn="l" fontAlgn="base">
              <a:buAutoNum type="arabicPeriod"/>
            </a:pPr>
            <a:endParaRPr lang="en-IN" sz="2600" b="0" i="0" dirty="0">
              <a:effectLst/>
              <a:latin typeface="Georgia" panose="02040502050405020303" pitchFamily="18" charset="0"/>
            </a:endParaRPr>
          </a:p>
        </p:txBody>
      </p:sp>
    </p:spTree>
    <p:extLst>
      <p:ext uri="{BB962C8B-B14F-4D97-AF65-F5344CB8AC3E}">
        <p14:creationId xmlns:p14="http://schemas.microsoft.com/office/powerpoint/2010/main" val="3466184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B89B-5D89-428E-8FF5-8E3D990D65EC}"/>
              </a:ext>
            </a:extLst>
          </p:cNvPr>
          <p:cNvSpPr>
            <a:spLocks noGrp="1"/>
          </p:cNvSpPr>
          <p:nvPr>
            <p:ph type="title"/>
          </p:nvPr>
        </p:nvSpPr>
        <p:spPr>
          <a:xfrm>
            <a:off x="1293811" y="1388534"/>
            <a:ext cx="3718455" cy="546101"/>
          </a:xfrm>
        </p:spPr>
        <p:txBody>
          <a:bodyPr/>
          <a:lstStyle/>
          <a:p>
            <a:r>
              <a:rPr lang="en-IN" dirty="0"/>
              <a:t>HIVE ARCHITECTURE</a:t>
            </a:r>
            <a:endParaRPr lang="en-US" dirty="0"/>
          </a:p>
        </p:txBody>
      </p:sp>
      <p:sp>
        <p:nvSpPr>
          <p:cNvPr id="3" name="Content Placeholder 2">
            <a:extLst>
              <a:ext uri="{FF2B5EF4-FFF2-40B4-BE49-F238E27FC236}">
                <a16:creationId xmlns:a16="http://schemas.microsoft.com/office/drawing/2014/main" id="{AD112619-2C1E-4F4D-8342-31EBE4B63041}"/>
              </a:ext>
            </a:extLst>
          </p:cNvPr>
          <p:cNvSpPr>
            <a:spLocks noGrp="1"/>
          </p:cNvSpPr>
          <p:nvPr>
            <p:ph idx="1"/>
          </p:nvPr>
        </p:nvSpPr>
        <p:spPr>
          <a:xfrm>
            <a:off x="4847166" y="1326017"/>
            <a:ext cx="6252633" cy="5046208"/>
          </a:xfrm>
        </p:spPr>
        <p:txBody>
          <a:bodyPr>
            <a:normAutofit fontScale="70000" lnSpcReduction="20000"/>
          </a:bodyPr>
          <a:lstStyle/>
          <a:p>
            <a:pPr marL="0" indent="0" algn="l" fontAlgn="base">
              <a:buNone/>
            </a:pPr>
            <a:r>
              <a:rPr lang="en-IN" sz="3600" b="0" i="0" u="sng" dirty="0">
                <a:latin typeface="Georgia" panose="02040502050405020303" pitchFamily="18" charset="0"/>
              </a:rPr>
              <a:t>Hive Client</a:t>
            </a:r>
          </a:p>
          <a:p>
            <a:pPr marL="0" indent="0" algn="l" fontAlgn="base">
              <a:buNone/>
            </a:pPr>
            <a:r>
              <a:rPr lang="en-IN" sz="2100" b="0" i="0" dirty="0">
                <a:effectLst/>
                <a:latin typeface="Georgia" panose="02040502050405020303" pitchFamily="18" charset="0"/>
              </a:rPr>
              <a:t>Hive supports applications written in any language like Python, Java, C++, Ruby, etc. using JDBC, ODBC, and Thrift drivers, for performing queries on the Hive. Hence, one can easily write a hive client application in any language of its own choice. Hive clients are categorized into three types:</a:t>
            </a:r>
          </a:p>
          <a:p>
            <a:pPr marL="0" indent="0" algn="l" fontAlgn="base">
              <a:buNone/>
            </a:pPr>
            <a:endParaRPr lang="en-IN" sz="2100" b="0" i="0" dirty="0">
              <a:effectLst/>
              <a:latin typeface="Georgia" panose="02040502050405020303" pitchFamily="18" charset="0"/>
            </a:endParaRPr>
          </a:p>
          <a:p>
            <a:pPr marL="0" indent="0" algn="l" fontAlgn="base">
              <a:buNone/>
            </a:pPr>
            <a:r>
              <a:rPr lang="en-IN" sz="2100" b="0" i="0" dirty="0">
                <a:effectLst/>
                <a:latin typeface="Georgia" panose="02040502050405020303" pitchFamily="18" charset="0"/>
              </a:rPr>
              <a:t>1. Thrift Clients</a:t>
            </a:r>
          </a:p>
          <a:p>
            <a:pPr marL="0" indent="0" algn="l" fontAlgn="base">
              <a:buNone/>
            </a:pPr>
            <a:r>
              <a:rPr lang="en-IN" sz="2100" b="0" i="0" dirty="0">
                <a:effectLst/>
                <a:latin typeface="Georgia" panose="02040502050405020303" pitchFamily="18" charset="0"/>
              </a:rPr>
              <a:t>The Hive server is based on Apache Thrift so that it can serve the request from a thrift client.</a:t>
            </a:r>
          </a:p>
          <a:p>
            <a:pPr marL="0" indent="0" algn="l" fontAlgn="base">
              <a:buNone/>
            </a:pPr>
            <a:endParaRPr lang="en-IN" sz="2100" b="0" i="0" dirty="0">
              <a:effectLst/>
              <a:latin typeface="Georgia" panose="02040502050405020303" pitchFamily="18" charset="0"/>
            </a:endParaRPr>
          </a:p>
          <a:p>
            <a:pPr marL="0" indent="0" algn="l" fontAlgn="base">
              <a:buNone/>
            </a:pPr>
            <a:r>
              <a:rPr lang="en-IN" sz="2100" b="0" i="0" dirty="0">
                <a:effectLst/>
                <a:latin typeface="Georgia" panose="02040502050405020303" pitchFamily="18" charset="0"/>
              </a:rPr>
              <a:t>2. JDBC client</a:t>
            </a:r>
          </a:p>
          <a:p>
            <a:pPr marL="0" indent="0" algn="l" fontAlgn="base">
              <a:buNone/>
            </a:pPr>
            <a:r>
              <a:rPr lang="en-IN" sz="2100" b="0" i="0" dirty="0">
                <a:effectLst/>
                <a:latin typeface="Georgia" panose="02040502050405020303" pitchFamily="18" charset="0"/>
              </a:rPr>
              <a:t>Hive allows for the Java applications to connect to it using the JDBC driver. JDBC driver uses Thrift to communicate with the Hive Server.</a:t>
            </a:r>
          </a:p>
          <a:p>
            <a:pPr marL="0" indent="0" algn="l" fontAlgn="base">
              <a:buNone/>
            </a:pPr>
            <a:endParaRPr lang="en-IN" sz="2100" b="0" i="0" dirty="0">
              <a:effectLst/>
              <a:latin typeface="Georgia" panose="02040502050405020303" pitchFamily="18" charset="0"/>
            </a:endParaRPr>
          </a:p>
          <a:p>
            <a:pPr marL="0" indent="0" algn="l" fontAlgn="base">
              <a:buNone/>
            </a:pPr>
            <a:r>
              <a:rPr lang="en-IN" sz="2100" b="0" i="0" dirty="0">
                <a:effectLst/>
                <a:latin typeface="Georgia" panose="02040502050405020303" pitchFamily="18" charset="0"/>
              </a:rPr>
              <a:t>3. ODBC client</a:t>
            </a:r>
          </a:p>
          <a:p>
            <a:pPr marL="0" indent="0" fontAlgn="base">
              <a:buNone/>
            </a:pPr>
            <a:r>
              <a:rPr lang="en-IN" sz="2100" b="0" i="0" dirty="0">
                <a:effectLst/>
                <a:latin typeface="Georgia"/>
              </a:rPr>
              <a:t>Hive ODBC driver allows applications based on the ODBC protocol to connect to Hive. </a:t>
            </a:r>
            <a:r>
              <a:rPr lang="en-IN" sz="2100" dirty="0">
                <a:latin typeface="Georgia"/>
              </a:rPr>
              <a:t>Similar to</a:t>
            </a:r>
            <a:r>
              <a:rPr lang="en-IN" sz="2100" b="0" i="0" dirty="0">
                <a:effectLst/>
                <a:latin typeface="Georgia"/>
              </a:rPr>
              <a:t> the JDBC driver, the ODBC driver uses Thrift to communicate with the Hive Server.</a:t>
            </a:r>
          </a:p>
          <a:p>
            <a:endParaRPr lang="en-US" dirty="0"/>
          </a:p>
        </p:txBody>
      </p:sp>
      <p:pic>
        <p:nvPicPr>
          <p:cNvPr id="5" name="Picture 4">
            <a:extLst>
              <a:ext uri="{FF2B5EF4-FFF2-40B4-BE49-F238E27FC236}">
                <a16:creationId xmlns:a16="http://schemas.microsoft.com/office/drawing/2014/main" id="{4FA2F1DE-9355-4FFF-AD4C-F91C374FC5CE}"/>
              </a:ext>
            </a:extLst>
          </p:cNvPr>
          <p:cNvPicPr>
            <a:picLocks noChangeAspect="1"/>
          </p:cNvPicPr>
          <p:nvPr/>
        </p:nvPicPr>
        <p:blipFill>
          <a:blip r:embed="rId2"/>
          <a:stretch>
            <a:fillRect/>
          </a:stretch>
        </p:blipFill>
        <p:spPr>
          <a:xfrm>
            <a:off x="1182008" y="1843453"/>
            <a:ext cx="3665007" cy="4283492"/>
          </a:xfrm>
          <a:prstGeom prst="rect">
            <a:avLst/>
          </a:prstGeom>
        </p:spPr>
      </p:pic>
    </p:spTree>
    <p:extLst>
      <p:ext uri="{BB962C8B-B14F-4D97-AF65-F5344CB8AC3E}">
        <p14:creationId xmlns:p14="http://schemas.microsoft.com/office/powerpoint/2010/main" val="799786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B89B-5D89-428E-8FF5-8E3D990D65EC}"/>
              </a:ext>
            </a:extLst>
          </p:cNvPr>
          <p:cNvSpPr>
            <a:spLocks noGrp="1"/>
          </p:cNvSpPr>
          <p:nvPr>
            <p:ph type="title"/>
          </p:nvPr>
        </p:nvSpPr>
        <p:spPr>
          <a:xfrm>
            <a:off x="1293811" y="1388534"/>
            <a:ext cx="3718455" cy="546101"/>
          </a:xfrm>
        </p:spPr>
        <p:txBody>
          <a:bodyPr/>
          <a:lstStyle/>
          <a:p>
            <a:r>
              <a:rPr lang="en-IN" dirty="0"/>
              <a:t>HIVE ARCHITECTURE</a:t>
            </a:r>
            <a:endParaRPr lang="en-US" dirty="0"/>
          </a:p>
        </p:txBody>
      </p:sp>
      <p:pic>
        <p:nvPicPr>
          <p:cNvPr id="5" name="Picture 4">
            <a:extLst>
              <a:ext uri="{FF2B5EF4-FFF2-40B4-BE49-F238E27FC236}">
                <a16:creationId xmlns:a16="http://schemas.microsoft.com/office/drawing/2014/main" id="{4FA2F1DE-9355-4FFF-AD4C-F91C374FC5CE}"/>
              </a:ext>
            </a:extLst>
          </p:cNvPr>
          <p:cNvPicPr>
            <a:picLocks noChangeAspect="1"/>
          </p:cNvPicPr>
          <p:nvPr/>
        </p:nvPicPr>
        <p:blipFill>
          <a:blip r:embed="rId2"/>
          <a:stretch>
            <a:fillRect/>
          </a:stretch>
        </p:blipFill>
        <p:spPr>
          <a:xfrm>
            <a:off x="1182008" y="1843453"/>
            <a:ext cx="3665007" cy="4283492"/>
          </a:xfrm>
          <a:prstGeom prst="rect">
            <a:avLst/>
          </a:prstGeom>
        </p:spPr>
      </p:pic>
      <p:sp>
        <p:nvSpPr>
          <p:cNvPr id="10" name="Content Placeholder 2">
            <a:extLst>
              <a:ext uri="{FF2B5EF4-FFF2-40B4-BE49-F238E27FC236}">
                <a16:creationId xmlns:a16="http://schemas.microsoft.com/office/drawing/2014/main" id="{F64F3AD5-3897-6FEC-7FA2-67C3CCBF588F}"/>
              </a:ext>
            </a:extLst>
          </p:cNvPr>
          <p:cNvSpPr txBox="1">
            <a:spLocks/>
          </p:cNvSpPr>
          <p:nvPr/>
        </p:nvSpPr>
        <p:spPr>
          <a:xfrm>
            <a:off x="4846562" y="1298802"/>
            <a:ext cx="6669163" cy="4977266"/>
          </a:xfrm>
          <a:prstGeom prst="rect">
            <a:avLst/>
          </a:prstGeom>
        </p:spPr>
        <p:txBody>
          <a:bodyPr vert="horz" lIns="91440" tIns="45720" rIns="91440" bIns="45720" rtlCol="0" anchor="ctr">
            <a:normAutofit fontScale="70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fontAlgn="base">
              <a:buFont typeface="Arial"/>
              <a:buNone/>
            </a:pPr>
            <a:r>
              <a:rPr lang="en-IN" sz="4000" u="sng" dirty="0">
                <a:latin typeface="Georgia"/>
              </a:rPr>
              <a:t>Hive Service</a:t>
            </a:r>
            <a:endParaRPr lang="en-US" sz="4000"/>
          </a:p>
          <a:p>
            <a:pPr marL="0" indent="0" fontAlgn="base">
              <a:buFont typeface="Arial"/>
              <a:buNone/>
            </a:pPr>
            <a:r>
              <a:rPr lang="en-IN" sz="2300" dirty="0">
                <a:latin typeface="Georgia" panose="02040502050405020303" pitchFamily="18" charset="0"/>
              </a:rPr>
              <a:t>To perform all queries, Hive provides various services like the Hive server2, Beeline, etc. The various services offered by Hive are:</a:t>
            </a:r>
          </a:p>
          <a:p>
            <a:pPr marL="0" indent="0" fontAlgn="base">
              <a:buFont typeface="Arial"/>
              <a:buNone/>
            </a:pPr>
            <a:r>
              <a:rPr lang="en-IN" sz="2300" dirty="0">
                <a:latin typeface="Georgia" panose="02040502050405020303" pitchFamily="18" charset="0"/>
              </a:rPr>
              <a:t>1. Beeline</a:t>
            </a:r>
          </a:p>
          <a:p>
            <a:pPr marL="0" indent="0" fontAlgn="base">
              <a:buFont typeface="Arial"/>
              <a:buNone/>
            </a:pPr>
            <a:r>
              <a:rPr lang="en-IN" sz="2300" dirty="0">
                <a:latin typeface="Georgia" panose="02040502050405020303" pitchFamily="18" charset="0"/>
              </a:rPr>
              <a:t>The Beeline is a command shell supported by HiveServer2, where the user can submit its queries and command to the system. It is a JDBC client that is based on SQLLINE CLI (pure Java-console-based utility for connecting with relational databases and executing SQL queries).</a:t>
            </a:r>
          </a:p>
          <a:p>
            <a:pPr marL="0" indent="0" fontAlgn="base">
              <a:buFont typeface="Arial"/>
              <a:buNone/>
            </a:pPr>
            <a:r>
              <a:rPr lang="en-IN" sz="2300" dirty="0">
                <a:latin typeface="Georgia" panose="02040502050405020303" pitchFamily="18" charset="0"/>
              </a:rPr>
              <a:t>2. Hive Server 2</a:t>
            </a:r>
          </a:p>
          <a:p>
            <a:pPr marL="0" indent="0" fontAlgn="base">
              <a:buFont typeface="Arial"/>
              <a:buNone/>
            </a:pPr>
            <a:r>
              <a:rPr lang="en-IN" sz="2300" dirty="0">
                <a:latin typeface="Georgia" panose="02040502050405020303" pitchFamily="18" charset="0"/>
              </a:rPr>
              <a:t>HiveServer2 is the successor of HiveServer1. HiveServer2 enables clients to execute queries against the Hive. It allows multiple clients to submit requests to Hive and retrieve the final results. It is basically designed to provide the best support for open API clients like JDBC and ODBC.</a:t>
            </a:r>
          </a:p>
          <a:p>
            <a:pPr marL="0" indent="0" fontAlgn="base">
              <a:buFont typeface="Arial"/>
              <a:buNone/>
            </a:pPr>
            <a:r>
              <a:rPr lang="en-IN" sz="2300" dirty="0">
                <a:latin typeface="Georgia" panose="02040502050405020303" pitchFamily="18" charset="0"/>
              </a:rPr>
              <a:t>3. Driver</a:t>
            </a:r>
          </a:p>
          <a:p>
            <a:pPr marL="0" indent="0" fontAlgn="base">
              <a:buFont typeface="Arial"/>
              <a:buNone/>
            </a:pPr>
            <a:r>
              <a:rPr lang="en-IN" sz="2300" dirty="0">
                <a:latin typeface="Georgia" panose="02040502050405020303" pitchFamily="18" charset="0"/>
              </a:rPr>
              <a:t>The Hive driver receives the HiveQL statements submitted by the user through the command shell. It creates the session handles for the query and sends the query to the compiler.</a:t>
            </a:r>
          </a:p>
        </p:txBody>
      </p:sp>
    </p:spTree>
    <p:extLst>
      <p:ext uri="{BB962C8B-B14F-4D97-AF65-F5344CB8AC3E}">
        <p14:creationId xmlns:p14="http://schemas.microsoft.com/office/powerpoint/2010/main" val="213547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B89B-5D89-428E-8FF5-8E3D990D65EC}"/>
              </a:ext>
            </a:extLst>
          </p:cNvPr>
          <p:cNvSpPr>
            <a:spLocks noGrp="1"/>
          </p:cNvSpPr>
          <p:nvPr>
            <p:ph type="title"/>
          </p:nvPr>
        </p:nvSpPr>
        <p:spPr>
          <a:xfrm>
            <a:off x="1293811" y="1388534"/>
            <a:ext cx="3718455" cy="546101"/>
          </a:xfrm>
        </p:spPr>
        <p:txBody>
          <a:bodyPr/>
          <a:lstStyle/>
          <a:p>
            <a:r>
              <a:rPr lang="en-IN" dirty="0"/>
              <a:t>HIVE ARCHITECTURE</a:t>
            </a:r>
            <a:endParaRPr lang="en-US" dirty="0"/>
          </a:p>
        </p:txBody>
      </p:sp>
      <p:pic>
        <p:nvPicPr>
          <p:cNvPr id="5" name="Picture 4">
            <a:extLst>
              <a:ext uri="{FF2B5EF4-FFF2-40B4-BE49-F238E27FC236}">
                <a16:creationId xmlns:a16="http://schemas.microsoft.com/office/drawing/2014/main" id="{4FA2F1DE-9355-4FFF-AD4C-F91C374FC5CE}"/>
              </a:ext>
            </a:extLst>
          </p:cNvPr>
          <p:cNvPicPr>
            <a:picLocks noChangeAspect="1"/>
          </p:cNvPicPr>
          <p:nvPr/>
        </p:nvPicPr>
        <p:blipFill>
          <a:blip r:embed="rId2"/>
          <a:stretch>
            <a:fillRect/>
          </a:stretch>
        </p:blipFill>
        <p:spPr>
          <a:xfrm>
            <a:off x="1182008" y="1843453"/>
            <a:ext cx="3665007" cy="4283492"/>
          </a:xfrm>
          <a:prstGeom prst="rect">
            <a:avLst/>
          </a:prstGeom>
        </p:spPr>
      </p:pic>
      <p:sp>
        <p:nvSpPr>
          <p:cNvPr id="3" name="Content Placeholder 2">
            <a:extLst>
              <a:ext uri="{FF2B5EF4-FFF2-40B4-BE49-F238E27FC236}">
                <a16:creationId xmlns:a16="http://schemas.microsoft.com/office/drawing/2014/main" id="{03EF6EF7-70EA-0B13-6576-14F1E11C81F9}"/>
              </a:ext>
            </a:extLst>
          </p:cNvPr>
          <p:cNvSpPr>
            <a:spLocks noGrp="1"/>
          </p:cNvSpPr>
          <p:nvPr>
            <p:ph idx="1"/>
          </p:nvPr>
        </p:nvSpPr>
        <p:spPr>
          <a:xfrm>
            <a:off x="4855633" y="446088"/>
            <a:ext cx="6764867" cy="6098142"/>
          </a:xfrm>
        </p:spPr>
        <p:txBody>
          <a:bodyPr>
            <a:normAutofit fontScale="62500" lnSpcReduction="20000"/>
          </a:bodyPr>
          <a:lstStyle/>
          <a:p>
            <a:pPr marL="0" indent="0" algn="l" fontAlgn="base">
              <a:buNone/>
            </a:pPr>
            <a:r>
              <a:rPr lang="en-IN" sz="2400" b="0" i="0" dirty="0">
                <a:effectLst/>
                <a:latin typeface="Georgia" panose="02040502050405020303" pitchFamily="18" charset="0"/>
              </a:rPr>
              <a:t>4. Compiler</a:t>
            </a:r>
          </a:p>
          <a:p>
            <a:pPr marL="0" indent="0" algn="l" fontAlgn="base">
              <a:buNone/>
            </a:pPr>
            <a:r>
              <a:rPr lang="en-IN" sz="2400" b="0" i="0" dirty="0">
                <a:effectLst/>
                <a:latin typeface="Georgia" panose="02040502050405020303" pitchFamily="18" charset="0"/>
              </a:rPr>
              <a:t>Hive compiler parses the query. It performs semantic analysis and type-checking on the different query blocks and query expressions by using the metadata stored in </a:t>
            </a:r>
            <a:r>
              <a:rPr lang="en-IN" sz="2400" b="0" i="0" dirty="0" err="1">
                <a:effectLst/>
                <a:latin typeface="Georgia" panose="02040502050405020303" pitchFamily="18" charset="0"/>
              </a:rPr>
              <a:t>metastore</a:t>
            </a:r>
            <a:r>
              <a:rPr lang="en-IN" sz="2400" b="0" i="0" dirty="0">
                <a:effectLst/>
                <a:latin typeface="Georgia" panose="02040502050405020303" pitchFamily="18" charset="0"/>
              </a:rPr>
              <a:t> and generates an execution plan. The execution plan created by the compiler is the DAG(Directed Acyclic Graph), where each stage is a map/reduce job, operation on HDFS, a metadata operation.</a:t>
            </a:r>
          </a:p>
          <a:p>
            <a:pPr marL="0" indent="0" algn="l" fontAlgn="base">
              <a:buNone/>
            </a:pPr>
            <a:r>
              <a:rPr lang="en-IN" sz="2400" b="0" i="0" dirty="0">
                <a:effectLst/>
                <a:latin typeface="Georgia" panose="02040502050405020303" pitchFamily="18" charset="0"/>
              </a:rPr>
              <a:t>5. Optimizer</a:t>
            </a:r>
          </a:p>
          <a:p>
            <a:pPr marL="0" indent="0" algn="l" fontAlgn="base">
              <a:buNone/>
            </a:pPr>
            <a:r>
              <a:rPr lang="en-IN" sz="2400" b="0" i="0" dirty="0">
                <a:effectLst/>
                <a:latin typeface="Georgia" panose="02040502050405020303" pitchFamily="18" charset="0"/>
              </a:rPr>
              <a:t>Optimizer performs the transformation operations on the execution plan and splits the task to improve efficiency and scalability.</a:t>
            </a:r>
          </a:p>
          <a:p>
            <a:pPr marL="0" indent="0" algn="l" fontAlgn="base">
              <a:buNone/>
            </a:pPr>
            <a:r>
              <a:rPr lang="en-IN" sz="2400" b="0" i="0" dirty="0">
                <a:effectLst/>
                <a:latin typeface="Georgia" panose="02040502050405020303" pitchFamily="18" charset="0"/>
              </a:rPr>
              <a:t>6. Execution Engine</a:t>
            </a:r>
          </a:p>
          <a:p>
            <a:pPr marL="0" indent="0" algn="l" fontAlgn="base">
              <a:buNone/>
            </a:pPr>
            <a:r>
              <a:rPr lang="en-IN" sz="2400" b="0" i="0" dirty="0">
                <a:effectLst/>
                <a:latin typeface="Georgia" panose="02040502050405020303" pitchFamily="18" charset="0"/>
              </a:rPr>
              <a:t>Execution engine, after the compilation and optimization steps, executes the execution plan created by the compiler in order of their dependencies using Hadoop.</a:t>
            </a:r>
            <a:endParaRPr lang="en-IN" sz="2400" dirty="0">
              <a:latin typeface="Georgia" panose="02040502050405020303" pitchFamily="18" charset="0"/>
            </a:endParaRPr>
          </a:p>
          <a:p>
            <a:pPr marL="0" indent="0" algn="l" fontAlgn="base">
              <a:buNone/>
            </a:pPr>
            <a:r>
              <a:rPr lang="en-US" sz="2400" b="0" i="0" dirty="0">
                <a:effectLst/>
                <a:latin typeface="Georgia" panose="02040502050405020303" pitchFamily="18" charset="0"/>
              </a:rPr>
              <a:t>7. </a:t>
            </a:r>
            <a:r>
              <a:rPr lang="en-US" sz="2400" b="0" i="0" dirty="0" err="1">
                <a:effectLst/>
                <a:latin typeface="Georgia" panose="02040502050405020303" pitchFamily="18" charset="0"/>
              </a:rPr>
              <a:t>Metastore</a:t>
            </a:r>
            <a:br>
              <a:rPr lang="en-US" sz="2400" b="0" i="0" dirty="0">
                <a:effectLst/>
                <a:latin typeface="Georgia" panose="02040502050405020303" pitchFamily="18" charset="0"/>
              </a:rPr>
            </a:br>
            <a:r>
              <a:rPr lang="en-IN" sz="2400" b="0" i="0" dirty="0" err="1">
                <a:effectLst/>
                <a:latin typeface="Georgia" panose="02040502050405020303" pitchFamily="18" charset="0"/>
              </a:rPr>
              <a:t>Metastore</a:t>
            </a:r>
            <a:r>
              <a:rPr lang="en-IN" sz="2400" b="0" i="0" dirty="0">
                <a:effectLst/>
                <a:latin typeface="Georgia" panose="02040502050405020303" pitchFamily="18" charset="0"/>
              </a:rPr>
              <a:t> is a central repository that stores the metadata information about the structure of tables and partitions, including column and column type information. It also stores information of serializer and </a:t>
            </a:r>
            <a:r>
              <a:rPr lang="en-IN" sz="2400" b="0" i="0" dirty="0" err="1">
                <a:effectLst/>
                <a:latin typeface="Georgia" panose="02040502050405020303" pitchFamily="18" charset="0"/>
              </a:rPr>
              <a:t>deserializer</a:t>
            </a:r>
            <a:r>
              <a:rPr lang="en-IN" sz="2400" b="0" i="0" dirty="0">
                <a:effectLst/>
                <a:latin typeface="Georgia" panose="02040502050405020303" pitchFamily="18" charset="0"/>
              </a:rPr>
              <a:t>, required for the read/write operation, and HDFS files where data is stored. This </a:t>
            </a:r>
            <a:r>
              <a:rPr lang="en-IN" sz="2400" b="0" i="0" dirty="0" err="1">
                <a:effectLst/>
                <a:latin typeface="Georgia" panose="02040502050405020303" pitchFamily="18" charset="0"/>
              </a:rPr>
              <a:t>metastore</a:t>
            </a:r>
            <a:r>
              <a:rPr lang="en-IN" sz="2400" b="0" i="0" dirty="0">
                <a:effectLst/>
                <a:latin typeface="Georgia" panose="02040502050405020303" pitchFamily="18" charset="0"/>
              </a:rPr>
              <a:t> is generally a relational database. </a:t>
            </a:r>
            <a:r>
              <a:rPr lang="en-IN" sz="2400" b="0" i="0" dirty="0" err="1">
                <a:effectLst/>
                <a:latin typeface="Georgia" panose="02040502050405020303" pitchFamily="18" charset="0"/>
              </a:rPr>
              <a:t>Metastore</a:t>
            </a:r>
            <a:r>
              <a:rPr lang="en-IN" sz="2400" b="0" i="0" dirty="0">
                <a:effectLst/>
                <a:latin typeface="Georgia" panose="02040502050405020303" pitchFamily="18" charset="0"/>
              </a:rPr>
              <a:t> provides a Thrift interface for querying and manipulating Hive metadata. We can configure </a:t>
            </a:r>
            <a:r>
              <a:rPr lang="en-IN" sz="2400" b="0" i="0" dirty="0" err="1">
                <a:effectLst/>
                <a:latin typeface="Georgia" panose="02040502050405020303" pitchFamily="18" charset="0"/>
              </a:rPr>
              <a:t>metastore</a:t>
            </a:r>
            <a:r>
              <a:rPr lang="en-IN" sz="2400" b="0" i="0" dirty="0">
                <a:effectLst/>
                <a:latin typeface="Georgia" panose="02040502050405020303" pitchFamily="18" charset="0"/>
              </a:rPr>
              <a:t> in any of the two modes:</a:t>
            </a:r>
          </a:p>
          <a:p>
            <a:pPr algn="l" fontAlgn="base">
              <a:buFont typeface="Arial" panose="020B0604020202020204" pitchFamily="34" charset="0"/>
              <a:buChar char="•"/>
            </a:pPr>
            <a:r>
              <a:rPr lang="en-IN" sz="2400" b="1" i="0" dirty="0">
                <a:effectLst/>
                <a:latin typeface="inherit"/>
              </a:rPr>
              <a:t>Remote:</a:t>
            </a:r>
            <a:r>
              <a:rPr lang="en-IN" sz="2400" b="0" i="0" dirty="0">
                <a:effectLst/>
                <a:latin typeface="Georgia" panose="02040502050405020303" pitchFamily="18" charset="0"/>
              </a:rPr>
              <a:t> In remote mode, </a:t>
            </a:r>
            <a:r>
              <a:rPr lang="en-IN" sz="2400" b="0" i="0" dirty="0" err="1">
                <a:effectLst/>
                <a:latin typeface="Georgia" panose="02040502050405020303" pitchFamily="18" charset="0"/>
              </a:rPr>
              <a:t>metastore</a:t>
            </a:r>
            <a:r>
              <a:rPr lang="en-IN" sz="2400" b="0" i="0" dirty="0">
                <a:effectLst/>
                <a:latin typeface="Georgia" panose="02040502050405020303" pitchFamily="18" charset="0"/>
              </a:rPr>
              <a:t> is a Thrift service and is useful for non-Java applications.</a:t>
            </a:r>
          </a:p>
          <a:p>
            <a:pPr algn="l" fontAlgn="base">
              <a:buFont typeface="Arial" panose="020B0604020202020204" pitchFamily="34" charset="0"/>
              <a:buChar char="•"/>
            </a:pPr>
            <a:r>
              <a:rPr lang="en-IN" sz="2400" b="1" i="0" dirty="0">
                <a:effectLst/>
                <a:latin typeface="inherit"/>
              </a:rPr>
              <a:t>Embedded:</a:t>
            </a:r>
            <a:r>
              <a:rPr lang="en-IN" sz="2400" b="0" i="0" dirty="0">
                <a:effectLst/>
                <a:latin typeface="Georgia" panose="02040502050405020303" pitchFamily="18" charset="0"/>
              </a:rPr>
              <a:t> In embedded mode, the client can directly interact with the </a:t>
            </a:r>
            <a:r>
              <a:rPr lang="en-IN" sz="2400" b="0" i="0" dirty="0" err="1">
                <a:effectLst/>
                <a:latin typeface="Georgia" panose="02040502050405020303" pitchFamily="18" charset="0"/>
              </a:rPr>
              <a:t>metastore</a:t>
            </a:r>
            <a:r>
              <a:rPr lang="en-IN" sz="2400" b="0" i="0" dirty="0">
                <a:effectLst/>
                <a:latin typeface="Georgia" panose="02040502050405020303" pitchFamily="18" charset="0"/>
              </a:rPr>
              <a:t> using JDBC.</a:t>
            </a:r>
          </a:p>
        </p:txBody>
      </p:sp>
    </p:spTree>
    <p:extLst>
      <p:ext uri="{BB962C8B-B14F-4D97-AF65-F5344CB8AC3E}">
        <p14:creationId xmlns:p14="http://schemas.microsoft.com/office/powerpoint/2010/main" val="26270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B89B-5D89-428E-8FF5-8E3D990D65EC}"/>
              </a:ext>
            </a:extLst>
          </p:cNvPr>
          <p:cNvSpPr>
            <a:spLocks noGrp="1"/>
          </p:cNvSpPr>
          <p:nvPr>
            <p:ph type="title"/>
          </p:nvPr>
        </p:nvSpPr>
        <p:spPr>
          <a:xfrm>
            <a:off x="1293811" y="1388534"/>
            <a:ext cx="3718455" cy="546101"/>
          </a:xfrm>
        </p:spPr>
        <p:txBody>
          <a:bodyPr/>
          <a:lstStyle/>
          <a:p>
            <a:r>
              <a:rPr lang="en-IN" dirty="0"/>
              <a:t>HIVE ARCHITECTURE</a:t>
            </a:r>
            <a:endParaRPr lang="en-US" dirty="0"/>
          </a:p>
        </p:txBody>
      </p:sp>
      <p:pic>
        <p:nvPicPr>
          <p:cNvPr id="5" name="Picture 4">
            <a:extLst>
              <a:ext uri="{FF2B5EF4-FFF2-40B4-BE49-F238E27FC236}">
                <a16:creationId xmlns:a16="http://schemas.microsoft.com/office/drawing/2014/main" id="{4FA2F1DE-9355-4FFF-AD4C-F91C374FC5CE}"/>
              </a:ext>
            </a:extLst>
          </p:cNvPr>
          <p:cNvPicPr>
            <a:picLocks noChangeAspect="1"/>
          </p:cNvPicPr>
          <p:nvPr/>
        </p:nvPicPr>
        <p:blipFill>
          <a:blip r:embed="rId2"/>
          <a:stretch>
            <a:fillRect/>
          </a:stretch>
        </p:blipFill>
        <p:spPr>
          <a:xfrm>
            <a:off x="1182008" y="1843453"/>
            <a:ext cx="3665007" cy="4283492"/>
          </a:xfrm>
          <a:prstGeom prst="rect">
            <a:avLst/>
          </a:prstGeom>
        </p:spPr>
      </p:pic>
      <p:sp>
        <p:nvSpPr>
          <p:cNvPr id="10" name="Content Placeholder 2">
            <a:extLst>
              <a:ext uri="{FF2B5EF4-FFF2-40B4-BE49-F238E27FC236}">
                <a16:creationId xmlns:a16="http://schemas.microsoft.com/office/drawing/2014/main" id="{CFE7F6FA-9409-A44B-193B-C4CC1B6C442C}"/>
              </a:ext>
            </a:extLst>
          </p:cNvPr>
          <p:cNvSpPr txBox="1">
            <a:spLocks/>
          </p:cNvSpPr>
          <p:nvPr/>
        </p:nvSpPr>
        <p:spPr>
          <a:xfrm>
            <a:off x="4946347" y="663802"/>
            <a:ext cx="6275010" cy="5517571"/>
          </a:xfrm>
          <a:prstGeom prst="rect">
            <a:avLst/>
          </a:prstGeom>
        </p:spPr>
        <p:txBody>
          <a:bodyPr vert="horz" lIns="91440" tIns="45720" rIns="91440" bIns="45720" rtlCol="0" anchor="ctr">
            <a:normAutofit fontScale="70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fontAlgn="base">
              <a:buFont typeface="Arial"/>
              <a:buNone/>
            </a:pPr>
            <a:r>
              <a:rPr lang="en-IN" sz="3200" u="sng" dirty="0">
                <a:latin typeface="Georgia" panose="02040502050405020303" pitchFamily="18" charset="0"/>
              </a:rPr>
              <a:t>Processing Framework and Resource Management</a:t>
            </a:r>
          </a:p>
          <a:p>
            <a:pPr fontAlgn="base">
              <a:buFont typeface="Wingdings" panose="05000000000000000000" pitchFamily="2" charset="2"/>
              <a:buChar char="v"/>
            </a:pPr>
            <a:r>
              <a:rPr lang="en-IN" dirty="0">
                <a:latin typeface="Georgia" panose="02040502050405020303" pitchFamily="18" charset="0"/>
              </a:rPr>
              <a:t>Hive internally uses a MapReduce framework as a </a:t>
            </a:r>
            <a:r>
              <a:rPr lang="en-IN" dirty="0" err="1">
                <a:latin typeface="Georgia" panose="02040502050405020303" pitchFamily="18" charset="0"/>
              </a:rPr>
              <a:t>defacto</a:t>
            </a:r>
            <a:r>
              <a:rPr lang="en-IN" dirty="0">
                <a:latin typeface="Georgia" panose="02040502050405020303" pitchFamily="18" charset="0"/>
              </a:rPr>
              <a:t> engine for executing the queries.</a:t>
            </a:r>
          </a:p>
          <a:p>
            <a:pPr fontAlgn="base">
              <a:buFont typeface="Wingdings" panose="05000000000000000000" pitchFamily="2" charset="2"/>
              <a:buChar char="v"/>
            </a:pPr>
            <a:r>
              <a:rPr lang="en-IN" dirty="0">
                <a:latin typeface="Georgia"/>
              </a:rPr>
              <a:t>MapReduce is a software framework for writing those applications that process a massive amount of data in parallel on the large clusters of commodity hardware. MapReduce job works by splitting data into chunks, which are processed by map-reduce tasks.</a:t>
            </a:r>
          </a:p>
          <a:p>
            <a:pPr marL="0" indent="0">
              <a:buNone/>
            </a:pPr>
            <a:endParaRPr lang="en-IN" dirty="0">
              <a:latin typeface="Georgia"/>
            </a:endParaRPr>
          </a:p>
          <a:p>
            <a:pPr marL="0" indent="0" fontAlgn="base">
              <a:buFont typeface="Arial"/>
              <a:buNone/>
            </a:pPr>
            <a:r>
              <a:rPr lang="en-US" sz="3200" u="sng" dirty="0">
                <a:latin typeface="Georgia" panose="02040502050405020303" pitchFamily="18" charset="0"/>
              </a:rPr>
              <a:t>Distributed Storage</a:t>
            </a:r>
            <a:endParaRPr lang="en-IN" sz="3200" u="sng" dirty="0">
              <a:latin typeface="Georgia" panose="02040502050405020303" pitchFamily="18" charset="0"/>
            </a:endParaRPr>
          </a:p>
          <a:p>
            <a:pPr marL="0" indent="0" fontAlgn="base">
              <a:buFont typeface="Arial"/>
              <a:buNone/>
            </a:pPr>
            <a:r>
              <a:rPr lang="en-IN" dirty="0">
                <a:latin typeface="Georgia" panose="02040502050405020303" pitchFamily="18" charset="0"/>
              </a:rPr>
              <a:t>Hive is built on top of Hadoop, so it uses the underlying Hadoop Distributed File System for the distributed storage.</a:t>
            </a:r>
          </a:p>
          <a:p>
            <a:pPr marL="0" indent="0" fontAlgn="base">
              <a:buFont typeface="Arial"/>
              <a:buNone/>
            </a:pPr>
            <a:endParaRPr lang="en-IN" dirty="0">
              <a:latin typeface="Georgia" panose="02040502050405020303" pitchFamily="18" charset="0"/>
            </a:endParaRPr>
          </a:p>
          <a:p>
            <a:pPr marL="0" indent="0" fontAlgn="base">
              <a:buFont typeface="Arial"/>
              <a:buNone/>
            </a:pPr>
            <a:r>
              <a:rPr lang="en-IN" sz="3300" u="sng" dirty="0">
                <a:latin typeface="Georgia" panose="02040502050405020303" pitchFamily="18" charset="0"/>
              </a:rPr>
              <a:t>HIVE SCALABILITY</a:t>
            </a:r>
            <a:br>
              <a:rPr lang="en-IN" dirty="0">
                <a:latin typeface="Georgia" panose="02040502050405020303" pitchFamily="18" charset="0"/>
              </a:rPr>
            </a:br>
            <a:r>
              <a:rPr lang="en-IN" dirty="0">
                <a:latin typeface="Georgia" panose="02040502050405020303" pitchFamily="18" charset="0"/>
              </a:rPr>
              <a:t>As data variety and volume grows, more commodity machines can be added, without a corresponding reduction in performance.</a:t>
            </a:r>
          </a:p>
        </p:txBody>
      </p:sp>
    </p:spTree>
    <p:extLst>
      <p:ext uri="{BB962C8B-B14F-4D97-AF65-F5344CB8AC3E}">
        <p14:creationId xmlns:p14="http://schemas.microsoft.com/office/powerpoint/2010/main" val="68332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7498-61DB-797B-3E4D-4AFA9D632B46}"/>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F686C54B-6C07-3641-8169-9829BA1B1BD2}"/>
              </a:ext>
            </a:extLst>
          </p:cNvPr>
          <p:cNvSpPr>
            <a:spLocks noGrp="1"/>
          </p:cNvSpPr>
          <p:nvPr>
            <p:ph idx="1"/>
          </p:nvPr>
        </p:nvSpPr>
        <p:spPr>
          <a:xfrm>
            <a:off x="1295401" y="2483863"/>
            <a:ext cx="9601196" cy="3652963"/>
          </a:xfrm>
        </p:spPr>
        <p:txBody>
          <a:bodyPr>
            <a:normAutofit fontScale="70000" lnSpcReduction="20000"/>
          </a:bodyPr>
          <a:lstStyle/>
          <a:p>
            <a:r>
              <a:rPr lang="en-US" dirty="0">
                <a:ea typeface="+mn-lt"/>
                <a:cs typeface="+mn-lt"/>
              </a:rPr>
              <a:t>Hadoop has begun using Kerberos authorization support to provide security.</a:t>
            </a:r>
          </a:p>
          <a:p>
            <a:pPr>
              <a:buSzPct val="114999"/>
            </a:pPr>
            <a:r>
              <a:rPr lang="en-US" dirty="0">
                <a:ea typeface="+mn-lt"/>
                <a:cs typeface="+mn-lt"/>
              </a:rPr>
              <a:t>Kerberos allows for mutual authentication between client and server. In this system, the client’s request for a ticket is passed along with the request.</a:t>
            </a:r>
          </a:p>
          <a:p>
            <a:pPr>
              <a:buSzPct val="114999"/>
            </a:pPr>
            <a:r>
              <a:rPr lang="en-US" dirty="0">
                <a:ea typeface="+mn-lt"/>
                <a:cs typeface="+mn-lt"/>
              </a:rPr>
              <a:t>The previous versions of Hadoop had several issues such as users being able to spoof their username by setting the </a:t>
            </a:r>
            <a:r>
              <a:rPr lang="en-US" dirty="0" err="1">
                <a:ea typeface="+mn-lt"/>
                <a:cs typeface="+mn-lt"/>
              </a:rPr>
              <a:t>hadoop.job.ugi</a:t>
            </a:r>
            <a:r>
              <a:rPr lang="en-US" dirty="0">
                <a:ea typeface="+mn-lt"/>
                <a:cs typeface="+mn-lt"/>
              </a:rPr>
              <a:t> property and also MapReduce operations being run under the same user: </a:t>
            </a:r>
            <a:r>
              <a:rPr lang="en-US" dirty="0" err="1">
                <a:ea typeface="+mn-lt"/>
                <a:cs typeface="+mn-lt"/>
              </a:rPr>
              <a:t>hadoop</a:t>
            </a:r>
            <a:r>
              <a:rPr lang="en-US" dirty="0">
                <a:ea typeface="+mn-lt"/>
                <a:cs typeface="+mn-lt"/>
              </a:rPr>
              <a:t> or </a:t>
            </a:r>
            <a:r>
              <a:rPr lang="en-US" dirty="0" err="1">
                <a:ea typeface="+mn-lt"/>
                <a:cs typeface="+mn-lt"/>
              </a:rPr>
              <a:t>mapred</a:t>
            </a:r>
            <a:r>
              <a:rPr lang="en-US" dirty="0">
                <a:ea typeface="+mn-lt"/>
                <a:cs typeface="+mn-lt"/>
              </a:rPr>
              <a:t>. With Hive v0.7.0’s integration with Hadoop security, these issues have largely been fixed.</a:t>
            </a:r>
          </a:p>
          <a:p>
            <a:pPr>
              <a:buSzPct val="114999"/>
            </a:pPr>
            <a:r>
              <a:rPr lang="en-US" dirty="0" err="1">
                <a:ea typeface="+mn-lt"/>
                <a:cs typeface="+mn-lt"/>
              </a:rPr>
              <a:t>TaskTracker</a:t>
            </a:r>
            <a:r>
              <a:rPr lang="en-US" dirty="0">
                <a:ea typeface="+mn-lt"/>
                <a:cs typeface="+mn-lt"/>
              </a:rPr>
              <a:t> jobs are run by the user who launched it and the username can no longer be spoofed by setting the </a:t>
            </a:r>
            <a:r>
              <a:rPr lang="en-US" dirty="0" err="1">
                <a:ea typeface="+mn-lt"/>
                <a:cs typeface="+mn-lt"/>
              </a:rPr>
              <a:t>hadoop.job.ugi</a:t>
            </a:r>
            <a:r>
              <a:rPr lang="en-US" dirty="0">
                <a:ea typeface="+mn-lt"/>
                <a:cs typeface="+mn-lt"/>
              </a:rPr>
              <a:t> property. </a:t>
            </a:r>
          </a:p>
          <a:p>
            <a:pPr>
              <a:buSzPct val="114999"/>
            </a:pPr>
            <a:r>
              <a:rPr lang="en-US" dirty="0">
                <a:ea typeface="+mn-lt"/>
                <a:cs typeface="+mn-lt"/>
              </a:rPr>
              <a:t>Permissions for newly created files in Hive are dictated by the HDFS. The HDFS (Hadoop distributed file system) is similar to the Unix file system, where there are three entities: user, group and others with three permissions: read, write and execute. The default permissions for newly created files can be set by changing the </a:t>
            </a:r>
            <a:r>
              <a:rPr lang="en-US" dirty="0" err="1">
                <a:ea typeface="+mn-lt"/>
                <a:cs typeface="+mn-lt"/>
              </a:rPr>
              <a:t>umask</a:t>
            </a:r>
            <a:r>
              <a:rPr lang="en-US" dirty="0">
                <a:ea typeface="+mn-lt"/>
                <a:cs typeface="+mn-lt"/>
              </a:rPr>
              <a:t> value for the Hive configuration variable </a:t>
            </a:r>
            <a:r>
              <a:rPr lang="en-US" dirty="0" err="1">
                <a:ea typeface="+mn-lt"/>
                <a:cs typeface="+mn-lt"/>
              </a:rPr>
              <a:t>hive.files.umask.value</a:t>
            </a:r>
            <a:r>
              <a:rPr lang="en-US" dirty="0">
                <a:ea typeface="+mn-lt"/>
                <a:cs typeface="+mn-lt"/>
              </a:rPr>
              <a:t>. </a:t>
            </a:r>
            <a:endParaRPr lang="en-US" dirty="0"/>
          </a:p>
        </p:txBody>
      </p:sp>
    </p:spTree>
    <p:extLst>
      <p:ext uri="{BB962C8B-B14F-4D97-AF65-F5344CB8AC3E}">
        <p14:creationId xmlns:p14="http://schemas.microsoft.com/office/powerpoint/2010/main" val="1105786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5E31-E5D9-8CB1-5ECA-3A9127405A18}"/>
              </a:ext>
            </a:extLst>
          </p:cNvPr>
          <p:cNvSpPr>
            <a:spLocks noGrp="1"/>
          </p:cNvSpPr>
          <p:nvPr>
            <p:ph type="title"/>
          </p:nvPr>
        </p:nvSpPr>
        <p:spPr/>
        <p:txBody>
          <a:bodyPr/>
          <a:lstStyle/>
          <a:p>
            <a:r>
              <a:rPr lang="en-US" dirty="0"/>
              <a:t>Manageability</a:t>
            </a:r>
          </a:p>
        </p:txBody>
      </p:sp>
      <p:sp>
        <p:nvSpPr>
          <p:cNvPr id="3" name="Content Placeholder 2">
            <a:extLst>
              <a:ext uri="{FF2B5EF4-FFF2-40B4-BE49-F238E27FC236}">
                <a16:creationId xmlns:a16="http://schemas.microsoft.com/office/drawing/2014/main" id="{5D9B3765-6A60-5FD5-15F4-D246D62DFA33}"/>
              </a:ext>
            </a:extLst>
          </p:cNvPr>
          <p:cNvSpPr>
            <a:spLocks noGrp="1"/>
          </p:cNvSpPr>
          <p:nvPr>
            <p:ph idx="1"/>
          </p:nvPr>
        </p:nvSpPr>
        <p:spPr/>
        <p:txBody>
          <a:bodyPr/>
          <a:lstStyle/>
          <a:p>
            <a:r>
              <a:rPr lang="en-US" dirty="0">
                <a:ea typeface="+mn-lt"/>
                <a:cs typeface="+mn-lt"/>
              </a:rPr>
              <a:t>There is </a:t>
            </a:r>
            <a:r>
              <a:rPr lang="en-US" dirty="0" err="1">
                <a:ea typeface="+mn-lt"/>
                <a:cs typeface="+mn-lt"/>
              </a:rPr>
              <a:t>metastore</a:t>
            </a:r>
            <a:r>
              <a:rPr lang="en-US" dirty="0">
                <a:ea typeface="+mn-lt"/>
                <a:cs typeface="+mn-lt"/>
              </a:rPr>
              <a:t> configuration called a remote </a:t>
            </a:r>
            <a:r>
              <a:rPr lang="en-US" dirty="0" err="1">
                <a:ea typeface="+mn-lt"/>
                <a:cs typeface="+mn-lt"/>
              </a:rPr>
              <a:t>metastore</a:t>
            </a:r>
            <a:r>
              <a:rPr lang="en-US" dirty="0">
                <a:ea typeface="+mn-lt"/>
                <a:cs typeface="+mn-lt"/>
              </a:rPr>
              <a:t>, where one or more </a:t>
            </a:r>
            <a:r>
              <a:rPr lang="en-US" dirty="0" err="1">
                <a:ea typeface="+mn-lt"/>
                <a:cs typeface="+mn-lt"/>
              </a:rPr>
              <a:t>metastore</a:t>
            </a:r>
            <a:r>
              <a:rPr lang="en-US" dirty="0">
                <a:ea typeface="+mn-lt"/>
                <a:cs typeface="+mn-lt"/>
              </a:rPr>
              <a:t> servers run in separate processes to the Hive service. This brings better manageability and security because the database tier can be completely firewalled off, and the clients no longer need the </a:t>
            </a:r>
            <a:br>
              <a:rPr lang="en-US" dirty="0">
                <a:ea typeface="+mn-lt"/>
                <a:cs typeface="+mn-lt"/>
              </a:rPr>
            </a:br>
            <a:r>
              <a:rPr lang="en-US" dirty="0">
                <a:ea typeface="+mn-lt"/>
                <a:cs typeface="+mn-lt"/>
              </a:rPr>
              <a:t>database credentials </a:t>
            </a:r>
            <a:endParaRPr lang="en-US"/>
          </a:p>
        </p:txBody>
      </p:sp>
    </p:spTree>
    <p:extLst>
      <p:ext uri="{BB962C8B-B14F-4D97-AF65-F5344CB8AC3E}">
        <p14:creationId xmlns:p14="http://schemas.microsoft.com/office/powerpoint/2010/main" val="40801455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Organic</vt:lpstr>
      <vt:lpstr>HIVE</vt:lpstr>
      <vt:lpstr>WHAT IS HIVE ?</vt:lpstr>
      <vt:lpstr>HIVE ARCHITECTURE </vt:lpstr>
      <vt:lpstr>HIVE ARCHITECTURE</vt:lpstr>
      <vt:lpstr>HIVE ARCHITECTURE</vt:lpstr>
      <vt:lpstr>HIVE ARCHITECTURE</vt:lpstr>
      <vt:lpstr>HIVE ARCHITECTURE</vt:lpstr>
      <vt:lpstr>Security</vt:lpstr>
      <vt:lpstr>Manageability</vt:lpstr>
      <vt:lpstr>Prerequisites </vt:lpstr>
      <vt:lpstr>Benefits and Pitfalls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 </dc:title>
  <dc:creator>Aaradhy Sharma</dc:creator>
  <cp:revision>118</cp:revision>
  <dcterms:created xsi:type="dcterms:W3CDTF">2022-04-08T21:15:59Z</dcterms:created>
  <dcterms:modified xsi:type="dcterms:W3CDTF">2022-04-09T03:34:28Z</dcterms:modified>
</cp:coreProperties>
</file>