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6" r:id="rId8"/>
    <p:sldId id="265"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66463-2732-4A6E-8DFC-9A13EFB9E42F}" v="26" dt="2022-04-02T04:37:06.338"/>
    <p1510:client id="{98A17B28-9F3B-4E96-95C2-B7FFCEFE4F1A}" v="2" dt="2022-04-01T21:48:57.545"/>
    <p1510:client id="{ACB51253-58FE-48E2-B50E-78B1D01227E1}" v="4" dt="2022-04-02T04:08:17.529"/>
    <p1510:client id="{B2725120-26C0-4C56-86E0-F6733B1F676A}" v="4" dt="2022-04-01T21:46:50.666"/>
    <p1510:client id="{BB96C10A-0ED9-F0CA-EB20-A3633CAEF2E4}" v="17" dt="2022-04-02T00:00:14.717"/>
    <p1510:client id="{D170E3FC-771A-4FF4-9B2E-C830F55E07D3}" v="106" dt="2022-04-02T04:12:01.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Dharurkar" userId="S::dharurkar.a@northeastern.edu::892a99b4-e17f-4fc0-8eac-ce76b5b5f592" providerId="AD" clId="Web-{BB96C10A-0ED9-F0CA-EB20-A3633CAEF2E4}"/>
    <pc:docChg chg="modSld">
      <pc:chgData name="Ankita Dharurkar" userId="S::dharurkar.a@northeastern.edu::892a99b4-e17f-4fc0-8eac-ce76b5b5f592" providerId="AD" clId="Web-{BB96C10A-0ED9-F0CA-EB20-A3633CAEF2E4}" dt="2022-04-02T00:00:14.717" v="18" actId="20577"/>
      <pc:docMkLst>
        <pc:docMk/>
      </pc:docMkLst>
      <pc:sldChg chg="modSp">
        <pc:chgData name="Ankita Dharurkar" userId="S::dharurkar.a@northeastern.edu::892a99b4-e17f-4fc0-8eac-ce76b5b5f592" providerId="AD" clId="Web-{BB96C10A-0ED9-F0CA-EB20-A3633CAEF2E4}" dt="2022-04-02T00:00:14.717" v="18" actId="20577"/>
        <pc:sldMkLst>
          <pc:docMk/>
          <pc:sldMk cId="3028742060" sldId="257"/>
        </pc:sldMkLst>
        <pc:spChg chg="mod">
          <ac:chgData name="Ankita Dharurkar" userId="S::dharurkar.a@northeastern.edu::892a99b4-e17f-4fc0-8eac-ce76b5b5f592" providerId="AD" clId="Web-{BB96C10A-0ED9-F0CA-EB20-A3633CAEF2E4}" dt="2022-04-02T00:00:14.717" v="18" actId="20577"/>
          <ac:spMkLst>
            <pc:docMk/>
            <pc:sldMk cId="3028742060" sldId="257"/>
            <ac:spMk id="3" creationId="{C133588E-1E0B-4830-8FCF-A4979DEE1EDB}"/>
          </ac:spMkLst>
        </pc:spChg>
      </pc:sldChg>
    </pc:docChg>
  </pc:docChgLst>
  <pc:docChgLst>
    <pc:chgData name="Dhaval Minesh Patel" userId="S::patel.d@northeastern.edu::791648c6-8054-4bf6-9939-bb4630c4fe1d" providerId="AD" clId="Web-{5DC66463-2732-4A6E-8DFC-9A13EFB9E42F}"/>
    <pc:docChg chg="addSld delSld modSld">
      <pc:chgData name="Dhaval Minesh Patel" userId="S::patel.d@northeastern.edu::791648c6-8054-4bf6-9939-bb4630c4fe1d" providerId="AD" clId="Web-{5DC66463-2732-4A6E-8DFC-9A13EFB9E42F}" dt="2022-04-02T04:37:06.338" v="18" actId="14100"/>
      <pc:docMkLst>
        <pc:docMk/>
      </pc:docMkLst>
      <pc:sldChg chg="modSp">
        <pc:chgData name="Dhaval Minesh Patel" userId="S::patel.d@northeastern.edu::791648c6-8054-4bf6-9939-bb4630c4fe1d" providerId="AD" clId="Web-{5DC66463-2732-4A6E-8DFC-9A13EFB9E42F}" dt="2022-04-02T04:37:06.338" v="18" actId="14100"/>
        <pc:sldMkLst>
          <pc:docMk/>
          <pc:sldMk cId="2002608789" sldId="259"/>
        </pc:sldMkLst>
        <pc:spChg chg="mod">
          <ac:chgData name="Dhaval Minesh Patel" userId="S::patel.d@northeastern.edu::791648c6-8054-4bf6-9939-bb4630c4fe1d" providerId="AD" clId="Web-{5DC66463-2732-4A6E-8DFC-9A13EFB9E42F}" dt="2022-04-02T04:37:06.338" v="18" actId="14100"/>
          <ac:spMkLst>
            <pc:docMk/>
            <pc:sldMk cId="2002608789" sldId="259"/>
            <ac:spMk id="2" creationId="{597BC1DC-050D-467D-8028-0A09807F5930}"/>
          </ac:spMkLst>
        </pc:spChg>
      </pc:sldChg>
      <pc:sldChg chg="del">
        <pc:chgData name="Dhaval Minesh Patel" userId="S::patel.d@northeastern.edu::791648c6-8054-4bf6-9939-bb4630c4fe1d" providerId="AD" clId="Web-{5DC66463-2732-4A6E-8DFC-9A13EFB9E42F}" dt="2022-04-02T04:34:53.178" v="12"/>
        <pc:sldMkLst>
          <pc:docMk/>
          <pc:sldMk cId="2993818353" sldId="261"/>
        </pc:sldMkLst>
      </pc:sldChg>
      <pc:sldChg chg="addSp delSp modSp mod setBg setClrOvrMap">
        <pc:chgData name="Dhaval Minesh Patel" userId="S::patel.d@northeastern.edu::791648c6-8054-4bf6-9939-bb4630c4fe1d" providerId="AD" clId="Web-{5DC66463-2732-4A6E-8DFC-9A13EFB9E42F}" dt="2022-04-02T04:36:37.821" v="17" actId="20577"/>
        <pc:sldMkLst>
          <pc:docMk/>
          <pc:sldMk cId="1800069389" sldId="264"/>
        </pc:sldMkLst>
        <pc:spChg chg="mod">
          <ac:chgData name="Dhaval Minesh Patel" userId="S::patel.d@northeastern.edu::791648c6-8054-4bf6-9939-bb4630c4fe1d" providerId="AD" clId="Web-{5DC66463-2732-4A6E-8DFC-9A13EFB9E42F}" dt="2022-04-02T04:34:27.647" v="7"/>
          <ac:spMkLst>
            <pc:docMk/>
            <pc:sldMk cId="1800069389" sldId="264"/>
            <ac:spMk id="2" creationId="{D09356C0-A7DC-48B6-A0CB-FBA7F890B5AB}"/>
          </ac:spMkLst>
        </pc:spChg>
        <pc:spChg chg="mod">
          <ac:chgData name="Dhaval Minesh Patel" userId="S::patel.d@northeastern.edu::791648c6-8054-4bf6-9939-bb4630c4fe1d" providerId="AD" clId="Web-{5DC66463-2732-4A6E-8DFC-9A13EFB9E42F}" dt="2022-04-02T04:36:37.821" v="17" actId="20577"/>
          <ac:spMkLst>
            <pc:docMk/>
            <pc:sldMk cId="1800069389" sldId="264"/>
            <ac:spMk id="3" creationId="{BA92DBE4-C345-4EEE-A85A-A028CF805057}"/>
          </ac:spMkLst>
        </pc:spChg>
        <pc:spChg chg="add del">
          <ac:chgData name="Dhaval Minesh Patel" userId="S::patel.d@northeastern.edu::791648c6-8054-4bf6-9939-bb4630c4fe1d" providerId="AD" clId="Web-{5DC66463-2732-4A6E-8DFC-9A13EFB9E42F}" dt="2022-04-02T04:34:27.647" v="7"/>
          <ac:spMkLst>
            <pc:docMk/>
            <pc:sldMk cId="1800069389" sldId="264"/>
            <ac:spMk id="9" creationId="{35C3D674-3D59-4E93-80CA-0C0A9095E816}"/>
          </ac:spMkLst>
        </pc:spChg>
        <pc:spChg chg="add del">
          <ac:chgData name="Dhaval Minesh Patel" userId="S::patel.d@northeastern.edu::791648c6-8054-4bf6-9939-bb4630c4fe1d" providerId="AD" clId="Web-{5DC66463-2732-4A6E-8DFC-9A13EFB9E42F}" dt="2022-04-02T04:34:27.647" v="7"/>
          <ac:spMkLst>
            <pc:docMk/>
            <pc:sldMk cId="1800069389" sldId="264"/>
            <ac:spMk id="13" creationId="{EF2A81E1-BCBE-426B-8C09-33274E69409D}"/>
          </ac:spMkLst>
        </pc:spChg>
        <pc:picChg chg="add del mod">
          <ac:chgData name="Dhaval Minesh Patel" userId="S::patel.d@northeastern.edu::791648c6-8054-4bf6-9939-bb4630c4fe1d" providerId="AD" clId="Web-{5DC66463-2732-4A6E-8DFC-9A13EFB9E42F}" dt="2022-04-02T04:34:49.085" v="11"/>
          <ac:picMkLst>
            <pc:docMk/>
            <pc:sldMk cId="1800069389" sldId="264"/>
            <ac:picMk id="4" creationId="{063A3F06-D4C1-70E5-E0C3-0FCD5462377B}"/>
          </ac:picMkLst>
        </pc:picChg>
        <pc:picChg chg="add del">
          <ac:chgData name="Dhaval Minesh Patel" userId="S::patel.d@northeastern.edu::791648c6-8054-4bf6-9939-bb4630c4fe1d" providerId="AD" clId="Web-{5DC66463-2732-4A6E-8DFC-9A13EFB9E42F}" dt="2022-04-02T04:34:27.647" v="7"/>
          <ac:picMkLst>
            <pc:docMk/>
            <pc:sldMk cId="1800069389" sldId="264"/>
            <ac:picMk id="15" creationId="{39D1DDD4-5BB3-45BA-B9B3-06B62299AD79}"/>
          </ac:picMkLst>
        </pc:picChg>
        <pc:cxnChg chg="add del">
          <ac:chgData name="Dhaval Minesh Patel" userId="S::patel.d@northeastern.edu::791648c6-8054-4bf6-9939-bb4630c4fe1d" providerId="AD" clId="Web-{5DC66463-2732-4A6E-8DFC-9A13EFB9E42F}" dt="2022-04-02T04:34:27.647" v="7"/>
          <ac:cxnSpMkLst>
            <pc:docMk/>
            <pc:sldMk cId="1800069389" sldId="264"/>
            <ac:cxnSpMk id="11" creationId="{C884B8F8-FDC9-498B-9960-5D7260AFCB03}"/>
          </ac:cxnSpMkLst>
        </pc:cxnChg>
        <pc:cxnChg chg="add del">
          <ac:chgData name="Dhaval Minesh Patel" userId="S::patel.d@northeastern.edu::791648c6-8054-4bf6-9939-bb4630c4fe1d" providerId="AD" clId="Web-{5DC66463-2732-4A6E-8DFC-9A13EFB9E42F}" dt="2022-04-02T04:34:27.647" v="7"/>
          <ac:cxnSpMkLst>
            <pc:docMk/>
            <pc:sldMk cId="1800069389" sldId="264"/>
            <ac:cxnSpMk id="17" creationId="{A24DAE64-2302-42EA-8239-F2F0775CA5AD}"/>
          </ac:cxnSpMkLst>
        </pc:cxnChg>
      </pc:sldChg>
      <pc:sldChg chg="add">
        <pc:chgData name="Dhaval Minesh Patel" userId="S::patel.d@northeastern.edu::791648c6-8054-4bf6-9939-bb4630c4fe1d" providerId="AD" clId="Web-{5DC66463-2732-4A6E-8DFC-9A13EFB9E42F}" dt="2022-04-02T04:32:13.173" v="0"/>
        <pc:sldMkLst>
          <pc:docMk/>
          <pc:sldMk cId="2772191574" sldId="265"/>
        </pc:sldMkLst>
      </pc:sldChg>
      <pc:sldChg chg="add">
        <pc:chgData name="Dhaval Minesh Patel" userId="S::patel.d@northeastern.edu::791648c6-8054-4bf6-9939-bb4630c4fe1d" providerId="AD" clId="Web-{5DC66463-2732-4A6E-8DFC-9A13EFB9E42F}" dt="2022-04-02T04:32:13.376" v="1"/>
        <pc:sldMkLst>
          <pc:docMk/>
          <pc:sldMk cId="203948212" sldId="266"/>
        </pc:sldMkLst>
      </pc:sldChg>
    </pc:docChg>
  </pc:docChgLst>
  <pc:docChgLst>
    <pc:chgData name="Aaradhy Sharma" userId="ed5022a7-477b-4f7c-97e5-617e03980cdb" providerId="ADAL" clId="{98A17B28-9F3B-4E96-95C2-B7FFCEFE4F1A}"/>
    <pc:docChg chg="undo custSel modSld">
      <pc:chgData name="Aaradhy Sharma" userId="ed5022a7-477b-4f7c-97e5-617e03980cdb" providerId="ADAL" clId="{98A17B28-9F3B-4E96-95C2-B7FFCEFE4F1A}" dt="2022-04-01T21:49:17.299" v="6" actId="26606"/>
      <pc:docMkLst>
        <pc:docMk/>
      </pc:docMkLst>
      <pc:sldChg chg="addSp delSp modSp mod setBg">
        <pc:chgData name="Aaradhy Sharma" userId="ed5022a7-477b-4f7c-97e5-617e03980cdb" providerId="ADAL" clId="{98A17B28-9F3B-4E96-95C2-B7FFCEFE4F1A}" dt="2022-04-01T21:49:17.299" v="6" actId="26606"/>
        <pc:sldMkLst>
          <pc:docMk/>
          <pc:sldMk cId="821047701" sldId="260"/>
        </pc:sldMkLst>
        <pc:spChg chg="mod">
          <ac:chgData name="Aaradhy Sharma" userId="ed5022a7-477b-4f7c-97e5-617e03980cdb" providerId="ADAL" clId="{98A17B28-9F3B-4E96-95C2-B7FFCEFE4F1A}" dt="2022-04-01T21:49:17.299" v="6" actId="26606"/>
          <ac:spMkLst>
            <pc:docMk/>
            <pc:sldMk cId="821047701" sldId="260"/>
            <ac:spMk id="2" creationId="{1AC4771B-4B25-4BE3-81F1-865AB1BCAAA5}"/>
          </ac:spMkLst>
        </pc:spChg>
        <pc:spChg chg="mod">
          <ac:chgData name="Aaradhy Sharma" userId="ed5022a7-477b-4f7c-97e5-617e03980cdb" providerId="ADAL" clId="{98A17B28-9F3B-4E96-95C2-B7FFCEFE4F1A}" dt="2022-04-01T21:49:17.299" v="6" actId="26606"/>
          <ac:spMkLst>
            <pc:docMk/>
            <pc:sldMk cId="821047701" sldId="260"/>
            <ac:spMk id="3" creationId="{36052803-788D-486C-B069-135B41F5B6D3}"/>
          </ac:spMkLst>
        </pc:spChg>
        <pc:spChg chg="add del">
          <ac:chgData name="Aaradhy Sharma" userId="ed5022a7-477b-4f7c-97e5-617e03980cdb" providerId="ADAL" clId="{98A17B28-9F3B-4E96-95C2-B7FFCEFE4F1A}" dt="2022-04-01T21:49:08.487" v="3" actId="26606"/>
          <ac:spMkLst>
            <pc:docMk/>
            <pc:sldMk cId="821047701" sldId="260"/>
            <ac:spMk id="1028" creationId="{021A4066-B261-49FE-952E-A0FE3EE75CD2}"/>
          </ac:spMkLst>
        </pc:spChg>
        <pc:spChg chg="add del">
          <ac:chgData name="Aaradhy Sharma" userId="ed5022a7-477b-4f7c-97e5-617e03980cdb" providerId="ADAL" clId="{98A17B28-9F3B-4E96-95C2-B7FFCEFE4F1A}" dt="2022-04-01T21:49:08.487" v="3" actId="26606"/>
          <ac:spMkLst>
            <pc:docMk/>
            <pc:sldMk cId="821047701" sldId="260"/>
            <ac:spMk id="1030" creationId="{81958111-BC13-4D45-AB27-0C2C83F9BA64}"/>
          </ac:spMkLst>
        </pc:spChg>
        <pc:spChg chg="add del">
          <ac:chgData name="Aaradhy Sharma" userId="ed5022a7-477b-4f7c-97e5-617e03980cdb" providerId="ADAL" clId="{98A17B28-9F3B-4E96-95C2-B7FFCEFE4F1A}" dt="2022-04-01T21:49:17.296" v="5" actId="26606"/>
          <ac:spMkLst>
            <pc:docMk/>
            <pc:sldMk cId="821047701" sldId="260"/>
            <ac:spMk id="1032" creationId="{35C3D674-3D59-4E93-80CA-0C0A9095E816}"/>
          </ac:spMkLst>
        </pc:spChg>
        <pc:spChg chg="add del">
          <ac:chgData name="Aaradhy Sharma" userId="ed5022a7-477b-4f7c-97e5-617e03980cdb" providerId="ADAL" clId="{98A17B28-9F3B-4E96-95C2-B7FFCEFE4F1A}" dt="2022-04-01T21:49:17.296" v="5" actId="26606"/>
          <ac:spMkLst>
            <pc:docMk/>
            <pc:sldMk cId="821047701" sldId="260"/>
            <ac:spMk id="1034" creationId="{EF2A81E1-BCBE-426B-8C09-33274E69409D}"/>
          </ac:spMkLst>
        </pc:spChg>
        <pc:grpChg chg="add del">
          <ac:chgData name="Aaradhy Sharma" userId="ed5022a7-477b-4f7c-97e5-617e03980cdb" providerId="ADAL" clId="{98A17B28-9F3B-4E96-95C2-B7FFCEFE4F1A}" dt="2022-04-01T21:49:08.487" v="3" actId="26606"/>
          <ac:grpSpMkLst>
            <pc:docMk/>
            <pc:sldMk cId="821047701" sldId="260"/>
            <ac:grpSpMk id="77" creationId="{82188758-E18A-4CE5-9D03-F4BF5D887C3F}"/>
          </ac:grpSpMkLst>
        </pc:grpChg>
        <pc:picChg chg="add del">
          <ac:chgData name="Aaradhy Sharma" userId="ed5022a7-477b-4f7c-97e5-617e03980cdb" providerId="ADAL" clId="{98A17B28-9F3B-4E96-95C2-B7FFCEFE4F1A}" dt="2022-04-01T21:49:08.487" v="3" actId="26606"/>
          <ac:picMkLst>
            <pc:docMk/>
            <pc:sldMk cId="821047701" sldId="260"/>
            <ac:picMk id="81" creationId="{D42F4933-2ECF-4EE5-BCE4-F19E3CA609FE}"/>
          </ac:picMkLst>
        </pc:picChg>
        <pc:picChg chg="add mod">
          <ac:chgData name="Aaradhy Sharma" userId="ed5022a7-477b-4f7c-97e5-617e03980cdb" providerId="ADAL" clId="{98A17B28-9F3B-4E96-95C2-B7FFCEFE4F1A}" dt="2022-04-01T21:49:17.299" v="6" actId="26606"/>
          <ac:picMkLst>
            <pc:docMk/>
            <pc:sldMk cId="821047701" sldId="260"/>
            <ac:picMk id="1026" creationId="{847BB223-7481-4DF1-B8D4-1E0C17A3E415}"/>
          </ac:picMkLst>
        </pc:picChg>
        <pc:picChg chg="add del">
          <ac:chgData name="Aaradhy Sharma" userId="ed5022a7-477b-4f7c-97e5-617e03980cdb" providerId="ADAL" clId="{98A17B28-9F3B-4E96-95C2-B7FFCEFE4F1A}" dt="2022-04-01T21:49:17.296" v="5" actId="26606"/>
          <ac:picMkLst>
            <pc:docMk/>
            <pc:sldMk cId="821047701" sldId="260"/>
            <ac:picMk id="1035" creationId="{39D1DDD4-5BB3-45BA-B9B3-06B62299AD79}"/>
          </ac:picMkLst>
        </pc:picChg>
        <pc:picChg chg="del">
          <ac:chgData name="Aaradhy Sharma" userId="ed5022a7-477b-4f7c-97e5-617e03980cdb" providerId="ADAL" clId="{98A17B28-9F3B-4E96-95C2-B7FFCEFE4F1A}" dt="2022-04-01T21:48:39.204" v="0" actId="478"/>
          <ac:picMkLst>
            <pc:docMk/>
            <pc:sldMk cId="821047701" sldId="260"/>
            <ac:picMk id="2050" creationId="{DE22F2EA-E42D-45E9-BE74-44C82BE5CB23}"/>
          </ac:picMkLst>
        </pc:picChg>
        <pc:cxnChg chg="add del">
          <ac:chgData name="Aaradhy Sharma" userId="ed5022a7-477b-4f7c-97e5-617e03980cdb" providerId="ADAL" clId="{98A17B28-9F3B-4E96-95C2-B7FFCEFE4F1A}" dt="2022-04-01T21:49:08.487" v="3" actId="26606"/>
          <ac:cxnSpMkLst>
            <pc:docMk/>
            <pc:sldMk cId="821047701" sldId="260"/>
            <ac:cxnSpMk id="83" creationId="{C6FAC23C-014D-4AC5-AD1B-36F7D0E7EF32}"/>
          </ac:cxnSpMkLst>
        </pc:cxnChg>
        <pc:cxnChg chg="add del">
          <ac:chgData name="Aaradhy Sharma" userId="ed5022a7-477b-4f7c-97e5-617e03980cdb" providerId="ADAL" clId="{98A17B28-9F3B-4E96-95C2-B7FFCEFE4F1A}" dt="2022-04-01T21:49:08.487" v="3" actId="26606"/>
          <ac:cxnSpMkLst>
            <pc:docMk/>
            <pc:sldMk cId="821047701" sldId="260"/>
            <ac:cxnSpMk id="1029" creationId="{381B4579-E2EA-4BD7-94FF-0A0BEE135C6B}"/>
          </ac:cxnSpMkLst>
        </pc:cxnChg>
        <pc:cxnChg chg="add del">
          <ac:chgData name="Aaradhy Sharma" userId="ed5022a7-477b-4f7c-97e5-617e03980cdb" providerId="ADAL" clId="{98A17B28-9F3B-4E96-95C2-B7FFCEFE4F1A}" dt="2022-04-01T21:49:17.296" v="5" actId="26606"/>
          <ac:cxnSpMkLst>
            <pc:docMk/>
            <pc:sldMk cId="821047701" sldId="260"/>
            <ac:cxnSpMk id="1033" creationId="{C884B8F8-FDC9-498B-9960-5D7260AFCB03}"/>
          </ac:cxnSpMkLst>
        </pc:cxnChg>
        <pc:cxnChg chg="add del">
          <ac:chgData name="Aaradhy Sharma" userId="ed5022a7-477b-4f7c-97e5-617e03980cdb" providerId="ADAL" clId="{98A17B28-9F3B-4E96-95C2-B7FFCEFE4F1A}" dt="2022-04-01T21:49:17.296" v="5" actId="26606"/>
          <ac:cxnSpMkLst>
            <pc:docMk/>
            <pc:sldMk cId="821047701" sldId="260"/>
            <ac:cxnSpMk id="1036" creationId="{A24DAE64-2302-42EA-8239-F2F0775CA5AD}"/>
          </ac:cxnSpMkLst>
        </pc:cxnChg>
      </pc:sldChg>
    </pc:docChg>
  </pc:docChgLst>
  <pc:docChgLst>
    <pc:chgData name="Dhaval Minesh Patel" userId="S::patel.d@northeastern.edu::791648c6-8054-4bf6-9939-bb4630c4fe1d" providerId="AD" clId="Web-{ACB51253-58FE-48E2-B50E-78B1D01227E1}"/>
    <pc:docChg chg="addSld sldOrd">
      <pc:chgData name="Dhaval Minesh Patel" userId="S::patel.d@northeastern.edu::791648c6-8054-4bf6-9939-bb4630c4fe1d" providerId="AD" clId="Web-{ACB51253-58FE-48E2-B50E-78B1D01227E1}" dt="2022-04-02T04:08:17.529" v="3"/>
      <pc:docMkLst>
        <pc:docMk/>
      </pc:docMkLst>
      <pc:sldChg chg="ord">
        <pc:chgData name="Dhaval Minesh Patel" userId="S::patel.d@northeastern.edu::791648c6-8054-4bf6-9939-bb4630c4fe1d" providerId="AD" clId="Web-{ACB51253-58FE-48E2-B50E-78B1D01227E1}" dt="2022-04-02T04:08:17.529" v="3"/>
        <pc:sldMkLst>
          <pc:docMk/>
          <pc:sldMk cId="2993818353" sldId="261"/>
        </pc:sldMkLst>
      </pc:sldChg>
      <pc:sldChg chg="add">
        <pc:chgData name="Dhaval Minesh Patel" userId="S::patel.d@northeastern.edu::791648c6-8054-4bf6-9939-bb4630c4fe1d" providerId="AD" clId="Web-{ACB51253-58FE-48E2-B50E-78B1D01227E1}" dt="2022-04-02T04:08:08.560" v="0"/>
        <pc:sldMkLst>
          <pc:docMk/>
          <pc:sldMk cId="3922717119" sldId="263"/>
        </pc:sldMkLst>
      </pc:sldChg>
      <pc:sldChg chg="add">
        <pc:chgData name="Dhaval Minesh Patel" userId="S::patel.d@northeastern.edu::791648c6-8054-4bf6-9939-bb4630c4fe1d" providerId="AD" clId="Web-{ACB51253-58FE-48E2-B50E-78B1D01227E1}" dt="2022-04-02T04:08:08.685" v="1"/>
        <pc:sldMkLst>
          <pc:docMk/>
          <pc:sldMk cId="1800069389" sldId="264"/>
        </pc:sldMkLst>
      </pc:sldChg>
    </pc:docChg>
  </pc:docChgLst>
  <pc:docChgLst>
    <pc:chgData name="Aaradhy Sharma" userId="ed5022a7-477b-4f7c-97e5-617e03980cdb" providerId="ADAL" clId="{B2725120-26C0-4C56-86E0-F6733B1F676A}"/>
    <pc:docChg chg="undo custSel addSld modSld">
      <pc:chgData name="Aaradhy Sharma" userId="ed5022a7-477b-4f7c-97e5-617e03980cdb" providerId="ADAL" clId="{B2725120-26C0-4C56-86E0-F6733B1F676A}" dt="2022-04-01T21:47:58.350" v="90" actId="20577"/>
      <pc:docMkLst>
        <pc:docMk/>
      </pc:docMkLst>
      <pc:sldChg chg="modSp new mod">
        <pc:chgData name="Aaradhy Sharma" userId="ed5022a7-477b-4f7c-97e5-617e03980cdb" providerId="ADAL" clId="{B2725120-26C0-4C56-86E0-F6733B1F676A}" dt="2022-04-01T21:47:58.350" v="90" actId="20577"/>
        <pc:sldMkLst>
          <pc:docMk/>
          <pc:sldMk cId="1138379394" sldId="256"/>
        </pc:sldMkLst>
        <pc:spChg chg="mod">
          <ac:chgData name="Aaradhy Sharma" userId="ed5022a7-477b-4f7c-97e5-617e03980cdb" providerId="ADAL" clId="{B2725120-26C0-4C56-86E0-F6733B1F676A}" dt="2022-04-01T21:46:50.666" v="89"/>
          <ac:spMkLst>
            <pc:docMk/>
            <pc:sldMk cId="1138379394" sldId="256"/>
            <ac:spMk id="2" creationId="{77CDB821-CDF6-43C5-AD3D-DD764FE3A0FD}"/>
          </ac:spMkLst>
        </pc:spChg>
        <pc:spChg chg="mod">
          <ac:chgData name="Aaradhy Sharma" userId="ed5022a7-477b-4f7c-97e5-617e03980cdb" providerId="ADAL" clId="{B2725120-26C0-4C56-86E0-F6733B1F676A}" dt="2022-04-01T21:47:58.350" v="90" actId="20577"/>
          <ac:spMkLst>
            <pc:docMk/>
            <pc:sldMk cId="1138379394" sldId="256"/>
            <ac:spMk id="3" creationId="{A0846178-9957-47C4-B9C0-33B2DAD71CFF}"/>
          </ac:spMkLst>
        </pc:spChg>
      </pc:sldChg>
      <pc:sldChg chg="modSp new mod">
        <pc:chgData name="Aaradhy Sharma" userId="ed5022a7-477b-4f7c-97e5-617e03980cdb" providerId="ADAL" clId="{B2725120-26C0-4C56-86E0-F6733B1F676A}" dt="2022-04-01T21:46:50.666" v="89"/>
        <pc:sldMkLst>
          <pc:docMk/>
          <pc:sldMk cId="3028742060" sldId="257"/>
        </pc:sldMkLst>
        <pc:spChg chg="mod">
          <ac:chgData name="Aaradhy Sharma" userId="ed5022a7-477b-4f7c-97e5-617e03980cdb" providerId="ADAL" clId="{B2725120-26C0-4C56-86E0-F6733B1F676A}" dt="2022-04-01T21:46:50.666" v="89"/>
          <ac:spMkLst>
            <pc:docMk/>
            <pc:sldMk cId="3028742060" sldId="257"/>
            <ac:spMk id="2" creationId="{B018B7E7-B47A-4065-B528-124DCA56C973}"/>
          </ac:spMkLst>
        </pc:spChg>
        <pc:spChg chg="mod">
          <ac:chgData name="Aaradhy Sharma" userId="ed5022a7-477b-4f7c-97e5-617e03980cdb" providerId="ADAL" clId="{B2725120-26C0-4C56-86E0-F6733B1F676A}" dt="2022-04-01T21:46:50.666" v="89"/>
          <ac:spMkLst>
            <pc:docMk/>
            <pc:sldMk cId="3028742060" sldId="257"/>
            <ac:spMk id="3" creationId="{C133588E-1E0B-4830-8FCF-A4979DEE1EDB}"/>
          </ac:spMkLst>
        </pc:spChg>
      </pc:sldChg>
      <pc:sldChg chg="modSp new mod">
        <pc:chgData name="Aaradhy Sharma" userId="ed5022a7-477b-4f7c-97e5-617e03980cdb" providerId="ADAL" clId="{B2725120-26C0-4C56-86E0-F6733B1F676A}" dt="2022-04-01T21:46:50.666" v="89"/>
        <pc:sldMkLst>
          <pc:docMk/>
          <pc:sldMk cId="3515350525" sldId="258"/>
        </pc:sldMkLst>
        <pc:spChg chg="mod">
          <ac:chgData name="Aaradhy Sharma" userId="ed5022a7-477b-4f7c-97e5-617e03980cdb" providerId="ADAL" clId="{B2725120-26C0-4C56-86E0-F6733B1F676A}" dt="2022-04-01T21:46:50.666" v="89"/>
          <ac:spMkLst>
            <pc:docMk/>
            <pc:sldMk cId="3515350525" sldId="258"/>
            <ac:spMk id="2" creationId="{BA8A2FBD-7638-46B1-8D48-44209DB880CE}"/>
          </ac:spMkLst>
        </pc:spChg>
        <pc:spChg chg="mod">
          <ac:chgData name="Aaradhy Sharma" userId="ed5022a7-477b-4f7c-97e5-617e03980cdb" providerId="ADAL" clId="{B2725120-26C0-4C56-86E0-F6733B1F676A}" dt="2022-04-01T21:46:50.666" v="89"/>
          <ac:spMkLst>
            <pc:docMk/>
            <pc:sldMk cId="3515350525" sldId="258"/>
            <ac:spMk id="3" creationId="{2A8B72ED-9FF2-4404-A956-7F8B7A4AF3D1}"/>
          </ac:spMkLst>
        </pc:spChg>
      </pc:sldChg>
      <pc:sldChg chg="addSp modSp new mod setBg">
        <pc:chgData name="Aaradhy Sharma" userId="ed5022a7-477b-4f7c-97e5-617e03980cdb" providerId="ADAL" clId="{B2725120-26C0-4C56-86E0-F6733B1F676A}" dt="2022-04-01T21:45:25.434" v="85" actId="26606"/>
        <pc:sldMkLst>
          <pc:docMk/>
          <pc:sldMk cId="2002608789" sldId="259"/>
        </pc:sldMkLst>
        <pc:spChg chg="mod">
          <ac:chgData name="Aaradhy Sharma" userId="ed5022a7-477b-4f7c-97e5-617e03980cdb" providerId="ADAL" clId="{B2725120-26C0-4C56-86E0-F6733B1F676A}" dt="2022-04-01T21:45:25.434" v="85" actId="26606"/>
          <ac:spMkLst>
            <pc:docMk/>
            <pc:sldMk cId="2002608789" sldId="259"/>
            <ac:spMk id="2" creationId="{597BC1DC-050D-467D-8028-0A09807F5930}"/>
          </ac:spMkLst>
        </pc:spChg>
        <pc:spChg chg="mod ord">
          <ac:chgData name="Aaradhy Sharma" userId="ed5022a7-477b-4f7c-97e5-617e03980cdb" providerId="ADAL" clId="{B2725120-26C0-4C56-86E0-F6733B1F676A}" dt="2022-04-01T21:45:25.434" v="85" actId="26606"/>
          <ac:spMkLst>
            <pc:docMk/>
            <pc:sldMk cId="2002608789" sldId="259"/>
            <ac:spMk id="3" creationId="{BB3887EE-678A-46CA-9302-896E03F2FA9B}"/>
          </ac:spMkLst>
        </pc:spChg>
        <pc:picChg chg="add mod">
          <ac:chgData name="Aaradhy Sharma" userId="ed5022a7-477b-4f7c-97e5-617e03980cdb" providerId="ADAL" clId="{B2725120-26C0-4C56-86E0-F6733B1F676A}" dt="2022-04-01T21:45:25.434" v="85" actId="26606"/>
          <ac:picMkLst>
            <pc:docMk/>
            <pc:sldMk cId="2002608789" sldId="259"/>
            <ac:picMk id="1026" creationId="{D8E13132-584E-48B9-840E-7D550AE2F4BD}"/>
          </ac:picMkLst>
        </pc:picChg>
      </pc:sldChg>
      <pc:sldChg chg="addSp delSp modSp new mod setBg delDesignElem">
        <pc:chgData name="Aaradhy Sharma" userId="ed5022a7-477b-4f7c-97e5-617e03980cdb" providerId="ADAL" clId="{B2725120-26C0-4C56-86E0-F6733B1F676A}" dt="2022-04-01T21:46:50.666" v="89"/>
        <pc:sldMkLst>
          <pc:docMk/>
          <pc:sldMk cId="821047701" sldId="260"/>
        </pc:sldMkLst>
        <pc:spChg chg="mod">
          <ac:chgData name="Aaradhy Sharma" userId="ed5022a7-477b-4f7c-97e5-617e03980cdb" providerId="ADAL" clId="{B2725120-26C0-4C56-86E0-F6733B1F676A}" dt="2022-04-01T21:46:45.723" v="87" actId="26606"/>
          <ac:spMkLst>
            <pc:docMk/>
            <pc:sldMk cId="821047701" sldId="260"/>
            <ac:spMk id="2" creationId="{1AC4771B-4B25-4BE3-81F1-865AB1BCAAA5}"/>
          </ac:spMkLst>
        </pc:spChg>
        <pc:spChg chg="mod">
          <ac:chgData name="Aaradhy Sharma" userId="ed5022a7-477b-4f7c-97e5-617e03980cdb" providerId="ADAL" clId="{B2725120-26C0-4C56-86E0-F6733B1F676A}" dt="2022-04-01T21:46:45.723" v="87" actId="26606"/>
          <ac:spMkLst>
            <pc:docMk/>
            <pc:sldMk cId="821047701" sldId="260"/>
            <ac:spMk id="3" creationId="{36052803-788D-486C-B069-135B41F5B6D3}"/>
          </ac:spMkLst>
        </pc:spChg>
        <pc:spChg chg="add del">
          <ac:chgData name="Aaradhy Sharma" userId="ed5022a7-477b-4f7c-97e5-617e03980cdb" providerId="ADAL" clId="{B2725120-26C0-4C56-86E0-F6733B1F676A}" dt="2022-04-01T21:46:50.666" v="89"/>
          <ac:spMkLst>
            <pc:docMk/>
            <pc:sldMk cId="821047701" sldId="260"/>
            <ac:spMk id="71" creationId="{4F7EBAE4-9945-4473-9E34-B2C66EA0F03D}"/>
          </ac:spMkLst>
        </pc:spChg>
        <pc:spChg chg="add del">
          <ac:chgData name="Aaradhy Sharma" userId="ed5022a7-477b-4f7c-97e5-617e03980cdb" providerId="ADAL" clId="{B2725120-26C0-4C56-86E0-F6733B1F676A}" dt="2022-04-01T21:46:50.666" v="89"/>
          <ac:spMkLst>
            <pc:docMk/>
            <pc:sldMk cId="821047701" sldId="260"/>
            <ac:spMk id="73" creationId="{70BEB1E7-2F88-40BC-B73D-42E5B6F80BFC}"/>
          </ac:spMkLst>
        </pc:spChg>
        <pc:spChg chg="add del">
          <ac:chgData name="Aaradhy Sharma" userId="ed5022a7-477b-4f7c-97e5-617e03980cdb" providerId="ADAL" clId="{B2725120-26C0-4C56-86E0-F6733B1F676A}" dt="2022-04-01T21:46:50.666" v="89"/>
          <ac:spMkLst>
            <pc:docMk/>
            <pc:sldMk cId="821047701" sldId="260"/>
            <ac:spMk id="75" creationId="{A7B99495-F43F-4D80-A44F-2CB4764EB90B}"/>
          </ac:spMkLst>
        </pc:spChg>
        <pc:picChg chg="add mod">
          <ac:chgData name="Aaradhy Sharma" userId="ed5022a7-477b-4f7c-97e5-617e03980cdb" providerId="ADAL" clId="{B2725120-26C0-4C56-86E0-F6733B1F676A}" dt="2022-04-01T21:46:45.723" v="87" actId="26606"/>
          <ac:picMkLst>
            <pc:docMk/>
            <pc:sldMk cId="821047701" sldId="260"/>
            <ac:picMk id="2050" creationId="{DE22F2EA-E42D-45E9-BE74-44C82BE5CB23}"/>
          </ac:picMkLst>
        </pc:picChg>
      </pc:sldChg>
      <pc:sldChg chg="modSp new mod">
        <pc:chgData name="Aaradhy Sharma" userId="ed5022a7-477b-4f7c-97e5-617e03980cdb" providerId="ADAL" clId="{B2725120-26C0-4C56-86E0-F6733B1F676A}" dt="2022-04-01T21:46:50.666" v="89"/>
        <pc:sldMkLst>
          <pc:docMk/>
          <pc:sldMk cId="2993818353" sldId="261"/>
        </pc:sldMkLst>
        <pc:spChg chg="mod">
          <ac:chgData name="Aaradhy Sharma" userId="ed5022a7-477b-4f7c-97e5-617e03980cdb" providerId="ADAL" clId="{B2725120-26C0-4C56-86E0-F6733B1F676A}" dt="2022-04-01T21:46:50.666" v="89"/>
          <ac:spMkLst>
            <pc:docMk/>
            <pc:sldMk cId="2993818353" sldId="261"/>
            <ac:spMk id="2" creationId="{F4A8535A-4A09-4E44-9751-9E423A0F0D05}"/>
          </ac:spMkLst>
        </pc:spChg>
        <pc:spChg chg="mod">
          <ac:chgData name="Aaradhy Sharma" userId="ed5022a7-477b-4f7c-97e5-617e03980cdb" providerId="ADAL" clId="{B2725120-26C0-4C56-86E0-F6733B1F676A}" dt="2022-04-01T21:46:50.666" v="89"/>
          <ac:spMkLst>
            <pc:docMk/>
            <pc:sldMk cId="2993818353" sldId="261"/>
            <ac:spMk id="3" creationId="{36E5655F-0F24-4A2F-89B6-ED3269BFF1A4}"/>
          </ac:spMkLst>
        </pc:spChg>
      </pc:sldChg>
    </pc:docChg>
  </pc:docChgLst>
  <pc:docChgLst>
    <pc:chgData name="Ankita Dharurkar" userId="S::dharurkar.a@northeastern.edu::892a99b4-e17f-4fc0-8eac-ce76b5b5f592" providerId="AD" clId="Web-{D170E3FC-771A-4FF4-9B2E-C830F55E07D3}"/>
    <pc:docChg chg="addSld delSld modSld">
      <pc:chgData name="Ankita Dharurkar" userId="S::dharurkar.a@northeastern.edu::892a99b4-e17f-4fc0-8eac-ce76b5b5f592" providerId="AD" clId="Web-{D170E3FC-771A-4FF4-9B2E-C830F55E07D3}" dt="2022-04-02T04:12:01.251" v="122" actId="20577"/>
      <pc:docMkLst>
        <pc:docMk/>
      </pc:docMkLst>
      <pc:sldChg chg="addSp delSp modSp mod setBg">
        <pc:chgData name="Ankita Dharurkar" userId="S::dharurkar.a@northeastern.edu::892a99b4-e17f-4fc0-8eac-ce76b5b5f592" providerId="AD" clId="Web-{D170E3FC-771A-4FF4-9B2E-C830F55E07D3}" dt="2022-04-02T03:51:33.772" v="75" actId="20577"/>
        <pc:sldMkLst>
          <pc:docMk/>
          <pc:sldMk cId="3515350525" sldId="258"/>
        </pc:sldMkLst>
        <pc:spChg chg="mod">
          <ac:chgData name="Ankita Dharurkar" userId="S::dharurkar.a@northeastern.edu::892a99b4-e17f-4fc0-8eac-ce76b5b5f592" providerId="AD" clId="Web-{D170E3FC-771A-4FF4-9B2E-C830F55E07D3}" dt="2022-04-02T03:44:01.191" v="7"/>
          <ac:spMkLst>
            <pc:docMk/>
            <pc:sldMk cId="3515350525" sldId="258"/>
            <ac:spMk id="2" creationId="{BA8A2FBD-7638-46B1-8D48-44209DB880CE}"/>
          </ac:spMkLst>
        </pc:spChg>
        <pc:spChg chg="del">
          <ac:chgData name="Ankita Dharurkar" userId="S::dharurkar.a@northeastern.edu::892a99b4-e17f-4fc0-8eac-ce76b5b5f592" providerId="AD" clId="Web-{D170E3FC-771A-4FF4-9B2E-C830F55E07D3}" dt="2022-04-02T03:43:31.206" v="0"/>
          <ac:spMkLst>
            <pc:docMk/>
            <pc:sldMk cId="3515350525" sldId="258"/>
            <ac:spMk id="3" creationId="{2A8B72ED-9FF2-4404-A956-7F8B7A4AF3D1}"/>
          </ac:spMkLst>
        </pc:spChg>
        <pc:spChg chg="add mod">
          <ac:chgData name="Ankita Dharurkar" userId="S::dharurkar.a@northeastern.edu::892a99b4-e17f-4fc0-8eac-ce76b5b5f592" providerId="AD" clId="Web-{D170E3FC-771A-4FF4-9B2E-C830F55E07D3}" dt="2022-04-02T03:51:33.772" v="75" actId="20577"/>
          <ac:spMkLst>
            <pc:docMk/>
            <pc:sldMk cId="3515350525" sldId="258"/>
            <ac:spMk id="8" creationId="{21FD9D58-8DB6-687E-8F43-FB0DCB66E1DA}"/>
          </ac:spMkLst>
        </pc:spChg>
        <pc:spChg chg="add del">
          <ac:chgData name="Ankita Dharurkar" userId="S::dharurkar.a@northeastern.edu::892a99b4-e17f-4fc0-8eac-ce76b5b5f592" providerId="AD" clId="Web-{D170E3FC-771A-4FF4-9B2E-C830F55E07D3}" dt="2022-04-02T03:44:01.191" v="7"/>
          <ac:spMkLst>
            <pc:docMk/>
            <pc:sldMk cId="3515350525" sldId="258"/>
            <ac:spMk id="11" creationId="{021A4066-B261-49FE-952E-A0FE3EE75CD2}"/>
          </ac:spMkLst>
        </pc:spChg>
        <pc:spChg chg="add del">
          <ac:chgData name="Ankita Dharurkar" userId="S::dharurkar.a@northeastern.edu::892a99b4-e17f-4fc0-8eac-ce76b5b5f592" providerId="AD" clId="Web-{D170E3FC-771A-4FF4-9B2E-C830F55E07D3}" dt="2022-04-02T03:44:01.191" v="7"/>
          <ac:spMkLst>
            <pc:docMk/>
            <pc:sldMk cId="3515350525" sldId="258"/>
            <ac:spMk id="15" creationId="{81958111-BC13-4D45-AB27-0C2C83F9BA64}"/>
          </ac:spMkLst>
        </pc:spChg>
        <pc:spChg chg="add">
          <ac:chgData name="Ankita Dharurkar" userId="S::dharurkar.a@northeastern.edu::892a99b4-e17f-4fc0-8eac-ce76b5b5f592" providerId="AD" clId="Web-{D170E3FC-771A-4FF4-9B2E-C830F55E07D3}" dt="2022-04-02T03:44:01.191" v="7"/>
          <ac:spMkLst>
            <pc:docMk/>
            <pc:sldMk cId="3515350525" sldId="258"/>
            <ac:spMk id="28" creationId="{35C3D674-3D59-4E93-80CA-0C0A9095E816}"/>
          </ac:spMkLst>
        </pc:spChg>
        <pc:spChg chg="add">
          <ac:chgData name="Ankita Dharurkar" userId="S::dharurkar.a@northeastern.edu::892a99b4-e17f-4fc0-8eac-ce76b5b5f592" providerId="AD" clId="Web-{D170E3FC-771A-4FF4-9B2E-C830F55E07D3}" dt="2022-04-02T03:44:01.191" v="7"/>
          <ac:spMkLst>
            <pc:docMk/>
            <pc:sldMk cId="3515350525" sldId="258"/>
            <ac:spMk id="32" creationId="{EF2A81E1-BCBE-426B-8C09-33274E69409D}"/>
          </ac:spMkLst>
        </pc:spChg>
        <pc:grpChg chg="add del">
          <ac:chgData name="Ankita Dharurkar" userId="S::dharurkar.a@northeastern.edu::892a99b4-e17f-4fc0-8eac-ce76b5b5f592" providerId="AD" clId="Web-{D170E3FC-771A-4FF4-9B2E-C830F55E07D3}" dt="2022-04-02T03:44:01.191" v="7"/>
          <ac:grpSpMkLst>
            <pc:docMk/>
            <pc:sldMk cId="3515350525" sldId="258"/>
            <ac:grpSpMk id="17" creationId="{82188758-E18A-4CE5-9D03-F4BF5D887C3F}"/>
          </ac:grpSpMkLst>
        </pc:grpChg>
        <pc:picChg chg="add mod ord">
          <ac:chgData name="Ankita Dharurkar" userId="S::dharurkar.a@northeastern.edu::892a99b4-e17f-4fc0-8eac-ce76b5b5f592" providerId="AD" clId="Web-{D170E3FC-771A-4FF4-9B2E-C830F55E07D3}" dt="2022-04-02T03:44:15.613" v="10" actId="1076"/>
          <ac:picMkLst>
            <pc:docMk/>
            <pc:sldMk cId="3515350525" sldId="258"/>
            <ac:picMk id="4" creationId="{95841F51-084E-35E9-D24E-E04323E31DCA}"/>
          </ac:picMkLst>
        </pc:picChg>
        <pc:picChg chg="add del">
          <ac:chgData name="Ankita Dharurkar" userId="S::dharurkar.a@northeastern.edu::892a99b4-e17f-4fc0-8eac-ce76b5b5f592" providerId="AD" clId="Web-{D170E3FC-771A-4FF4-9B2E-C830F55E07D3}" dt="2022-04-02T03:44:01.191" v="7"/>
          <ac:picMkLst>
            <pc:docMk/>
            <pc:sldMk cId="3515350525" sldId="258"/>
            <ac:picMk id="21" creationId="{D42F4933-2ECF-4EE5-BCE4-F19E3CA609FE}"/>
          </ac:picMkLst>
        </pc:picChg>
        <pc:picChg chg="add">
          <ac:chgData name="Ankita Dharurkar" userId="S::dharurkar.a@northeastern.edu::892a99b4-e17f-4fc0-8eac-ce76b5b5f592" providerId="AD" clId="Web-{D170E3FC-771A-4FF4-9B2E-C830F55E07D3}" dt="2022-04-02T03:44:01.191" v="7"/>
          <ac:picMkLst>
            <pc:docMk/>
            <pc:sldMk cId="3515350525" sldId="258"/>
            <ac:picMk id="34" creationId="{39D1DDD4-5BB3-45BA-B9B3-06B62299AD79}"/>
          </ac:picMkLst>
        </pc:picChg>
        <pc:cxnChg chg="add del">
          <ac:chgData name="Ankita Dharurkar" userId="S::dharurkar.a@northeastern.edu::892a99b4-e17f-4fc0-8eac-ce76b5b5f592" providerId="AD" clId="Web-{D170E3FC-771A-4FF4-9B2E-C830F55E07D3}" dt="2022-04-02T03:44:01.191" v="7"/>
          <ac:cxnSpMkLst>
            <pc:docMk/>
            <pc:sldMk cId="3515350525" sldId="258"/>
            <ac:cxnSpMk id="13" creationId="{381B4579-E2EA-4BD7-94FF-0A0BEE135C6B}"/>
          </ac:cxnSpMkLst>
        </pc:cxnChg>
        <pc:cxnChg chg="add del">
          <ac:chgData name="Ankita Dharurkar" userId="S::dharurkar.a@northeastern.edu::892a99b4-e17f-4fc0-8eac-ce76b5b5f592" providerId="AD" clId="Web-{D170E3FC-771A-4FF4-9B2E-C830F55E07D3}" dt="2022-04-02T03:44:01.191" v="7"/>
          <ac:cxnSpMkLst>
            <pc:docMk/>
            <pc:sldMk cId="3515350525" sldId="258"/>
            <ac:cxnSpMk id="23" creationId="{C6FAC23C-014D-4AC5-AD1B-36F7D0E7EF32}"/>
          </ac:cxnSpMkLst>
        </pc:cxnChg>
        <pc:cxnChg chg="add">
          <ac:chgData name="Ankita Dharurkar" userId="S::dharurkar.a@northeastern.edu::892a99b4-e17f-4fc0-8eac-ce76b5b5f592" providerId="AD" clId="Web-{D170E3FC-771A-4FF4-9B2E-C830F55E07D3}" dt="2022-04-02T03:44:01.191" v="7"/>
          <ac:cxnSpMkLst>
            <pc:docMk/>
            <pc:sldMk cId="3515350525" sldId="258"/>
            <ac:cxnSpMk id="30" creationId="{C884B8F8-FDC9-498B-9960-5D7260AFCB03}"/>
          </ac:cxnSpMkLst>
        </pc:cxnChg>
        <pc:cxnChg chg="add">
          <ac:chgData name="Ankita Dharurkar" userId="S::dharurkar.a@northeastern.edu::892a99b4-e17f-4fc0-8eac-ce76b5b5f592" providerId="AD" clId="Web-{D170E3FC-771A-4FF4-9B2E-C830F55E07D3}" dt="2022-04-02T03:44:01.191" v="7"/>
          <ac:cxnSpMkLst>
            <pc:docMk/>
            <pc:sldMk cId="3515350525" sldId="258"/>
            <ac:cxnSpMk id="36" creationId="{A24DAE64-2302-42EA-8239-F2F0775CA5AD}"/>
          </ac:cxnSpMkLst>
        </pc:cxnChg>
      </pc:sldChg>
      <pc:sldChg chg="add del">
        <pc:chgData name="Ankita Dharurkar" userId="S::dharurkar.a@northeastern.edu::892a99b4-e17f-4fc0-8eac-ce76b5b5f592" providerId="AD" clId="Web-{D170E3FC-771A-4FF4-9B2E-C830F55E07D3}" dt="2022-04-02T04:10:51.781" v="117"/>
        <pc:sldMkLst>
          <pc:docMk/>
          <pc:sldMk cId="2993818353" sldId="261"/>
        </pc:sldMkLst>
      </pc:sldChg>
      <pc:sldChg chg="delSp modSp new">
        <pc:chgData name="Ankita Dharurkar" userId="S::dharurkar.a@northeastern.edu::892a99b4-e17f-4fc0-8eac-ce76b5b5f592" providerId="AD" clId="Web-{D170E3FC-771A-4FF4-9B2E-C830F55E07D3}" dt="2022-04-02T04:12:01.251" v="122" actId="20577"/>
        <pc:sldMkLst>
          <pc:docMk/>
          <pc:sldMk cId="2909396120" sldId="262"/>
        </pc:sldMkLst>
        <pc:spChg chg="del mod">
          <ac:chgData name="Ankita Dharurkar" userId="S::dharurkar.a@northeastern.edu::892a99b4-e17f-4fc0-8eac-ce76b5b5f592" providerId="AD" clId="Web-{D170E3FC-771A-4FF4-9B2E-C830F55E07D3}" dt="2022-04-02T03:51:20.099" v="59"/>
          <ac:spMkLst>
            <pc:docMk/>
            <pc:sldMk cId="2909396120" sldId="262"/>
            <ac:spMk id="2" creationId="{9A13FAD8-E4AB-5797-5B26-4F81CAF1FCD4}"/>
          </ac:spMkLst>
        </pc:spChg>
        <pc:spChg chg="mod">
          <ac:chgData name="Ankita Dharurkar" userId="S::dharurkar.a@northeastern.edu::892a99b4-e17f-4fc0-8eac-ce76b5b5f592" providerId="AD" clId="Web-{D170E3FC-771A-4FF4-9B2E-C830F55E07D3}" dt="2022-04-02T04:12:01.251" v="122" actId="20577"/>
          <ac:spMkLst>
            <pc:docMk/>
            <pc:sldMk cId="2909396120" sldId="262"/>
            <ac:spMk id="3" creationId="{8E554F89-8600-4020-4833-675354A994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714ACF-2677-4253-9367-15AAA9C92BD9}" type="datetimeFigureOut">
              <a:rPr lang="en-US" smtClean="0"/>
              <a:t>4/1/2022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4C3E17B-1D44-443C-A1DD-4F78F1790AE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6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14ACF-2677-4253-9367-15AAA9C92BD9}"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3E17B-1D44-443C-A1DD-4F78F1790AE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14ACF-2677-4253-9367-15AAA9C92BD9}"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3E17B-1D44-443C-A1DD-4F78F1790AE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43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14ACF-2677-4253-9367-15AAA9C92BD9}"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3E17B-1D44-443C-A1DD-4F78F1790AE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66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14ACF-2677-4253-9367-15AAA9C92BD9}"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3E17B-1D44-443C-A1DD-4F78F1790AE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341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714ACF-2677-4253-9367-15AAA9C92BD9}"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3E17B-1D44-443C-A1DD-4F78F1790AE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29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714ACF-2677-4253-9367-15AAA9C92BD9}"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3E17B-1D44-443C-A1DD-4F78F1790AE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230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714ACF-2677-4253-9367-15AAA9C92BD9}"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3E17B-1D44-443C-A1DD-4F78F1790AE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530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14ACF-2677-4253-9367-15AAA9C92BD9}"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3E17B-1D44-443C-A1DD-4F78F1790AEB}" type="slidenum">
              <a:rPr lang="en-US" smtClean="0"/>
              <a:t>‹#›</a:t>
            </a:fld>
            <a:endParaRPr lang="en-US"/>
          </a:p>
        </p:txBody>
      </p:sp>
    </p:spTree>
    <p:extLst>
      <p:ext uri="{BB962C8B-B14F-4D97-AF65-F5344CB8AC3E}">
        <p14:creationId xmlns:p14="http://schemas.microsoft.com/office/powerpoint/2010/main" val="309664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14ACF-2677-4253-9367-15AAA9C92BD9}"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3E17B-1D44-443C-A1DD-4F78F1790AE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23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F714ACF-2677-4253-9367-15AAA9C92BD9}" type="datetimeFigureOut">
              <a:rPr lang="en-US" smtClean="0"/>
              <a:t>4/1/2022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4C3E17B-1D44-443C-A1DD-4F78F1790AE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48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F714ACF-2677-4253-9367-15AAA9C92BD9}" type="datetimeFigureOut">
              <a:rPr lang="en-US" smtClean="0"/>
              <a:t>4/1/2022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C3E17B-1D44-443C-A1DD-4F78F1790AE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68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B821-CDF6-43C5-AD3D-DD764FE3A0FD}"/>
              </a:ext>
            </a:extLst>
          </p:cNvPr>
          <p:cNvSpPr>
            <a:spLocks noGrp="1"/>
          </p:cNvSpPr>
          <p:nvPr>
            <p:ph type="ctrTitle"/>
          </p:nvPr>
        </p:nvSpPr>
        <p:spPr/>
        <p:txBody>
          <a:bodyPr/>
          <a:lstStyle/>
          <a:p>
            <a:r>
              <a:rPr lang="en-US"/>
              <a:t>BI TOOL </a:t>
            </a:r>
          </a:p>
        </p:txBody>
      </p:sp>
      <p:sp>
        <p:nvSpPr>
          <p:cNvPr id="3" name="Subtitle 2">
            <a:extLst>
              <a:ext uri="{FF2B5EF4-FFF2-40B4-BE49-F238E27FC236}">
                <a16:creationId xmlns:a16="http://schemas.microsoft.com/office/drawing/2014/main" id="{A0846178-9957-47C4-B9C0-33B2DAD71CFF}"/>
              </a:ext>
            </a:extLst>
          </p:cNvPr>
          <p:cNvSpPr>
            <a:spLocks noGrp="1"/>
          </p:cNvSpPr>
          <p:nvPr>
            <p:ph type="subTitle" idx="1"/>
          </p:nvPr>
        </p:nvSpPr>
        <p:spPr/>
        <p:txBody>
          <a:bodyPr/>
          <a:lstStyle/>
          <a:p>
            <a:r>
              <a:rPr lang="en-US"/>
              <a:t>Qlik</a:t>
            </a:r>
          </a:p>
        </p:txBody>
      </p:sp>
    </p:spTree>
    <p:extLst>
      <p:ext uri="{BB962C8B-B14F-4D97-AF65-F5344CB8AC3E}">
        <p14:creationId xmlns:p14="http://schemas.microsoft.com/office/powerpoint/2010/main" val="113837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9EE-F1DE-44C0-AA61-96C2B819041B}"/>
              </a:ext>
            </a:extLst>
          </p:cNvPr>
          <p:cNvSpPr>
            <a:spLocks noGrp="1"/>
          </p:cNvSpPr>
          <p:nvPr>
            <p:ph type="title"/>
          </p:nvPr>
        </p:nvSpPr>
        <p:spPr/>
        <p:txBody>
          <a:bodyPr/>
          <a:lstStyle/>
          <a:p>
            <a:r>
              <a:rPr lang="en-US"/>
              <a:t>Pitfalls</a:t>
            </a:r>
          </a:p>
        </p:txBody>
      </p:sp>
      <p:sp>
        <p:nvSpPr>
          <p:cNvPr id="3" name="Content Placeholder 2">
            <a:extLst>
              <a:ext uri="{FF2B5EF4-FFF2-40B4-BE49-F238E27FC236}">
                <a16:creationId xmlns:a16="http://schemas.microsoft.com/office/drawing/2014/main" id="{29FE9567-427E-497D-B466-14282429D421}"/>
              </a:ext>
            </a:extLst>
          </p:cNvPr>
          <p:cNvSpPr>
            <a:spLocks noGrp="1"/>
          </p:cNvSpPr>
          <p:nvPr>
            <p:ph idx="1"/>
          </p:nvPr>
        </p:nvSpPr>
        <p:spPr>
          <a:xfrm>
            <a:off x="1451579" y="2015732"/>
            <a:ext cx="9603275" cy="3965968"/>
          </a:xfrm>
        </p:spPr>
        <p:txBody>
          <a:bodyPr>
            <a:noAutofit/>
          </a:bodyPr>
          <a:lstStyle/>
          <a:p>
            <a:pPr marL="0" indent="0" algn="l" fontAlgn="base">
              <a:buNone/>
            </a:pPr>
            <a:r>
              <a:rPr lang="en-IN" sz="1400" b="1" i="0">
                <a:solidFill>
                  <a:srgbClr val="444444"/>
                </a:solidFill>
                <a:effectLst/>
                <a:latin typeface="Georgia" panose="02040502050405020303" pitchFamily="18" charset="0"/>
              </a:rPr>
              <a:t>Less RAM Limit</a:t>
            </a:r>
          </a:p>
          <a:p>
            <a:pPr algn="l" fontAlgn="base"/>
            <a:r>
              <a:rPr lang="en-IN" sz="1400" b="0" i="0">
                <a:solidFill>
                  <a:srgbClr val="444444"/>
                </a:solidFill>
                <a:effectLst/>
                <a:latin typeface="Georgia" panose="02040502050405020303" pitchFamily="18" charset="0"/>
              </a:rPr>
              <a:t>QlikView can load heavy data but the computer’s RAM sets a limit to it. The extent of data load depends on the RAM of the system. The number of fields, tables, the cells and rows in a table also depends on the RAM capacity of the device.</a:t>
            </a:r>
          </a:p>
          <a:p>
            <a:pPr marL="0" indent="0" algn="l" fontAlgn="base">
              <a:buNone/>
            </a:pPr>
            <a:r>
              <a:rPr lang="en-IN" sz="1400" b="1" i="0">
                <a:solidFill>
                  <a:srgbClr val="444444"/>
                </a:solidFill>
                <a:effectLst/>
                <a:latin typeface="Georgia" panose="02040502050405020303" pitchFamily="18" charset="0"/>
              </a:rPr>
              <a:t>Difficult Application Development</a:t>
            </a:r>
          </a:p>
          <a:p>
            <a:pPr algn="l" fontAlgn="base"/>
            <a:r>
              <a:rPr lang="en-IN" sz="1400" b="0" i="0">
                <a:solidFill>
                  <a:srgbClr val="444444"/>
                </a:solidFill>
                <a:effectLst/>
                <a:latin typeface="Georgia" panose="02040502050405020303" pitchFamily="18" charset="0"/>
              </a:rPr>
              <a:t>The end user application development is a bit difficult because it demands technical expertise. The development of applications and script writing requires someone who is well versed with </a:t>
            </a:r>
            <a:r>
              <a:rPr lang="en-IN" sz="1400" b="1" i="0">
                <a:solidFill>
                  <a:srgbClr val="444444"/>
                </a:solidFill>
                <a:effectLst/>
                <a:latin typeface="inherit"/>
              </a:rPr>
              <a:t>SQL</a:t>
            </a:r>
            <a:r>
              <a:rPr lang="en-IN" sz="1400" b="0" i="0">
                <a:solidFill>
                  <a:srgbClr val="444444"/>
                </a:solidFill>
                <a:effectLst/>
                <a:latin typeface="Georgia" panose="02040502050405020303" pitchFamily="18" charset="0"/>
              </a:rPr>
              <a:t>.</a:t>
            </a:r>
          </a:p>
          <a:p>
            <a:pPr marL="0" indent="0" algn="l" fontAlgn="base">
              <a:buNone/>
            </a:pPr>
            <a:r>
              <a:rPr lang="en-IN" sz="1400" b="1" i="0">
                <a:solidFill>
                  <a:srgbClr val="444444"/>
                </a:solidFill>
                <a:effectLst/>
                <a:latin typeface="Georgia" panose="02040502050405020303" pitchFamily="18" charset="0"/>
              </a:rPr>
              <a:t>Embedding</a:t>
            </a:r>
          </a:p>
          <a:p>
            <a:pPr algn="l" fontAlgn="base"/>
            <a:r>
              <a:rPr lang="en-IN" sz="1400" b="0" i="0">
                <a:solidFill>
                  <a:srgbClr val="444444"/>
                </a:solidFill>
                <a:effectLst/>
                <a:latin typeface="Georgia" panose="02040502050405020303" pitchFamily="18" charset="0"/>
              </a:rPr>
              <a:t>Embedding or integrating </a:t>
            </a:r>
            <a:r>
              <a:rPr lang="en-IN" sz="1400" b="0" i="0" err="1">
                <a:solidFill>
                  <a:srgbClr val="444444"/>
                </a:solidFill>
                <a:effectLst/>
                <a:latin typeface="Georgia" panose="02040502050405020303" pitchFamily="18" charset="0"/>
              </a:rPr>
              <a:t>Qlikview</a:t>
            </a:r>
            <a:r>
              <a:rPr lang="en-IN" sz="1400" b="0" i="0">
                <a:solidFill>
                  <a:srgbClr val="444444"/>
                </a:solidFill>
                <a:effectLst/>
                <a:latin typeface="Georgia" panose="02040502050405020303" pitchFamily="18" charset="0"/>
              </a:rPr>
              <a:t> with other software might seem a little odd as it has the very distinct appearance.</a:t>
            </a:r>
          </a:p>
          <a:p>
            <a:pPr marL="0" indent="0" algn="l" fontAlgn="base">
              <a:buNone/>
            </a:pPr>
            <a:r>
              <a:rPr lang="en-IN" sz="1400" b="1" i="0">
                <a:solidFill>
                  <a:srgbClr val="444444"/>
                </a:solidFill>
                <a:effectLst/>
                <a:latin typeface="Georgia" panose="02040502050405020303" pitchFamily="18" charset="0"/>
              </a:rPr>
              <a:t>Work on Old Functions</a:t>
            </a:r>
          </a:p>
          <a:p>
            <a:pPr algn="l" fontAlgn="base"/>
            <a:r>
              <a:rPr lang="en-IN" sz="1400" b="0" i="0">
                <a:solidFill>
                  <a:srgbClr val="444444"/>
                </a:solidFill>
                <a:effectLst/>
                <a:latin typeface="Georgia" panose="02040502050405020303" pitchFamily="18" charset="0"/>
              </a:rPr>
              <a:t>QlikView has grown old in the sense of the tools and interface it offers to the customers. It lacks the newly liked drag-and-drop function and modern interface which gives the latest competitors an edge over </a:t>
            </a:r>
            <a:r>
              <a:rPr lang="en-IN" sz="1400" b="0" i="0" err="1">
                <a:solidFill>
                  <a:srgbClr val="444444"/>
                </a:solidFill>
                <a:effectLst/>
                <a:latin typeface="Georgia" panose="02040502050405020303" pitchFamily="18" charset="0"/>
              </a:rPr>
              <a:t>Qlikview</a:t>
            </a:r>
            <a:r>
              <a:rPr lang="en-IN" sz="1400" b="0" i="0">
                <a:solidFill>
                  <a:srgbClr val="444444"/>
                </a:solidFill>
                <a:effectLst/>
                <a:latin typeface="Georgia" panose="02040502050405020303" pitchFamily="18" charset="0"/>
              </a:rPr>
              <a:t>.</a:t>
            </a:r>
          </a:p>
        </p:txBody>
      </p:sp>
    </p:spTree>
    <p:extLst>
      <p:ext uri="{BB962C8B-B14F-4D97-AF65-F5344CB8AC3E}">
        <p14:creationId xmlns:p14="http://schemas.microsoft.com/office/powerpoint/2010/main" val="39227171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B7E7-B47A-4065-B528-124DCA56C973}"/>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C133588E-1E0B-4830-8FCF-A4979DEE1EDB}"/>
              </a:ext>
            </a:extLst>
          </p:cNvPr>
          <p:cNvSpPr>
            <a:spLocks noGrp="1"/>
          </p:cNvSpPr>
          <p:nvPr>
            <p:ph idx="1"/>
          </p:nvPr>
        </p:nvSpPr>
        <p:spPr/>
        <p:txBody>
          <a:bodyPr>
            <a:normAutofit fontScale="85000" lnSpcReduction="20000"/>
          </a:bodyPr>
          <a:lstStyle/>
          <a:p>
            <a:r>
              <a:rPr lang="en-US">
                <a:ea typeface="+mn-lt"/>
                <a:cs typeface="+mn-lt"/>
              </a:rPr>
              <a:t>swiftest growing BI and data visualization tool, which is quick-to-deploy, easy-to-</a:t>
            </a:r>
            <a:br>
              <a:rPr lang="en-US">
                <a:ea typeface="+mn-lt"/>
                <a:cs typeface="+mn-lt"/>
              </a:rPr>
            </a:br>
            <a:r>
              <a:rPr lang="en-US">
                <a:ea typeface="+mn-lt"/>
                <a:cs typeface="+mn-lt"/>
              </a:rPr>
              <a:t>learn, and perfect to get started with data visualization. </a:t>
            </a:r>
          </a:p>
          <a:p>
            <a:r>
              <a:rPr lang="en-US"/>
              <a:t>Key Features</a:t>
            </a:r>
          </a:p>
          <a:p>
            <a:pPr marL="0" indent="0">
              <a:buNone/>
            </a:pPr>
            <a:r>
              <a:rPr lang="en-US">
                <a:ea typeface="+mn-lt"/>
                <a:cs typeface="+mn-lt"/>
              </a:rPr>
              <a:t>• Consolidating relevant data from multiple data sources into a single application. </a:t>
            </a:r>
            <a:br>
              <a:rPr lang="en-US">
                <a:ea typeface="+mn-lt"/>
                <a:cs typeface="+mn-lt"/>
              </a:rPr>
            </a:br>
            <a:r>
              <a:rPr lang="en-US">
                <a:ea typeface="+mn-lt"/>
                <a:cs typeface="+mn-lt"/>
              </a:rPr>
              <a:t>• Discovering associations within your data. </a:t>
            </a:r>
            <a:br>
              <a:rPr lang="en-US">
                <a:ea typeface="+mn-lt"/>
                <a:cs typeface="+mn-lt"/>
              </a:rPr>
            </a:br>
            <a:r>
              <a:rPr lang="en-US">
                <a:ea typeface="+mn-lt"/>
                <a:cs typeface="+mn-lt"/>
              </a:rPr>
              <a:t>• Enabling social decision-making with secure, real-time collaboration capabilities. </a:t>
            </a:r>
            <a:br>
              <a:rPr lang="en-US">
                <a:ea typeface="+mn-lt"/>
                <a:cs typeface="+mn-lt"/>
              </a:rPr>
            </a:br>
            <a:r>
              <a:rPr lang="en-US">
                <a:ea typeface="+mn-lt"/>
                <a:cs typeface="+mn-lt"/>
              </a:rPr>
              <a:t>• Visualizing data through state-of-the-art graphics. </a:t>
            </a:r>
            <a:br>
              <a:rPr lang="en-US">
                <a:ea typeface="+mn-lt"/>
                <a:cs typeface="+mn-lt"/>
              </a:rPr>
            </a:br>
            <a:r>
              <a:rPr lang="en-US">
                <a:ea typeface="+mn-lt"/>
                <a:cs typeface="+mn-lt"/>
              </a:rPr>
              <a:t>• The search for answers in all available data, directly and indirectly. </a:t>
            </a:r>
            <a:br>
              <a:rPr lang="en-US">
                <a:ea typeface="+mn-lt"/>
                <a:cs typeface="+mn-lt"/>
              </a:rPr>
            </a:br>
            <a:r>
              <a:rPr lang="en-US">
                <a:ea typeface="+mn-lt"/>
                <a:cs typeface="+mn-lt"/>
              </a:rPr>
              <a:t>• Allowing communication back and forth between apps and dynamic dashboards. </a:t>
            </a:r>
            <a:br>
              <a:rPr lang="en-US">
                <a:ea typeface="+mn-lt"/>
                <a:cs typeface="+mn-lt"/>
              </a:rPr>
            </a:br>
            <a:r>
              <a:rPr lang="en-US">
                <a:ea typeface="+mn-lt"/>
                <a:cs typeface="+mn-lt"/>
              </a:rPr>
              <a:t>• Analyze, record, and provide access to all data via mobile devices </a:t>
            </a:r>
            <a:br>
              <a:rPr lang="en-US">
                <a:ea typeface="+mn-lt"/>
                <a:cs typeface="+mn-lt"/>
              </a:rPr>
            </a:br>
            <a:endParaRPr lang="en-US">
              <a:ea typeface="+mn-lt"/>
              <a:cs typeface="+mn-lt"/>
            </a:endParaRPr>
          </a:p>
        </p:txBody>
      </p:sp>
    </p:spTree>
    <p:extLst>
      <p:ext uri="{BB962C8B-B14F-4D97-AF65-F5344CB8AC3E}">
        <p14:creationId xmlns:p14="http://schemas.microsoft.com/office/powerpoint/2010/main" val="302874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A8A2FBD-7638-46B1-8D48-44209DB880CE}"/>
              </a:ext>
            </a:extLst>
          </p:cNvPr>
          <p:cNvSpPr>
            <a:spLocks noGrp="1"/>
          </p:cNvSpPr>
          <p:nvPr>
            <p:ph type="title"/>
          </p:nvPr>
        </p:nvSpPr>
        <p:spPr>
          <a:xfrm>
            <a:off x="1451580" y="804520"/>
            <a:ext cx="4176511" cy="1049235"/>
          </a:xfrm>
        </p:spPr>
        <p:txBody>
          <a:bodyPr>
            <a:normAutofit/>
          </a:bodyPr>
          <a:lstStyle/>
          <a:p>
            <a:r>
              <a:rPr lang="en-US"/>
              <a:t>Architecture</a:t>
            </a:r>
            <a:br>
              <a:rPr lang="en-US"/>
            </a:br>
            <a:endParaRPr lang="en-US"/>
          </a:p>
        </p:txBody>
      </p:sp>
      <p:sp>
        <p:nvSpPr>
          <p:cNvPr id="32" name="Rectangle 3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21FD9D58-8DB6-687E-8F43-FB0DCB66E1DA}"/>
              </a:ext>
            </a:extLst>
          </p:cNvPr>
          <p:cNvSpPr>
            <a:spLocks noGrp="1"/>
          </p:cNvSpPr>
          <p:nvPr>
            <p:ph idx="1"/>
          </p:nvPr>
        </p:nvSpPr>
        <p:spPr>
          <a:xfrm>
            <a:off x="418184" y="2015732"/>
            <a:ext cx="5205609" cy="3450613"/>
          </a:xfrm>
        </p:spPr>
        <p:txBody>
          <a:bodyPr>
            <a:normAutofit fontScale="92500" lnSpcReduction="10000"/>
          </a:bodyPr>
          <a:lstStyle/>
          <a:p>
            <a:r>
              <a:rPr lang="en-US"/>
              <a:t>Frond End</a:t>
            </a:r>
          </a:p>
          <a:p>
            <a:r>
              <a:rPr lang="en-US">
                <a:ea typeface="+mn-lt"/>
                <a:cs typeface="+mn-lt"/>
              </a:rPr>
              <a:t>It contains the QlikView Server which is mainly used by Business users to access the already created BI reports</a:t>
            </a:r>
            <a:endParaRPr lang="en-US"/>
          </a:p>
          <a:p>
            <a:r>
              <a:rPr lang="en-US">
                <a:ea typeface="+mn-lt"/>
                <a:cs typeface="+mn-lt"/>
              </a:rPr>
              <a:t>These user documents are in the format .</a:t>
            </a:r>
            <a:r>
              <a:rPr lang="en-US" err="1">
                <a:ea typeface="+mn-lt"/>
                <a:cs typeface="+mn-lt"/>
              </a:rPr>
              <a:t>qvw</a:t>
            </a:r>
            <a:endParaRPr lang="en-US">
              <a:ea typeface="+mn-lt"/>
              <a:cs typeface="+mn-lt"/>
            </a:endParaRPr>
          </a:p>
          <a:p>
            <a:r>
              <a:rPr lang="en-US">
                <a:ea typeface="+mn-lt"/>
                <a:cs typeface="+mn-lt"/>
              </a:rPr>
              <a:t>The QlikView server in the front end manages the client-server </a:t>
            </a:r>
            <a:br>
              <a:rPr lang="en-US">
                <a:ea typeface="+mn-lt"/>
                <a:cs typeface="+mn-lt"/>
              </a:rPr>
            </a:br>
            <a:r>
              <a:rPr lang="en-US">
                <a:ea typeface="+mn-lt"/>
                <a:cs typeface="+mn-lt"/>
              </a:rPr>
              <a:t>communication between the user and QlikView backend system. </a:t>
            </a:r>
            <a:endParaRPr lang="en-US"/>
          </a:p>
          <a:p>
            <a:pPr marL="0" indent="0">
              <a:buNone/>
            </a:pPr>
            <a:endParaRPr lang="en-US"/>
          </a:p>
        </p:txBody>
      </p:sp>
      <p:pic>
        <p:nvPicPr>
          <p:cNvPr id="4" name="Picture 4" descr="Diagram, timeline&#10;&#10;Description automatically generated">
            <a:extLst>
              <a:ext uri="{FF2B5EF4-FFF2-40B4-BE49-F238E27FC236}">
                <a16:creationId xmlns:a16="http://schemas.microsoft.com/office/drawing/2014/main" id="{95841F51-084E-35E9-D24E-E04323E31DCA}"/>
              </a:ext>
            </a:extLst>
          </p:cNvPr>
          <p:cNvPicPr>
            <a:picLocks noChangeAspect="1"/>
          </p:cNvPicPr>
          <p:nvPr/>
        </p:nvPicPr>
        <p:blipFill rotWithShape="1">
          <a:blip r:embed="rId2"/>
          <a:srcRect t="3970" r="1" b="1"/>
          <a:stretch/>
        </p:blipFill>
        <p:spPr>
          <a:xfrm>
            <a:off x="5734977" y="528972"/>
            <a:ext cx="6355045" cy="5084586"/>
          </a:xfrm>
          <a:prstGeom prst="rect">
            <a:avLst/>
          </a:prstGeom>
        </p:spPr>
      </p:pic>
      <p:pic>
        <p:nvPicPr>
          <p:cNvPr id="34" name="Picture 3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35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54F89-8600-4020-4833-675354A99448}"/>
              </a:ext>
            </a:extLst>
          </p:cNvPr>
          <p:cNvSpPr>
            <a:spLocks noGrp="1"/>
          </p:cNvSpPr>
          <p:nvPr>
            <p:ph idx="1"/>
          </p:nvPr>
        </p:nvSpPr>
        <p:spPr>
          <a:xfrm>
            <a:off x="1451579" y="1504253"/>
            <a:ext cx="9603275" cy="4515324"/>
          </a:xfrm>
        </p:spPr>
        <p:txBody>
          <a:bodyPr>
            <a:normAutofit fontScale="92500" lnSpcReduction="10000"/>
          </a:bodyPr>
          <a:lstStyle/>
          <a:p>
            <a:r>
              <a:rPr lang="en-US"/>
              <a:t>Back End</a:t>
            </a:r>
          </a:p>
          <a:p>
            <a:r>
              <a:rPr lang="en-US">
                <a:ea typeface="+mn-lt"/>
                <a:cs typeface="+mn-lt"/>
              </a:rPr>
              <a:t>The QlikView backend consists of QlikView desktop and QlikView publisher.</a:t>
            </a:r>
          </a:p>
          <a:p>
            <a:r>
              <a:rPr lang="en-US">
                <a:ea typeface="+mn-lt"/>
                <a:cs typeface="+mn-lt"/>
              </a:rPr>
              <a:t>The QlikView desktop is a wizard-driven windows environment that has the features to load and transform data from a source. </a:t>
            </a:r>
          </a:p>
          <a:p>
            <a:r>
              <a:rPr lang="en-US">
                <a:ea typeface="+mn-lt"/>
                <a:cs typeface="+mn-lt"/>
              </a:rPr>
              <a:t>Its drag and drop feature is used to create the GUI layout of the reports that becomes visible in the front-end. </a:t>
            </a:r>
          </a:p>
          <a:p>
            <a:r>
              <a:rPr lang="en-US">
                <a:ea typeface="+mn-lt"/>
                <a:cs typeface="+mn-lt"/>
              </a:rPr>
              <a:t>Also .</a:t>
            </a:r>
            <a:r>
              <a:rPr lang="en-US" err="1">
                <a:ea typeface="+mn-lt"/>
                <a:cs typeface="+mn-lt"/>
              </a:rPr>
              <a:t>qvw</a:t>
            </a:r>
            <a:r>
              <a:rPr lang="en-US">
                <a:ea typeface="+mn-lt"/>
                <a:cs typeface="+mn-lt"/>
              </a:rPr>
              <a:t> files can be modified to store the data-only files which are known as .</a:t>
            </a:r>
            <a:r>
              <a:rPr lang="en-US" err="1">
                <a:ea typeface="+mn-lt"/>
                <a:cs typeface="+mn-lt"/>
              </a:rPr>
              <a:t>qvd</a:t>
            </a:r>
            <a:r>
              <a:rPr lang="en-US">
                <a:ea typeface="+mn-lt"/>
                <a:cs typeface="+mn-lt"/>
              </a:rPr>
              <a:t> files.</a:t>
            </a:r>
          </a:p>
          <a:p>
            <a:r>
              <a:rPr lang="en-US">
                <a:ea typeface="+mn-lt"/>
                <a:cs typeface="+mn-lt"/>
              </a:rPr>
              <a:t>QlikView is more of an all-encompassing dashboard application. It focuses on a variety of business intelligence tools, like QlikView Expressor (a quick and smart metadata intelligence solution) and </a:t>
            </a:r>
            <a:r>
              <a:rPr lang="en-US" err="1">
                <a:ea typeface="+mn-lt"/>
                <a:cs typeface="+mn-lt"/>
              </a:rPr>
              <a:t>NPrinting</a:t>
            </a:r>
            <a:r>
              <a:rPr lang="en-US">
                <a:ea typeface="+mn-lt"/>
                <a:cs typeface="+mn-lt"/>
              </a:rPr>
              <a:t> (an application for report generation, scheduling, and distribution). </a:t>
            </a:r>
          </a:p>
          <a:p>
            <a:r>
              <a:rPr lang="en-US">
                <a:ea typeface="+mn-lt"/>
                <a:cs typeface="+mn-lt"/>
              </a:rPr>
              <a:t>QlikView has a clean interface, is easy to understand, and integrates easily with Excel.</a:t>
            </a:r>
          </a:p>
        </p:txBody>
      </p:sp>
    </p:spTree>
    <p:extLst>
      <p:ext uri="{BB962C8B-B14F-4D97-AF65-F5344CB8AC3E}">
        <p14:creationId xmlns:p14="http://schemas.microsoft.com/office/powerpoint/2010/main" val="290939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C1DC-050D-467D-8028-0A09807F5930}"/>
              </a:ext>
            </a:extLst>
          </p:cNvPr>
          <p:cNvSpPr>
            <a:spLocks noGrp="1"/>
          </p:cNvSpPr>
          <p:nvPr>
            <p:ph type="title"/>
          </p:nvPr>
        </p:nvSpPr>
        <p:spPr>
          <a:xfrm>
            <a:off x="481013" y="3752849"/>
            <a:ext cx="3445101" cy="2452687"/>
          </a:xfrm>
        </p:spPr>
        <p:txBody>
          <a:bodyPr anchor="ctr">
            <a:normAutofit/>
          </a:bodyPr>
          <a:lstStyle/>
          <a:p>
            <a:r>
              <a:rPr lang="en-US" sz="3600"/>
              <a:t>Maintenance</a:t>
            </a:r>
          </a:p>
        </p:txBody>
      </p:sp>
      <p:sp>
        <p:nvSpPr>
          <p:cNvPr id="3" name="Content Placeholder 2">
            <a:extLst>
              <a:ext uri="{FF2B5EF4-FFF2-40B4-BE49-F238E27FC236}">
                <a16:creationId xmlns:a16="http://schemas.microsoft.com/office/drawing/2014/main" id="{BB3887EE-678A-46CA-9302-896E03F2FA9B}"/>
              </a:ext>
            </a:extLst>
          </p:cNvPr>
          <p:cNvSpPr>
            <a:spLocks noGrp="1"/>
          </p:cNvSpPr>
          <p:nvPr>
            <p:ph idx="1"/>
          </p:nvPr>
        </p:nvSpPr>
        <p:spPr>
          <a:xfrm>
            <a:off x="4223982" y="3752850"/>
            <a:ext cx="7485413" cy="2452687"/>
          </a:xfrm>
        </p:spPr>
        <p:txBody>
          <a:bodyPr anchor="ctr">
            <a:normAutofit/>
          </a:bodyPr>
          <a:lstStyle/>
          <a:p>
            <a:pPr marL="0" indent="0">
              <a:buNone/>
            </a:pPr>
            <a:r>
              <a:rPr lang="en-US" sz="1800" b="0" i="0">
                <a:effectLst/>
                <a:latin typeface="Arial" panose="020B0604020202020204" pitchFamily="34" charset="0"/>
              </a:rPr>
              <a:t>•  In-memory technology that automatically maintains relationships between various data </a:t>
            </a:r>
            <a:br>
              <a:rPr lang="en-US" sz="1800"/>
            </a:br>
            <a:r>
              <a:rPr lang="en-US" sz="1800" b="0" i="0">
                <a:effectLst/>
                <a:latin typeface="Arial" panose="020B0604020202020204" pitchFamily="34" charset="0"/>
              </a:rPr>
              <a:t>sources. </a:t>
            </a:r>
            <a:br>
              <a:rPr lang="en-US" sz="1800"/>
            </a:br>
            <a:r>
              <a:rPr lang="en-US" sz="1800" b="0" i="0">
                <a:effectLst/>
                <a:latin typeface="Arial" panose="020B0604020202020204" pitchFamily="34" charset="0"/>
              </a:rPr>
              <a:t>•  Data compressed into 10% of the original size – optimizing processing speeds. </a:t>
            </a:r>
            <a:br>
              <a:rPr lang="en-US" sz="1800"/>
            </a:br>
            <a:r>
              <a:rPr lang="en-US" sz="1800" b="0" i="0">
                <a:effectLst/>
                <a:latin typeface="Arial" panose="020B0604020202020204" pitchFamily="34" charset="0"/>
              </a:rPr>
              <a:t>•  Direct calculations provide a lightning-fast user experience. </a:t>
            </a:r>
            <a:endParaRPr lang="en-US" sz="1800"/>
          </a:p>
        </p:txBody>
      </p:sp>
      <p:pic>
        <p:nvPicPr>
          <p:cNvPr id="1026" name="Picture 2" descr="Maintenance | Global Consulting for Asset Performance Management | T. A.  Cook">
            <a:extLst>
              <a:ext uri="{FF2B5EF4-FFF2-40B4-BE49-F238E27FC236}">
                <a16:creationId xmlns:a16="http://schemas.microsoft.com/office/drawing/2014/main" id="{D8E13132-584E-48B9-840E-7D550AE2F4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23" r="-2" b="356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0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771B-4B25-4BE3-81F1-865AB1BCAAA5}"/>
              </a:ext>
            </a:extLst>
          </p:cNvPr>
          <p:cNvSpPr>
            <a:spLocks noGrp="1"/>
          </p:cNvSpPr>
          <p:nvPr>
            <p:ph type="title"/>
          </p:nvPr>
        </p:nvSpPr>
        <p:spPr>
          <a:xfrm>
            <a:off x="1451579" y="804519"/>
            <a:ext cx="9603275" cy="1049235"/>
          </a:xfrm>
        </p:spPr>
        <p:txBody>
          <a:bodyPr>
            <a:normAutofit/>
          </a:bodyPr>
          <a:lstStyle/>
          <a:p>
            <a:r>
              <a:rPr lang="en-US"/>
              <a:t>Growth</a:t>
            </a:r>
          </a:p>
        </p:txBody>
      </p:sp>
      <p:sp>
        <p:nvSpPr>
          <p:cNvPr id="3" name="Content Placeholder 2">
            <a:extLst>
              <a:ext uri="{FF2B5EF4-FFF2-40B4-BE49-F238E27FC236}">
                <a16:creationId xmlns:a16="http://schemas.microsoft.com/office/drawing/2014/main" id="{36052803-788D-486C-B069-135B41F5B6D3}"/>
              </a:ext>
            </a:extLst>
          </p:cNvPr>
          <p:cNvSpPr>
            <a:spLocks noGrp="1"/>
          </p:cNvSpPr>
          <p:nvPr>
            <p:ph idx="1"/>
          </p:nvPr>
        </p:nvSpPr>
        <p:spPr>
          <a:xfrm>
            <a:off x="1451579" y="2015734"/>
            <a:ext cx="5622284" cy="3450613"/>
          </a:xfrm>
        </p:spPr>
        <p:txBody>
          <a:bodyPr>
            <a:normAutofit/>
          </a:bodyPr>
          <a:lstStyle/>
          <a:p>
            <a:pPr marL="0" indent="0">
              <a:buNone/>
            </a:pPr>
            <a:r>
              <a:rPr lang="en-US" b="0" i="0">
                <a:effectLst/>
                <a:latin typeface="Arial" panose="020B0604020202020204" pitchFamily="34" charset="0"/>
              </a:rPr>
              <a:t>•  As your business data and storage needs to grow, QlikView grows with you. </a:t>
            </a:r>
            <a:br>
              <a:rPr lang="en-US"/>
            </a:br>
            <a:r>
              <a:rPr lang="en-US" b="0" i="0">
                <a:effectLst/>
                <a:latin typeface="Arial" panose="020B0604020202020204" pitchFamily="34" charset="0"/>
              </a:rPr>
              <a:t>•  High-tech architecture that serves even the world’s biggest multinational. </a:t>
            </a:r>
            <a:br>
              <a:rPr lang="en-US"/>
            </a:br>
            <a:r>
              <a:rPr lang="en-US" b="0" i="0">
                <a:effectLst/>
                <a:latin typeface="Arial" panose="020B0604020202020204" pitchFamily="34" charset="0"/>
              </a:rPr>
              <a:t>•  QlikView manages thousands of users and billions of data records. </a:t>
            </a:r>
            <a:endParaRPr lang="en-US" b="1"/>
          </a:p>
        </p:txBody>
      </p:sp>
      <p:pic>
        <p:nvPicPr>
          <p:cNvPr id="1026" name="Picture 2" descr="Growth Images, Stock Photos &amp; Vectors | Shutterstock">
            <a:extLst>
              <a:ext uri="{FF2B5EF4-FFF2-40B4-BE49-F238E27FC236}">
                <a16:creationId xmlns:a16="http://schemas.microsoft.com/office/drawing/2014/main" id="{847BB223-7481-4DF1-B8D4-1E0C17A3E4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4139" y="2484374"/>
            <a:ext cx="3500715" cy="251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04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BA92DBE4-C345-4EEE-A85A-A028CF805057}"/>
              </a:ext>
            </a:extLst>
          </p:cNvPr>
          <p:cNvSpPr>
            <a:spLocks noGrp="1"/>
          </p:cNvSpPr>
          <p:nvPr>
            <p:ph idx="1"/>
          </p:nvPr>
        </p:nvSpPr>
        <p:spPr>
          <a:xfrm>
            <a:off x="1451579" y="1924051"/>
            <a:ext cx="9603275" cy="4129430"/>
          </a:xfrm>
        </p:spPr>
        <p:txBody>
          <a:bodyPr>
            <a:noAutofit/>
          </a:bodyPr>
          <a:lstStyle/>
          <a:p>
            <a:pPr marL="0" indent="0" algn="l">
              <a:buNone/>
            </a:pPr>
            <a:r>
              <a:rPr lang="en-IN" sz="1200" b="0" i="0" dirty="0">
                <a:solidFill>
                  <a:srgbClr val="444444"/>
                </a:solidFill>
                <a:effectLst/>
                <a:latin typeface="Georgia" panose="02040502050405020303" pitchFamily="18" charset="0"/>
              </a:rPr>
              <a:t>The data security provision of the tool is very stringent and the creators guarantee the safety of critical corporate data. Full assurance of no security breach is given to the customer.</a:t>
            </a:r>
            <a:endParaRPr lang="en-IN" sz="1300" b="1" i="0" dirty="0">
              <a:solidFill>
                <a:srgbClr val="444444"/>
              </a:solidFill>
              <a:effectLst/>
              <a:latin typeface="Georgia" panose="02040502050405020303" pitchFamily="18" charset="0"/>
            </a:endParaRPr>
          </a:p>
          <a:p>
            <a:pPr marL="0" indent="0" algn="l" fontAlgn="base">
              <a:buNone/>
            </a:pPr>
            <a:r>
              <a:rPr lang="en-IN" sz="1200" b="0" i="0" dirty="0">
                <a:solidFill>
                  <a:srgbClr val="444444"/>
                </a:solidFill>
                <a:effectLst/>
                <a:latin typeface="Georgia" panose="02040502050405020303" pitchFamily="18" charset="0"/>
              </a:rPr>
              <a:t>Authorization of user privileges takes place at two levels in QlikView. </a:t>
            </a:r>
            <a:endParaRPr lang="en-IN" sz="1300" b="1" i="0" dirty="0">
              <a:solidFill>
                <a:srgbClr val="444444"/>
              </a:solidFill>
              <a:effectLst/>
              <a:latin typeface="Georgia" panose="02040502050405020303" pitchFamily="18" charset="0"/>
            </a:endParaRPr>
          </a:p>
          <a:p>
            <a:pPr marL="0" indent="0" algn="l" fontAlgn="base">
              <a:buNone/>
            </a:pPr>
            <a:r>
              <a:rPr lang="en-IN" sz="1300" b="1" i="0" dirty="0">
                <a:solidFill>
                  <a:srgbClr val="444444"/>
                </a:solidFill>
                <a:effectLst/>
                <a:latin typeface="Georgia" panose="02040502050405020303" pitchFamily="18" charset="0"/>
              </a:rPr>
              <a:t>Document Level Security</a:t>
            </a:r>
          </a:p>
          <a:p>
            <a:pPr marL="0" indent="0" algn="just" fontAlgn="base">
              <a:buNone/>
            </a:pPr>
            <a:r>
              <a:rPr lang="en-IN" sz="1200" b="0" i="0" dirty="0">
                <a:solidFill>
                  <a:srgbClr val="444444"/>
                </a:solidFill>
                <a:effectLst/>
                <a:latin typeface="Georgia" panose="02040502050405020303" pitchFamily="18" charset="0"/>
              </a:rPr>
              <a:t>The document or application level security decides what documents or section of a document an authenticated user will allow to see and open. There are two modes of document-level security in QlikView,</a:t>
            </a:r>
          </a:p>
          <a:p>
            <a:pPr algn="just" fontAlgn="base">
              <a:buFont typeface="Arial" panose="020B0604020202020204" pitchFamily="34" charset="0"/>
              <a:buChar char="•"/>
            </a:pPr>
            <a:r>
              <a:rPr lang="en-IN" sz="1200" b="0" i="0" dirty="0">
                <a:solidFill>
                  <a:srgbClr val="444444"/>
                </a:solidFill>
                <a:effectLst/>
                <a:latin typeface="Georgia" panose="02040502050405020303" pitchFamily="18" charset="0"/>
              </a:rPr>
              <a:t>NTFS Mode (Windows control the file access)</a:t>
            </a:r>
          </a:p>
          <a:p>
            <a:pPr algn="just" fontAlgn="base">
              <a:buFont typeface="Arial" panose="020B0604020202020204" pitchFamily="34" charset="0"/>
              <a:buChar char="•"/>
            </a:pPr>
            <a:r>
              <a:rPr lang="en-IN" sz="1200" b="0" i="0" dirty="0">
                <a:solidFill>
                  <a:srgbClr val="444444"/>
                </a:solidFill>
                <a:effectLst/>
                <a:latin typeface="Georgia" panose="02040502050405020303" pitchFamily="18" charset="0"/>
              </a:rPr>
              <a:t>DMS Mode (QlikView controls the file access)</a:t>
            </a:r>
          </a:p>
          <a:p>
            <a:pPr marL="0" indent="0" algn="l" fontAlgn="base">
              <a:buNone/>
            </a:pPr>
            <a:r>
              <a:rPr lang="en-IN" sz="1300" b="1" i="0" dirty="0">
                <a:solidFill>
                  <a:srgbClr val="444444"/>
                </a:solidFill>
                <a:effectLst/>
                <a:latin typeface="Georgia" panose="02040502050405020303" pitchFamily="18" charset="0"/>
              </a:rPr>
              <a:t>Data Level Security</a:t>
            </a:r>
          </a:p>
          <a:p>
            <a:pPr marL="0" indent="0" algn="just" fontAlgn="base">
              <a:buNone/>
            </a:pPr>
            <a:r>
              <a:rPr lang="en-IN" sz="1200" b="0" i="0" dirty="0">
                <a:solidFill>
                  <a:srgbClr val="444444"/>
                </a:solidFill>
                <a:effectLst/>
                <a:latin typeface="Georgia" panose="02040502050405020303" pitchFamily="18" charset="0"/>
              </a:rPr>
              <a:t>This secures data access at the very initial level i.e. data level. This type of QlikView security methods is when the admin needs to decide what section of the entire data set is the user allow to view and use. There are two ways to accomplish data-level security which can use individually or in combination. They way</a:t>
            </a:r>
          </a:p>
        </p:txBody>
      </p:sp>
    </p:spTree>
    <p:extLst>
      <p:ext uri="{BB962C8B-B14F-4D97-AF65-F5344CB8AC3E}">
        <p14:creationId xmlns:p14="http://schemas.microsoft.com/office/powerpoint/2010/main" val="2039482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dirty="0"/>
              <a:t>SECURITY</a:t>
            </a:r>
          </a:p>
        </p:txBody>
      </p:sp>
      <p:pic>
        <p:nvPicPr>
          <p:cNvPr id="4" name="Content Placeholder 3">
            <a:extLst>
              <a:ext uri="{FF2B5EF4-FFF2-40B4-BE49-F238E27FC236}">
                <a16:creationId xmlns:a16="http://schemas.microsoft.com/office/drawing/2014/main" id="{798BB2D7-36DC-4FB0-B16A-767606506949}"/>
              </a:ext>
            </a:extLst>
          </p:cNvPr>
          <p:cNvPicPr>
            <a:picLocks noGrp="1" noChangeAspect="1"/>
          </p:cNvPicPr>
          <p:nvPr>
            <p:ph idx="1"/>
          </p:nvPr>
        </p:nvPicPr>
        <p:blipFill>
          <a:blip r:embed="rId2"/>
          <a:stretch>
            <a:fillRect/>
          </a:stretch>
        </p:blipFill>
        <p:spPr>
          <a:xfrm>
            <a:off x="2308174" y="1924050"/>
            <a:ext cx="7889977" cy="4129088"/>
          </a:xfrm>
          <a:prstGeom prst="rect">
            <a:avLst/>
          </a:prstGeom>
        </p:spPr>
      </p:pic>
    </p:spTree>
    <p:extLst>
      <p:ext uri="{BB962C8B-B14F-4D97-AF65-F5344CB8AC3E}">
        <p14:creationId xmlns:p14="http://schemas.microsoft.com/office/powerpoint/2010/main" val="277219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a:t>Benefits</a:t>
            </a:r>
          </a:p>
        </p:txBody>
      </p:sp>
      <p:sp>
        <p:nvSpPr>
          <p:cNvPr id="3" name="Content Placeholder 2">
            <a:extLst>
              <a:ext uri="{FF2B5EF4-FFF2-40B4-BE49-F238E27FC236}">
                <a16:creationId xmlns:a16="http://schemas.microsoft.com/office/drawing/2014/main" id="{BA92DBE4-C345-4EEE-A85A-A028CF805057}"/>
              </a:ext>
            </a:extLst>
          </p:cNvPr>
          <p:cNvSpPr>
            <a:spLocks noGrp="1"/>
          </p:cNvSpPr>
          <p:nvPr>
            <p:ph idx="1"/>
          </p:nvPr>
        </p:nvSpPr>
        <p:spPr>
          <a:xfrm>
            <a:off x="1451579" y="1924051"/>
            <a:ext cx="9603275" cy="4129430"/>
          </a:xfrm>
        </p:spPr>
        <p:txBody>
          <a:bodyPr>
            <a:noAutofit/>
          </a:bodyPr>
          <a:lstStyle/>
          <a:p>
            <a:pPr marL="0" indent="0" algn="l">
              <a:buNone/>
            </a:pPr>
            <a:r>
              <a:rPr lang="en-IN" sz="1300" b="1" dirty="0">
                <a:solidFill>
                  <a:srgbClr val="444444"/>
                </a:solidFill>
                <a:latin typeface="Georgia" panose="02040502050405020303" pitchFamily="18" charset="0"/>
              </a:rPr>
              <a:t>Low Maintenance</a:t>
            </a:r>
          </a:p>
          <a:p>
            <a:pPr algn="l"/>
            <a:r>
              <a:rPr lang="en-IN" sz="1300" dirty="0">
                <a:solidFill>
                  <a:srgbClr val="444444"/>
                </a:solidFill>
                <a:latin typeface="Georgia"/>
              </a:rPr>
              <a:t>The implementation of the software is very simple and hassle-free. Even in the later years, the software doesn’t need much maintenance or technical supervision.</a:t>
            </a:r>
          </a:p>
          <a:p>
            <a:pPr marL="0" indent="0" algn="l" fontAlgn="base">
              <a:buNone/>
            </a:pPr>
            <a:r>
              <a:rPr lang="en-IN" sz="1300" b="1" i="0" dirty="0">
                <a:solidFill>
                  <a:srgbClr val="444444"/>
                </a:solidFill>
                <a:effectLst/>
                <a:latin typeface="Georgia" panose="02040502050405020303" pitchFamily="18" charset="0"/>
              </a:rPr>
              <a:t>Speed</a:t>
            </a:r>
          </a:p>
          <a:p>
            <a:pPr algn="l" fontAlgn="base"/>
            <a:r>
              <a:rPr lang="en-IN" sz="1300" b="0" i="0" dirty="0">
                <a:solidFill>
                  <a:srgbClr val="444444"/>
                </a:solidFill>
                <a:effectLst/>
                <a:latin typeface="Georgia"/>
              </a:rPr>
              <a:t>QlikView speed in data delivery is not hampered even after multiple user requesting data. The in-memory system is so efficient that it can cater to as many clients as possible.</a:t>
            </a:r>
          </a:p>
          <a:p>
            <a:pPr marL="0" indent="0" algn="l" fontAlgn="base">
              <a:buNone/>
            </a:pPr>
            <a:r>
              <a:rPr lang="en-IN" sz="1300" b="1" i="0" dirty="0">
                <a:solidFill>
                  <a:srgbClr val="444444"/>
                </a:solidFill>
                <a:effectLst/>
                <a:latin typeface="Georgia" panose="02040502050405020303" pitchFamily="18" charset="0"/>
              </a:rPr>
              <a:t>Data Compression</a:t>
            </a:r>
          </a:p>
          <a:p>
            <a:pPr algn="l" fontAlgn="base"/>
            <a:r>
              <a:rPr lang="en-IN" sz="1300" b="0" i="0" dirty="0">
                <a:solidFill>
                  <a:srgbClr val="444444"/>
                </a:solidFill>
                <a:effectLst/>
                <a:latin typeface="Georgia" panose="02040502050405020303" pitchFamily="18" charset="0"/>
              </a:rPr>
              <a:t>In data analysis, the system loads only take the useful bits of data and remove all the unnecessary ones. The QlikView software compresses the entire data to 10% of its original size. </a:t>
            </a:r>
            <a:r>
              <a:rPr lang="en-IN" sz="1300" dirty="0">
                <a:solidFill>
                  <a:srgbClr val="444444"/>
                </a:solidFill>
                <a:latin typeface="Georgia" panose="02040502050405020303" pitchFamily="18" charset="0"/>
              </a:rPr>
              <a:t>O</a:t>
            </a:r>
            <a:r>
              <a:rPr lang="en-IN" sz="1300" b="0" i="0" dirty="0">
                <a:solidFill>
                  <a:srgbClr val="444444"/>
                </a:solidFill>
                <a:effectLst/>
                <a:latin typeface="Georgia" panose="02040502050405020303" pitchFamily="18" charset="0"/>
              </a:rPr>
              <a:t>nly the useful junks for data analysis remains.</a:t>
            </a:r>
          </a:p>
          <a:p>
            <a:pPr marL="0" indent="0" algn="l" fontAlgn="base">
              <a:buNone/>
            </a:pPr>
            <a:r>
              <a:rPr lang="en-IN" sz="1300" b="1" i="0" dirty="0">
                <a:solidFill>
                  <a:srgbClr val="444444"/>
                </a:solidFill>
                <a:effectLst/>
                <a:latin typeface="Georgia" panose="02040502050405020303" pitchFamily="18" charset="0"/>
              </a:rPr>
              <a:t>QIX Engine</a:t>
            </a:r>
          </a:p>
          <a:p>
            <a:pPr algn="l" fontAlgn="base"/>
            <a:r>
              <a:rPr lang="en-IN" sz="1300" b="0" i="0" dirty="0">
                <a:solidFill>
                  <a:srgbClr val="444444"/>
                </a:solidFill>
                <a:effectLst/>
                <a:latin typeface="Georgia" panose="02040502050405020303" pitchFamily="18" charset="0"/>
              </a:rPr>
              <a:t>The QIX engine of </a:t>
            </a:r>
            <a:r>
              <a:rPr lang="en-IN" sz="1300" b="0" i="0" dirty="0" err="1">
                <a:solidFill>
                  <a:srgbClr val="444444"/>
                </a:solidFill>
                <a:effectLst/>
                <a:latin typeface="Georgia" panose="02040502050405020303" pitchFamily="18" charset="0"/>
              </a:rPr>
              <a:t>Qlikview</a:t>
            </a:r>
            <a:r>
              <a:rPr lang="en-IN" sz="1300" b="0" i="0" dirty="0">
                <a:solidFill>
                  <a:srgbClr val="444444"/>
                </a:solidFill>
                <a:effectLst/>
                <a:latin typeface="Georgia" panose="02040502050405020303" pitchFamily="18" charset="0"/>
              </a:rPr>
              <a:t> instantly responds to every click made by the user and changes colour hues by highlighting the data related to the selected field.</a:t>
            </a:r>
          </a:p>
          <a:p>
            <a:pPr algn="l" fontAlgn="base"/>
            <a:r>
              <a:rPr lang="en-IN" sz="1300" b="0" i="0" dirty="0">
                <a:solidFill>
                  <a:srgbClr val="444444"/>
                </a:solidFill>
                <a:effectLst/>
                <a:latin typeface="Georgia" panose="02040502050405020303" pitchFamily="18" charset="0"/>
              </a:rPr>
              <a:t>This helps the customer to focus on just those colour-highlighted sections in the whole data report and analyse it.</a:t>
            </a:r>
          </a:p>
        </p:txBody>
      </p:sp>
    </p:spTree>
    <p:extLst>
      <p:ext uri="{BB962C8B-B14F-4D97-AF65-F5344CB8AC3E}">
        <p14:creationId xmlns:p14="http://schemas.microsoft.com/office/powerpoint/2010/main" val="180006938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3.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BI TOOL </vt:lpstr>
      <vt:lpstr>overview</vt:lpstr>
      <vt:lpstr>Architecture </vt:lpstr>
      <vt:lpstr>PowerPoint Presentation</vt:lpstr>
      <vt:lpstr>Maintenance</vt:lpstr>
      <vt:lpstr>Growth</vt:lpstr>
      <vt:lpstr>SECURITY</vt:lpstr>
      <vt:lpstr>SECURITY</vt:lpstr>
      <vt:lpstr>Benefits</vt:lpstr>
      <vt:lpstr>Pitfalls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TOOL </dc:title>
  <dc:creator>Aaradhy Sharma</dc:creator>
  <cp:revision>15</cp:revision>
  <dcterms:created xsi:type="dcterms:W3CDTF">2022-04-01T21:08:55Z</dcterms:created>
  <dcterms:modified xsi:type="dcterms:W3CDTF">2022-04-02T04:37:06Z</dcterms:modified>
</cp:coreProperties>
</file>