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66" r:id="rId6"/>
    <p:sldId id="263" r:id="rId7"/>
    <p:sldId id="267" r:id="rId8"/>
    <p:sldId id="264" r:id="rId9"/>
    <p:sldId id="257" r:id="rId10"/>
    <p:sldId id="265" r:id="rId11"/>
    <p:sldId id="258" r:id="rId12"/>
    <p:sldId id="262" r:id="rId13"/>
    <p:sldId id="261" r:id="rId14"/>
    <p:sldId id="260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9B9EF-E822-4C0D-931E-F7887CF9C949}" v="75" dt="2022-02-26T03:42:00.514"/>
    <p1510:client id="{69762F34-869D-4791-85B9-E6E0A74459EF}" v="412" dt="2022-02-26T03:24:56.685"/>
    <p1510:client id="{7592394F-5FDC-4C2B-AC02-A643510F180A}" v="2" dt="2022-02-26T03:32:46.827"/>
    <p1510:client id="{BF2C6223-5F9B-4317-9E00-245D67584DC8}" v="18" dt="2022-02-26T03:27:23.243"/>
    <p1510:client id="{E18CB642-F8CB-4AE2-8E54-A7C46EE1A073}" v="4" dt="2022-02-26T02:14:27.432"/>
    <p1510:client id="{F37A8757-EB14-4961-9411-B3B8F4C46290}" v="48" dt="2022-02-26T03:15:15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a Dharurkar" userId="892a99b4-e17f-4fc0-8eac-ce76b5b5f592" providerId="ADAL" clId="{F37A8757-EB14-4961-9411-B3B8F4C46290}"/>
    <pc:docChg chg="undo custSel addSld modSld">
      <pc:chgData name="Ankita Dharurkar" userId="892a99b4-e17f-4fc0-8eac-ce76b5b5f592" providerId="ADAL" clId="{F37A8757-EB14-4961-9411-B3B8F4C46290}" dt="2022-02-26T03:15:15.903" v="308" actId="33524"/>
      <pc:docMkLst>
        <pc:docMk/>
      </pc:docMkLst>
      <pc:sldChg chg="modSp mod">
        <pc:chgData name="Ankita Dharurkar" userId="892a99b4-e17f-4fc0-8eac-ce76b5b5f592" providerId="ADAL" clId="{F37A8757-EB14-4961-9411-B3B8F4C46290}" dt="2022-02-26T02:08:03.230" v="146" actId="1076"/>
        <pc:sldMkLst>
          <pc:docMk/>
          <pc:sldMk cId="3712811326" sldId="256"/>
        </pc:sldMkLst>
        <pc:picChg chg="mod">
          <ac:chgData name="Ankita Dharurkar" userId="892a99b4-e17f-4fc0-8eac-ce76b5b5f592" providerId="ADAL" clId="{F37A8757-EB14-4961-9411-B3B8F4C46290}" dt="2022-02-26T02:08:03.230" v="146" actId="1076"/>
          <ac:picMkLst>
            <pc:docMk/>
            <pc:sldMk cId="3712811326" sldId="256"/>
            <ac:picMk id="4" creationId="{3B11E245-CD8B-4C64-9041-14BEF283CC74}"/>
          </ac:picMkLst>
        </pc:picChg>
      </pc:sldChg>
      <pc:sldChg chg="modSp new mod">
        <pc:chgData name="Ankita Dharurkar" userId="892a99b4-e17f-4fc0-8eac-ce76b5b5f592" providerId="ADAL" clId="{F37A8757-EB14-4961-9411-B3B8F4C46290}" dt="2022-02-26T03:15:03.541" v="307" actId="20577"/>
        <pc:sldMkLst>
          <pc:docMk/>
          <pc:sldMk cId="3116081150" sldId="257"/>
        </pc:sldMkLst>
        <pc:spChg chg="mod">
          <ac:chgData name="Ankita Dharurkar" userId="892a99b4-e17f-4fc0-8eac-ce76b5b5f592" providerId="ADAL" clId="{F37A8757-EB14-4961-9411-B3B8F4C46290}" dt="2022-02-26T02:53:16.517" v="264" actId="14100"/>
          <ac:spMkLst>
            <pc:docMk/>
            <pc:sldMk cId="3116081150" sldId="257"/>
            <ac:spMk id="2" creationId="{F3825989-D1A9-4C28-A573-B08FB86A82A0}"/>
          </ac:spMkLst>
        </pc:spChg>
        <pc:spChg chg="mod">
          <ac:chgData name="Ankita Dharurkar" userId="892a99b4-e17f-4fc0-8eac-ce76b5b5f592" providerId="ADAL" clId="{F37A8757-EB14-4961-9411-B3B8F4C46290}" dt="2022-02-26T03:15:03.541" v="307" actId="20577"/>
          <ac:spMkLst>
            <pc:docMk/>
            <pc:sldMk cId="3116081150" sldId="257"/>
            <ac:spMk id="3" creationId="{6805ABD2-BA70-4B1D-8C71-4B5A87B40C12}"/>
          </ac:spMkLst>
        </pc:spChg>
      </pc:sldChg>
      <pc:sldChg chg="modSp new mod">
        <pc:chgData name="Ankita Dharurkar" userId="892a99b4-e17f-4fc0-8eac-ce76b5b5f592" providerId="ADAL" clId="{F37A8757-EB14-4961-9411-B3B8F4C46290}" dt="2022-02-26T02:51:44.659" v="182" actId="14100"/>
        <pc:sldMkLst>
          <pc:docMk/>
          <pc:sldMk cId="2715829556" sldId="258"/>
        </pc:sldMkLst>
        <pc:spChg chg="mod">
          <ac:chgData name="Ankita Dharurkar" userId="892a99b4-e17f-4fc0-8eac-ce76b5b5f592" providerId="ADAL" clId="{F37A8757-EB14-4961-9411-B3B8F4C46290}" dt="2022-02-26T02:51:41.733" v="181" actId="14100"/>
          <ac:spMkLst>
            <pc:docMk/>
            <pc:sldMk cId="2715829556" sldId="258"/>
            <ac:spMk id="2" creationId="{F2DB428C-5285-4325-9342-0454F2B9EBE4}"/>
          </ac:spMkLst>
        </pc:spChg>
        <pc:spChg chg="mod">
          <ac:chgData name="Ankita Dharurkar" userId="892a99b4-e17f-4fc0-8eac-ce76b5b5f592" providerId="ADAL" clId="{F37A8757-EB14-4961-9411-B3B8F4C46290}" dt="2022-02-26T02:51:44.659" v="182" actId="14100"/>
          <ac:spMkLst>
            <pc:docMk/>
            <pc:sldMk cId="2715829556" sldId="258"/>
            <ac:spMk id="3" creationId="{7A4FAAC2-FF8E-4127-9A0E-955FC64E383F}"/>
          </ac:spMkLst>
        </pc:spChg>
      </pc:sldChg>
      <pc:sldChg chg="modSp mod">
        <pc:chgData name="Ankita Dharurkar" userId="892a99b4-e17f-4fc0-8eac-ce76b5b5f592" providerId="ADAL" clId="{F37A8757-EB14-4961-9411-B3B8F4C46290}" dt="2022-02-26T02:14:29.548" v="149" actId="27636"/>
        <pc:sldMkLst>
          <pc:docMk/>
          <pc:sldMk cId="1850423024" sldId="259"/>
        </pc:sldMkLst>
        <pc:spChg chg="mod">
          <ac:chgData name="Ankita Dharurkar" userId="892a99b4-e17f-4fc0-8eac-ce76b5b5f592" providerId="ADAL" clId="{F37A8757-EB14-4961-9411-B3B8F4C46290}" dt="2022-02-26T02:14:29.548" v="149" actId="27636"/>
          <ac:spMkLst>
            <pc:docMk/>
            <pc:sldMk cId="1850423024" sldId="259"/>
            <ac:spMk id="3" creationId="{6805ABD2-BA70-4B1D-8C71-4B5A87B40C12}"/>
          </ac:spMkLst>
        </pc:spChg>
      </pc:sldChg>
      <pc:sldChg chg="modSp mod">
        <pc:chgData name="Ankita Dharurkar" userId="892a99b4-e17f-4fc0-8eac-ce76b5b5f592" providerId="ADAL" clId="{F37A8757-EB14-4961-9411-B3B8F4C46290}" dt="2022-02-26T02:14:29.374" v="148" actId="27636"/>
        <pc:sldMkLst>
          <pc:docMk/>
          <pc:sldMk cId="201386818" sldId="260"/>
        </pc:sldMkLst>
        <pc:spChg chg="mod">
          <ac:chgData name="Ankita Dharurkar" userId="892a99b4-e17f-4fc0-8eac-ce76b5b5f592" providerId="ADAL" clId="{F37A8757-EB14-4961-9411-B3B8F4C46290}" dt="2022-02-26T02:14:29.374" v="148" actId="27636"/>
          <ac:spMkLst>
            <pc:docMk/>
            <pc:sldMk cId="201386818" sldId="260"/>
            <ac:spMk id="3" creationId="{6805ABD2-BA70-4B1D-8C71-4B5A87B40C12}"/>
          </ac:spMkLst>
        </pc:spChg>
      </pc:sldChg>
      <pc:sldChg chg="modSp">
        <pc:chgData name="Ankita Dharurkar" userId="892a99b4-e17f-4fc0-8eac-ce76b5b5f592" providerId="ADAL" clId="{F37A8757-EB14-4961-9411-B3B8F4C46290}" dt="2022-02-26T02:16:14.310" v="151" actId="14100"/>
        <pc:sldMkLst>
          <pc:docMk/>
          <pc:sldMk cId="3692814221" sldId="261"/>
        </pc:sldMkLst>
        <pc:picChg chg="mod">
          <ac:chgData name="Ankita Dharurkar" userId="892a99b4-e17f-4fc0-8eac-ce76b5b5f592" providerId="ADAL" clId="{F37A8757-EB14-4961-9411-B3B8F4C46290}" dt="2022-02-26T02:16:14.310" v="151" actId="14100"/>
          <ac:picMkLst>
            <pc:docMk/>
            <pc:sldMk cId="3692814221" sldId="261"/>
            <ac:picMk id="2050" creationId="{3FC353E7-134F-4A02-8083-B449A0C08BBB}"/>
          </ac:picMkLst>
        </pc:picChg>
      </pc:sldChg>
      <pc:sldChg chg="modSp mod">
        <pc:chgData name="Ankita Dharurkar" userId="892a99b4-e17f-4fc0-8eac-ce76b5b5f592" providerId="ADAL" clId="{F37A8757-EB14-4961-9411-B3B8F4C46290}" dt="2022-02-26T02:14:28.960" v="147" actId="27636"/>
        <pc:sldMkLst>
          <pc:docMk/>
          <pc:sldMk cId="3875318814" sldId="262"/>
        </pc:sldMkLst>
        <pc:spChg chg="mod">
          <ac:chgData name="Ankita Dharurkar" userId="892a99b4-e17f-4fc0-8eac-ce76b5b5f592" providerId="ADAL" clId="{F37A8757-EB14-4961-9411-B3B8F4C46290}" dt="2022-02-26T02:14:28.960" v="147" actId="27636"/>
          <ac:spMkLst>
            <pc:docMk/>
            <pc:sldMk cId="3875318814" sldId="262"/>
            <ac:spMk id="2" creationId="{3E588F27-0309-4CA2-B628-926CC1B22AFB}"/>
          </ac:spMkLst>
        </pc:spChg>
      </pc:sldChg>
      <pc:sldChg chg="modSp new mod">
        <pc:chgData name="Ankita Dharurkar" userId="892a99b4-e17f-4fc0-8eac-ce76b5b5f592" providerId="ADAL" clId="{F37A8757-EB14-4961-9411-B3B8F4C46290}" dt="2022-02-26T03:15:15.903" v="308" actId="33524"/>
        <pc:sldMkLst>
          <pc:docMk/>
          <pc:sldMk cId="4001947297" sldId="265"/>
        </pc:sldMkLst>
        <pc:spChg chg="mod">
          <ac:chgData name="Ankita Dharurkar" userId="892a99b4-e17f-4fc0-8eac-ce76b5b5f592" providerId="ADAL" clId="{F37A8757-EB14-4961-9411-B3B8F4C46290}" dt="2022-02-26T03:15:15.903" v="308" actId="33524"/>
          <ac:spMkLst>
            <pc:docMk/>
            <pc:sldMk cId="4001947297" sldId="265"/>
            <ac:spMk id="2" creationId="{A3FE4B3E-61E9-43AA-AD39-4084238C53F1}"/>
          </ac:spMkLst>
        </pc:spChg>
      </pc:sldChg>
    </pc:docChg>
  </pc:docChgLst>
  <pc:docChgLst>
    <pc:chgData name="Dhaval Minesh Patel" userId="S::patel.d@northeastern.edu::791648c6-8054-4bf6-9939-bb4630c4fe1d" providerId="AD" clId="Web-{E18CB642-F8CB-4AE2-8E54-A7C46EE1A073}"/>
    <pc:docChg chg="addSld">
      <pc:chgData name="Dhaval Minesh Patel" userId="S::patel.d@northeastern.edu::791648c6-8054-4bf6-9939-bb4630c4fe1d" providerId="AD" clId="Web-{E18CB642-F8CB-4AE2-8E54-A7C46EE1A073}" dt="2022-02-26T02:14:27.432" v="3"/>
      <pc:docMkLst>
        <pc:docMk/>
      </pc:docMkLst>
      <pc:sldChg chg="add">
        <pc:chgData name="Dhaval Minesh Patel" userId="S::patel.d@northeastern.edu::791648c6-8054-4bf6-9939-bb4630c4fe1d" providerId="AD" clId="Web-{E18CB642-F8CB-4AE2-8E54-A7C46EE1A073}" dt="2022-02-26T02:14:27.089" v="0"/>
        <pc:sldMkLst>
          <pc:docMk/>
          <pc:sldMk cId="1850423024" sldId="259"/>
        </pc:sldMkLst>
      </pc:sldChg>
      <pc:sldChg chg="add">
        <pc:chgData name="Dhaval Minesh Patel" userId="S::patel.d@northeastern.edu::791648c6-8054-4bf6-9939-bb4630c4fe1d" providerId="AD" clId="Web-{E18CB642-F8CB-4AE2-8E54-A7C46EE1A073}" dt="2022-02-26T02:14:27.182" v="1"/>
        <pc:sldMkLst>
          <pc:docMk/>
          <pc:sldMk cId="201386818" sldId="260"/>
        </pc:sldMkLst>
      </pc:sldChg>
      <pc:sldChg chg="add">
        <pc:chgData name="Dhaval Minesh Patel" userId="S::patel.d@northeastern.edu::791648c6-8054-4bf6-9939-bb4630c4fe1d" providerId="AD" clId="Web-{E18CB642-F8CB-4AE2-8E54-A7C46EE1A073}" dt="2022-02-26T02:14:27.323" v="2"/>
        <pc:sldMkLst>
          <pc:docMk/>
          <pc:sldMk cId="3692814221" sldId="261"/>
        </pc:sldMkLst>
      </pc:sldChg>
      <pc:sldChg chg="add">
        <pc:chgData name="Dhaval Minesh Patel" userId="S::patel.d@northeastern.edu::791648c6-8054-4bf6-9939-bb4630c4fe1d" providerId="AD" clId="Web-{E18CB642-F8CB-4AE2-8E54-A7C46EE1A073}" dt="2022-02-26T02:14:27.432" v="3"/>
        <pc:sldMkLst>
          <pc:docMk/>
          <pc:sldMk cId="3875318814" sldId="262"/>
        </pc:sldMkLst>
      </pc:sldChg>
    </pc:docChg>
  </pc:docChgLst>
  <pc:docChgLst>
    <pc:chgData name="Aaradhy Sharma" userId="S::sharma.aara@northeastern.edu::ed5022a7-477b-4f7c-97e5-617e03980cdb" providerId="AD" clId="Web-{7592394F-5FDC-4C2B-AC02-A643510F180A}"/>
    <pc:docChg chg="addSld modSld">
      <pc:chgData name="Aaradhy Sharma" userId="S::sharma.aara@northeastern.edu::ed5022a7-477b-4f7c-97e5-617e03980cdb" providerId="AD" clId="Web-{7592394F-5FDC-4C2B-AC02-A643510F180A}" dt="2022-02-26T03:32:46.827" v="1" actId="20577"/>
      <pc:docMkLst>
        <pc:docMk/>
      </pc:docMkLst>
      <pc:sldChg chg="modSp new">
        <pc:chgData name="Aaradhy Sharma" userId="S::sharma.aara@northeastern.edu::ed5022a7-477b-4f7c-97e5-617e03980cdb" providerId="AD" clId="Web-{7592394F-5FDC-4C2B-AC02-A643510F180A}" dt="2022-02-26T03:32:46.827" v="1" actId="20577"/>
        <pc:sldMkLst>
          <pc:docMk/>
          <pc:sldMk cId="1956565808" sldId="266"/>
        </pc:sldMkLst>
        <pc:spChg chg="mod">
          <ac:chgData name="Aaradhy Sharma" userId="S::sharma.aara@northeastern.edu::ed5022a7-477b-4f7c-97e5-617e03980cdb" providerId="AD" clId="Web-{7592394F-5FDC-4C2B-AC02-A643510F180A}" dt="2022-02-26T03:32:46.827" v="1" actId="20577"/>
          <ac:spMkLst>
            <pc:docMk/>
            <pc:sldMk cId="1956565808" sldId="266"/>
            <ac:spMk id="3" creationId="{9A73A7DC-E794-49B3-A62B-5F1FDAC6C6B6}"/>
          </ac:spMkLst>
        </pc:spChg>
      </pc:sldChg>
    </pc:docChg>
  </pc:docChgLst>
  <pc:docChgLst>
    <pc:chgData name="Aaradhy Sharma" userId="S::sharma.aara@northeastern.edu::ed5022a7-477b-4f7c-97e5-617e03980cdb" providerId="AD" clId="Web-{BF2C6223-5F9B-4317-9E00-245D67584DC8}"/>
    <pc:docChg chg="modSld">
      <pc:chgData name="Aaradhy Sharma" userId="S::sharma.aara@northeastern.edu::ed5022a7-477b-4f7c-97e5-617e03980cdb" providerId="AD" clId="Web-{BF2C6223-5F9B-4317-9E00-245D67584DC8}" dt="2022-02-26T03:27:22.197" v="16" actId="20577"/>
      <pc:docMkLst>
        <pc:docMk/>
      </pc:docMkLst>
      <pc:sldChg chg="modSp">
        <pc:chgData name="Aaradhy Sharma" userId="S::sharma.aara@northeastern.edu::ed5022a7-477b-4f7c-97e5-617e03980cdb" providerId="AD" clId="Web-{BF2C6223-5F9B-4317-9E00-245D67584DC8}" dt="2022-02-26T03:27:22.197" v="16" actId="20577"/>
        <pc:sldMkLst>
          <pc:docMk/>
          <pc:sldMk cId="1554711866" sldId="263"/>
        </pc:sldMkLst>
        <pc:spChg chg="mod">
          <ac:chgData name="Aaradhy Sharma" userId="S::sharma.aara@northeastern.edu::ed5022a7-477b-4f7c-97e5-617e03980cdb" providerId="AD" clId="Web-{BF2C6223-5F9B-4317-9E00-245D67584DC8}" dt="2022-02-26T03:27:22.197" v="16" actId="20577"/>
          <ac:spMkLst>
            <pc:docMk/>
            <pc:sldMk cId="1554711866" sldId="263"/>
            <ac:spMk id="5" creationId="{9AB8C2C7-0BBC-481A-BFFE-FD38B1845ABA}"/>
          </ac:spMkLst>
        </pc:spChg>
      </pc:sldChg>
    </pc:docChg>
  </pc:docChgLst>
  <pc:docChgLst>
    <pc:chgData name="Aaradhy Sharma" userId="S::sharma.aara@northeastern.edu::ed5022a7-477b-4f7c-97e5-617e03980cdb" providerId="AD" clId="Web-{69762F34-869D-4791-85B9-E6E0A74459EF}"/>
    <pc:docChg chg="addSld delSld modSld">
      <pc:chgData name="Aaradhy Sharma" userId="S::sharma.aara@northeastern.edu::ed5022a7-477b-4f7c-97e5-617e03980cdb" providerId="AD" clId="Web-{69762F34-869D-4791-85B9-E6E0A74459EF}" dt="2022-02-26T03:25:02.029" v="336"/>
      <pc:docMkLst>
        <pc:docMk/>
      </pc:docMkLst>
      <pc:sldChg chg="addSp delSp modSp new mod setBg">
        <pc:chgData name="Aaradhy Sharma" userId="S::sharma.aara@northeastern.edu::ed5022a7-477b-4f7c-97e5-617e03980cdb" providerId="AD" clId="Web-{69762F34-869D-4791-85B9-E6E0A74459EF}" dt="2022-02-26T03:11:43.591" v="116" actId="20577"/>
        <pc:sldMkLst>
          <pc:docMk/>
          <pc:sldMk cId="1554711866" sldId="263"/>
        </pc:sldMkLst>
        <pc:spChg chg="mod">
          <ac:chgData name="Aaradhy Sharma" userId="S::sharma.aara@northeastern.edu::ed5022a7-477b-4f7c-97e5-617e03980cdb" providerId="AD" clId="Web-{69762F34-869D-4791-85B9-E6E0A74459EF}" dt="2022-02-26T03:10:46.793" v="109"/>
          <ac:spMkLst>
            <pc:docMk/>
            <pc:sldMk cId="1554711866" sldId="263"/>
            <ac:spMk id="2" creationId="{FC5C5A92-B4DC-47F1-9F4B-3E6AAD8D5C85}"/>
          </ac:spMkLst>
        </pc:spChg>
        <pc:spChg chg="del">
          <ac:chgData name="Aaradhy Sharma" userId="S::sharma.aara@northeastern.edu::ed5022a7-477b-4f7c-97e5-617e03980cdb" providerId="AD" clId="Web-{69762F34-869D-4791-85B9-E6E0A74459EF}" dt="2022-02-26T03:07:17.835" v="12"/>
          <ac:spMkLst>
            <pc:docMk/>
            <pc:sldMk cId="1554711866" sldId="263"/>
            <ac:spMk id="3" creationId="{3C99DEB6-B078-4457-ADC6-C4FCF60E3784}"/>
          </ac:spMkLst>
        </pc:spChg>
        <pc:spChg chg="add mod">
          <ac:chgData name="Aaradhy Sharma" userId="S::sharma.aara@northeastern.edu::ed5022a7-477b-4f7c-97e5-617e03980cdb" providerId="AD" clId="Web-{69762F34-869D-4791-85B9-E6E0A74459EF}" dt="2022-02-26T03:11:43.591" v="116" actId="20577"/>
          <ac:spMkLst>
            <pc:docMk/>
            <pc:sldMk cId="1554711866" sldId="263"/>
            <ac:spMk id="5" creationId="{9AB8C2C7-0BBC-481A-BFFE-FD38B1845ABA}"/>
          </ac:spMkLst>
        </pc:spChg>
        <pc:spChg chg="add del">
          <ac:chgData name="Aaradhy Sharma" userId="S::sharma.aara@northeastern.edu::ed5022a7-477b-4f7c-97e5-617e03980cdb" providerId="AD" clId="Web-{69762F34-869D-4791-85B9-E6E0A74459EF}" dt="2022-02-26T03:08:02.539" v="17"/>
          <ac:spMkLst>
            <pc:docMk/>
            <pc:sldMk cId="1554711866" sldId="263"/>
            <ac:spMk id="6" creationId="{BC654381-EE3D-4B81-AF62-17BC1BE795C2}"/>
          </ac:spMkLst>
        </pc:spChg>
        <pc:spChg chg="add">
          <ac:chgData name="Aaradhy Sharma" userId="S::sharma.aara@northeastern.edu::ed5022a7-477b-4f7c-97e5-617e03980cdb" providerId="AD" clId="Web-{69762F34-869D-4791-85B9-E6E0A74459EF}" dt="2022-02-26T03:10:46.793" v="109"/>
          <ac:spMkLst>
            <pc:docMk/>
            <pc:sldMk cId="1554711866" sldId="263"/>
            <ac:spMk id="10" creationId="{5C9B446A-6343-4E56-90BA-061E4DDF0FFB}"/>
          </ac:spMkLst>
        </pc:spChg>
        <pc:spChg chg="add">
          <ac:chgData name="Aaradhy Sharma" userId="S::sharma.aara@northeastern.edu::ed5022a7-477b-4f7c-97e5-617e03980cdb" providerId="AD" clId="Web-{69762F34-869D-4791-85B9-E6E0A74459EF}" dt="2022-02-26T03:10:46.793" v="109"/>
          <ac:spMkLst>
            <pc:docMk/>
            <pc:sldMk cId="1554711866" sldId="263"/>
            <ac:spMk id="12" creationId="{3EC72A1B-03D3-499C-B4BF-AC68EEC22B10}"/>
          </ac:spMkLst>
        </pc:spChg>
        <pc:spChg chg="add">
          <ac:chgData name="Aaradhy Sharma" userId="S::sharma.aara@northeastern.edu::ed5022a7-477b-4f7c-97e5-617e03980cdb" providerId="AD" clId="Web-{69762F34-869D-4791-85B9-E6E0A74459EF}" dt="2022-02-26T03:10:46.793" v="109"/>
          <ac:spMkLst>
            <pc:docMk/>
            <pc:sldMk cId="1554711866" sldId="263"/>
            <ac:spMk id="14" creationId="{216322C2-3CF0-4D33-BF90-3F384CF6D232}"/>
          </ac:spMkLst>
        </pc:spChg>
        <pc:spChg chg="add">
          <ac:chgData name="Aaradhy Sharma" userId="S::sharma.aara@northeastern.edu::ed5022a7-477b-4f7c-97e5-617e03980cdb" providerId="AD" clId="Web-{69762F34-869D-4791-85B9-E6E0A74459EF}" dt="2022-02-26T03:10:46.793" v="109"/>
          <ac:spMkLst>
            <pc:docMk/>
            <pc:sldMk cId="1554711866" sldId="263"/>
            <ac:spMk id="16" creationId="{55D4142C-5077-457F-A6AD-3FECFDB39685}"/>
          </ac:spMkLst>
        </pc:spChg>
        <pc:spChg chg="add">
          <ac:chgData name="Aaradhy Sharma" userId="S::sharma.aara@northeastern.edu::ed5022a7-477b-4f7c-97e5-617e03980cdb" providerId="AD" clId="Web-{69762F34-869D-4791-85B9-E6E0A74459EF}" dt="2022-02-26T03:10:46.793" v="109"/>
          <ac:spMkLst>
            <pc:docMk/>
            <pc:sldMk cId="1554711866" sldId="263"/>
            <ac:spMk id="18" creationId="{7A5F0580-5EE9-419F-96EE-B6529EF6E7D0}"/>
          </ac:spMkLst>
        </pc:spChg>
        <pc:picChg chg="add mod ord">
          <ac:chgData name="Aaradhy Sharma" userId="S::sharma.aara@northeastern.edu::ed5022a7-477b-4f7c-97e5-617e03980cdb" providerId="AD" clId="Web-{69762F34-869D-4791-85B9-E6E0A74459EF}" dt="2022-02-26T03:10:46.793" v="109"/>
          <ac:picMkLst>
            <pc:docMk/>
            <pc:sldMk cId="1554711866" sldId="263"/>
            <ac:picMk id="4" creationId="{31F8A8F2-A785-4EFE-B9B6-1FCBDDD7B516}"/>
          </ac:picMkLst>
        </pc:picChg>
      </pc:sldChg>
      <pc:sldChg chg="addSp delSp modSp new mod setBg setClrOvrMap">
        <pc:chgData name="Aaradhy Sharma" userId="S::sharma.aara@northeastern.edu::ed5022a7-477b-4f7c-97e5-617e03980cdb" providerId="AD" clId="Web-{69762F34-869D-4791-85B9-E6E0A74459EF}" dt="2022-02-26T03:25:02.029" v="336"/>
        <pc:sldMkLst>
          <pc:docMk/>
          <pc:sldMk cId="3637044207" sldId="264"/>
        </pc:sldMkLst>
        <pc:spChg chg="mod">
          <ac:chgData name="Aaradhy Sharma" userId="S::sharma.aara@northeastern.edu::ed5022a7-477b-4f7c-97e5-617e03980cdb" providerId="AD" clId="Web-{69762F34-869D-4791-85B9-E6E0A74459EF}" dt="2022-02-26T03:25:02.029" v="336"/>
          <ac:spMkLst>
            <pc:docMk/>
            <pc:sldMk cId="3637044207" sldId="264"/>
            <ac:spMk id="2" creationId="{7E429622-566D-4670-B64B-8A3B898564DA}"/>
          </ac:spMkLst>
        </pc:spChg>
        <pc:spChg chg="mod">
          <ac:chgData name="Aaradhy Sharma" userId="S::sharma.aara@northeastern.edu::ed5022a7-477b-4f7c-97e5-617e03980cdb" providerId="AD" clId="Web-{69762F34-869D-4791-85B9-E6E0A74459EF}" dt="2022-02-26T03:25:02.029" v="336"/>
          <ac:spMkLst>
            <pc:docMk/>
            <pc:sldMk cId="3637044207" sldId="264"/>
            <ac:spMk id="3" creationId="{3AE17053-6425-4A09-9CE7-A9448D58B566}"/>
          </ac:spMkLst>
        </pc:spChg>
        <pc:spChg chg="add del">
          <ac:chgData name="Aaradhy Sharma" userId="S::sharma.aara@northeastern.edu::ed5022a7-477b-4f7c-97e5-617e03980cdb" providerId="AD" clId="Web-{69762F34-869D-4791-85B9-E6E0A74459EF}" dt="2022-02-26T03:24:59.545" v="333"/>
          <ac:spMkLst>
            <pc:docMk/>
            <pc:sldMk cId="3637044207" sldId="264"/>
            <ac:spMk id="6" creationId="{2C9A9DA9-7DC8-488B-A882-123947B0F3D9}"/>
          </ac:spMkLst>
        </pc:spChg>
        <pc:spChg chg="add del">
          <ac:chgData name="Aaradhy Sharma" userId="S::sharma.aara@northeastern.edu::ed5022a7-477b-4f7c-97e5-617e03980cdb" providerId="AD" clId="Web-{69762F34-869D-4791-85B9-E6E0A74459EF}" dt="2022-02-26T03:24:59.545" v="333"/>
          <ac:spMkLst>
            <pc:docMk/>
            <pc:sldMk cId="3637044207" sldId="264"/>
            <ac:spMk id="7" creationId="{57F6BDD4-E066-4008-8011-6CC31AEB4556}"/>
          </ac:spMkLst>
        </pc:spChg>
        <pc:spChg chg="add del">
          <ac:chgData name="Aaradhy Sharma" userId="S::sharma.aara@northeastern.edu::ed5022a7-477b-4f7c-97e5-617e03980cdb" providerId="AD" clId="Web-{69762F34-869D-4791-85B9-E6E0A74459EF}" dt="2022-02-26T03:24:59.545" v="333"/>
          <ac:spMkLst>
            <pc:docMk/>
            <pc:sldMk cId="3637044207" sldId="264"/>
            <ac:spMk id="8" creationId="{2711A8FB-68FC-45FC-B01E-38F809E2D439}"/>
          </ac:spMkLst>
        </pc:spChg>
        <pc:spChg chg="add del">
          <ac:chgData name="Aaradhy Sharma" userId="S::sharma.aara@northeastern.edu::ed5022a7-477b-4f7c-97e5-617e03980cdb" providerId="AD" clId="Web-{69762F34-869D-4791-85B9-E6E0A74459EF}" dt="2022-02-26T03:19:40.341" v="249"/>
          <ac:spMkLst>
            <pc:docMk/>
            <pc:sldMk cId="3637044207" sldId="264"/>
            <ac:spMk id="9" creationId="{9AA72BD9-2C5A-4EDC-931F-5AA08EACA0F3}"/>
          </ac:spMkLst>
        </pc:spChg>
        <pc:spChg chg="add del">
          <ac:chgData name="Aaradhy Sharma" userId="S::sharma.aara@northeastern.edu::ed5022a7-477b-4f7c-97e5-617e03980cdb" providerId="AD" clId="Web-{69762F34-869D-4791-85B9-E6E0A74459EF}" dt="2022-02-26T03:24:59.545" v="333"/>
          <ac:spMkLst>
            <pc:docMk/>
            <pc:sldMk cId="3637044207" sldId="264"/>
            <ac:spMk id="10" creationId="{2A865FE3-5FC9-4049-87CF-30019C46C0F5}"/>
          </ac:spMkLst>
        </pc:spChg>
        <pc:spChg chg="add del">
          <ac:chgData name="Aaradhy Sharma" userId="S::sharma.aara@northeastern.edu::ed5022a7-477b-4f7c-97e5-617e03980cdb" providerId="AD" clId="Web-{69762F34-869D-4791-85B9-E6E0A74459EF}" dt="2022-02-26T03:19:40.341" v="249"/>
          <ac:spMkLst>
            <pc:docMk/>
            <pc:sldMk cId="3637044207" sldId="264"/>
            <ac:spMk id="11" creationId="{8A6DB0E6-E65F-4229-A5A0-2500203B6CC3}"/>
          </ac:spMkLst>
        </pc:spChg>
        <pc:spChg chg="add del">
          <ac:chgData name="Aaradhy Sharma" userId="S::sharma.aara@northeastern.edu::ed5022a7-477b-4f7c-97e5-617e03980cdb" providerId="AD" clId="Web-{69762F34-869D-4791-85B9-E6E0A74459EF}" dt="2022-02-26T03:25:02.013" v="335"/>
          <ac:spMkLst>
            <pc:docMk/>
            <pc:sldMk cId="3637044207" sldId="264"/>
            <ac:spMk id="12" creationId="{2550BE34-C2B8-49B8-8519-67A8CAD51AE9}"/>
          </ac:spMkLst>
        </pc:spChg>
        <pc:spChg chg="add del">
          <ac:chgData name="Aaradhy Sharma" userId="S::sharma.aara@northeastern.edu::ed5022a7-477b-4f7c-97e5-617e03980cdb" providerId="AD" clId="Web-{69762F34-869D-4791-85B9-E6E0A74459EF}" dt="2022-02-26T03:19:40.341" v="249"/>
          <ac:spMkLst>
            <pc:docMk/>
            <pc:sldMk cId="3637044207" sldId="264"/>
            <ac:spMk id="13" creationId="{55D4142C-5077-457F-A6AD-3FECFDB39685}"/>
          </ac:spMkLst>
        </pc:spChg>
        <pc:spChg chg="add del">
          <ac:chgData name="Aaradhy Sharma" userId="S::sharma.aara@northeastern.edu::ed5022a7-477b-4f7c-97e5-617e03980cdb" providerId="AD" clId="Web-{69762F34-869D-4791-85B9-E6E0A74459EF}" dt="2022-02-26T03:25:02.013" v="335"/>
          <ac:spMkLst>
            <pc:docMk/>
            <pc:sldMk cId="3637044207" sldId="264"/>
            <ac:spMk id="14" creationId="{A7457DD9-5A45-400A-AB4B-4B4EDECA25F1}"/>
          </ac:spMkLst>
        </pc:spChg>
        <pc:spChg chg="add del">
          <ac:chgData name="Aaradhy Sharma" userId="S::sharma.aara@northeastern.edu::ed5022a7-477b-4f7c-97e5-617e03980cdb" providerId="AD" clId="Web-{69762F34-869D-4791-85B9-E6E0A74459EF}" dt="2022-02-26T03:19:40.341" v="249"/>
          <ac:spMkLst>
            <pc:docMk/>
            <pc:sldMk cId="3637044207" sldId="264"/>
            <ac:spMk id="15" creationId="{7A5F0580-5EE9-419F-96EE-B6529EF6E7D0}"/>
          </ac:spMkLst>
        </pc:spChg>
        <pc:spChg chg="add del">
          <ac:chgData name="Aaradhy Sharma" userId="S::sharma.aara@northeastern.edu::ed5022a7-477b-4f7c-97e5-617e03980cdb" providerId="AD" clId="Web-{69762F34-869D-4791-85B9-E6E0A74459EF}" dt="2022-02-26T03:25:02.013" v="335"/>
          <ac:spMkLst>
            <pc:docMk/>
            <pc:sldMk cId="3637044207" sldId="264"/>
            <ac:spMk id="16" creationId="{441CF7D6-A660-431A-B0BB-140A0D5556B6}"/>
          </ac:spMkLst>
        </pc:spChg>
        <pc:spChg chg="add del">
          <ac:chgData name="Aaradhy Sharma" userId="S::sharma.aara@northeastern.edu::ed5022a7-477b-4f7c-97e5-617e03980cdb" providerId="AD" clId="Web-{69762F34-869D-4791-85B9-E6E0A74459EF}" dt="2022-02-26T03:20:51.108" v="253"/>
          <ac:spMkLst>
            <pc:docMk/>
            <pc:sldMk cId="3637044207" sldId="264"/>
            <ac:spMk id="17" creationId="{8108D317-7CBD-4897-BD1F-959436D2A3BE}"/>
          </ac:spMkLst>
        </pc:spChg>
        <pc:spChg chg="add del">
          <ac:chgData name="Aaradhy Sharma" userId="S::sharma.aara@northeastern.edu::ed5022a7-477b-4f7c-97e5-617e03980cdb" providerId="AD" clId="Web-{69762F34-869D-4791-85B9-E6E0A74459EF}" dt="2022-02-26T03:20:51.108" v="253"/>
          <ac:spMkLst>
            <pc:docMk/>
            <pc:sldMk cId="3637044207" sldId="264"/>
            <ac:spMk id="19" creationId="{D6297641-8B9F-4767-9606-8A11313227BF}"/>
          </ac:spMkLst>
        </pc:spChg>
        <pc:spChg chg="add del">
          <ac:chgData name="Aaradhy Sharma" userId="S::sharma.aara@northeastern.edu::ed5022a7-477b-4f7c-97e5-617e03980cdb" providerId="AD" clId="Web-{69762F34-869D-4791-85B9-E6E0A74459EF}" dt="2022-02-26T03:20:51.108" v="253"/>
          <ac:spMkLst>
            <pc:docMk/>
            <pc:sldMk cId="3637044207" sldId="264"/>
            <ac:spMk id="20" creationId="{D8F3CA65-EA00-46B4-9616-39E6853F7BED}"/>
          </ac:spMkLst>
        </pc:spChg>
        <pc:spChg chg="add del">
          <ac:chgData name="Aaradhy Sharma" userId="S::sharma.aara@northeastern.edu::ed5022a7-477b-4f7c-97e5-617e03980cdb" providerId="AD" clId="Web-{69762F34-869D-4791-85B9-E6E0A74459EF}" dt="2022-02-26T03:25:02.013" v="335"/>
          <ac:spMkLst>
            <pc:docMk/>
            <pc:sldMk cId="3637044207" sldId="264"/>
            <ac:spMk id="21" creationId="{0570A85B-3810-4F95-97B0-CBF4CCDB381C}"/>
          </ac:spMkLst>
        </pc:spChg>
        <pc:spChg chg="add">
          <ac:chgData name="Aaradhy Sharma" userId="S::sharma.aara@northeastern.edu::ed5022a7-477b-4f7c-97e5-617e03980cdb" providerId="AD" clId="Web-{69762F34-869D-4791-85B9-E6E0A74459EF}" dt="2022-02-26T03:25:02.029" v="336"/>
          <ac:spMkLst>
            <pc:docMk/>
            <pc:sldMk cId="3637044207" sldId="264"/>
            <ac:spMk id="23" creationId="{0288C6B4-AFC3-407F-A595-EFFD38D4CCAF}"/>
          </ac:spMkLst>
        </pc:spChg>
        <pc:spChg chg="add">
          <ac:chgData name="Aaradhy Sharma" userId="S::sharma.aara@northeastern.edu::ed5022a7-477b-4f7c-97e5-617e03980cdb" providerId="AD" clId="Web-{69762F34-869D-4791-85B9-E6E0A74459EF}" dt="2022-02-26T03:25:02.029" v="336"/>
          <ac:spMkLst>
            <pc:docMk/>
            <pc:sldMk cId="3637044207" sldId="264"/>
            <ac:spMk id="24" creationId="{CF236821-17FE-429B-8D2C-08E13A64EA40}"/>
          </ac:spMkLst>
        </pc:spChg>
        <pc:spChg chg="add">
          <ac:chgData name="Aaradhy Sharma" userId="S::sharma.aara@northeastern.edu::ed5022a7-477b-4f7c-97e5-617e03980cdb" providerId="AD" clId="Web-{69762F34-869D-4791-85B9-E6E0A74459EF}" dt="2022-02-26T03:25:02.029" v="336"/>
          <ac:spMkLst>
            <pc:docMk/>
            <pc:sldMk cId="3637044207" sldId="264"/>
            <ac:spMk id="25" creationId="{C0BDBCD2-E081-43AB-9119-C55465E59757}"/>
          </ac:spMkLst>
        </pc:spChg>
        <pc:spChg chg="add">
          <ac:chgData name="Aaradhy Sharma" userId="S::sharma.aara@northeastern.edu::ed5022a7-477b-4f7c-97e5-617e03980cdb" providerId="AD" clId="Web-{69762F34-869D-4791-85B9-E6E0A74459EF}" dt="2022-02-26T03:25:02.029" v="336"/>
          <ac:spMkLst>
            <pc:docMk/>
            <pc:sldMk cId="3637044207" sldId="264"/>
            <ac:spMk id="26" creationId="{98E79BE4-34FE-485A-98A5-92CE8F7C4743}"/>
          </ac:spMkLst>
        </pc:spChg>
        <pc:spChg chg="add">
          <ac:chgData name="Aaradhy Sharma" userId="S::sharma.aara@northeastern.edu::ed5022a7-477b-4f7c-97e5-617e03980cdb" providerId="AD" clId="Web-{69762F34-869D-4791-85B9-E6E0A74459EF}" dt="2022-02-26T03:25:02.029" v="336"/>
          <ac:spMkLst>
            <pc:docMk/>
            <pc:sldMk cId="3637044207" sldId="264"/>
            <ac:spMk id="27" creationId="{7A5F0580-5EE9-419F-96EE-B6529EF6E7D0}"/>
          </ac:spMkLst>
        </pc:spChg>
        <pc:picChg chg="add mod">
          <ac:chgData name="Aaradhy Sharma" userId="S::sharma.aara@northeastern.edu::ed5022a7-477b-4f7c-97e5-617e03980cdb" providerId="AD" clId="Web-{69762F34-869D-4791-85B9-E6E0A74459EF}" dt="2022-02-26T03:25:02.029" v="336"/>
          <ac:picMkLst>
            <pc:docMk/>
            <pc:sldMk cId="3637044207" sldId="264"/>
            <ac:picMk id="4" creationId="{6BACCA33-7EB6-4B8B-9653-7E49E81575C6}"/>
          </ac:picMkLst>
        </pc:picChg>
        <pc:picChg chg="add del">
          <ac:chgData name="Aaradhy Sharma" userId="S::sharma.aara@northeastern.edu::ed5022a7-477b-4f7c-97e5-617e03980cdb" providerId="AD" clId="Web-{69762F34-869D-4791-85B9-E6E0A74459EF}" dt="2022-02-26T03:19:40.341" v="249"/>
          <ac:picMkLst>
            <pc:docMk/>
            <pc:sldMk cId="3637044207" sldId="264"/>
            <ac:picMk id="5" creationId="{EE47DACB-BA4F-4148-985A-450D93248EB8}"/>
          </ac:picMkLst>
        </pc:picChg>
        <pc:picChg chg="add del">
          <ac:chgData name="Aaradhy Sharma" userId="S::sharma.aara@northeastern.edu::ed5022a7-477b-4f7c-97e5-617e03980cdb" providerId="AD" clId="Web-{69762F34-869D-4791-85B9-E6E0A74459EF}" dt="2022-02-26T03:20:51.108" v="253"/>
          <ac:picMkLst>
            <pc:docMk/>
            <pc:sldMk cId="3637044207" sldId="264"/>
            <ac:picMk id="18" creationId="{8ECD164F-7B52-421A-A618-97BA9B718617}"/>
          </ac:picMkLst>
        </pc:picChg>
      </pc:sldChg>
      <pc:sldChg chg="new del">
        <pc:chgData name="Aaradhy Sharma" userId="S::sharma.aara@northeastern.edu::ed5022a7-477b-4f7c-97e5-617e03980cdb" providerId="AD" clId="Web-{69762F34-869D-4791-85B9-E6E0A74459EF}" dt="2022-02-26T03:16:54.836" v="127"/>
        <pc:sldMkLst>
          <pc:docMk/>
          <pc:sldMk cId="1790346947" sldId="266"/>
        </pc:sldMkLst>
      </pc:sldChg>
    </pc:docChg>
  </pc:docChgLst>
  <pc:docChgLst>
    <pc:chgData name="Aaradhy Sharma" userId="S::sharma.aara@northeastern.edu::ed5022a7-477b-4f7c-97e5-617e03980cdb" providerId="AD" clId="Web-{3569B9EF-E822-4C0D-931E-F7887CF9C949}"/>
    <pc:docChg chg="addSld modSld">
      <pc:chgData name="Aaradhy Sharma" userId="S::sharma.aara@northeastern.edu::ed5022a7-477b-4f7c-97e5-617e03980cdb" providerId="AD" clId="Web-{3569B9EF-E822-4C0D-931E-F7887CF9C949}" dt="2022-02-26T03:42:00.514" v="85" actId="1076"/>
      <pc:docMkLst>
        <pc:docMk/>
      </pc:docMkLst>
      <pc:sldChg chg="modSp">
        <pc:chgData name="Aaradhy Sharma" userId="S::sharma.aara@northeastern.edu::ed5022a7-477b-4f7c-97e5-617e03980cdb" providerId="AD" clId="Web-{3569B9EF-E822-4C0D-931E-F7887CF9C949}" dt="2022-02-26T03:39:02.197" v="58" actId="20577"/>
        <pc:sldMkLst>
          <pc:docMk/>
          <pc:sldMk cId="1554711866" sldId="263"/>
        </pc:sldMkLst>
        <pc:spChg chg="mod">
          <ac:chgData name="Aaradhy Sharma" userId="S::sharma.aara@northeastern.edu::ed5022a7-477b-4f7c-97e5-617e03980cdb" providerId="AD" clId="Web-{3569B9EF-E822-4C0D-931E-F7887CF9C949}" dt="2022-02-26T03:39:02.197" v="58" actId="20577"/>
          <ac:spMkLst>
            <pc:docMk/>
            <pc:sldMk cId="1554711866" sldId="263"/>
            <ac:spMk id="5" creationId="{9AB8C2C7-0BBC-481A-BFFE-FD38B1845ABA}"/>
          </ac:spMkLst>
        </pc:spChg>
      </pc:sldChg>
      <pc:sldChg chg="addSp delSp modSp">
        <pc:chgData name="Aaradhy Sharma" userId="S::sharma.aara@northeastern.edu::ed5022a7-477b-4f7c-97e5-617e03980cdb" providerId="AD" clId="Web-{3569B9EF-E822-4C0D-931E-F7887CF9C949}" dt="2022-02-26T03:37:38.741" v="55" actId="14100"/>
        <pc:sldMkLst>
          <pc:docMk/>
          <pc:sldMk cId="1956565808" sldId="266"/>
        </pc:sldMkLst>
        <pc:spChg chg="mod">
          <ac:chgData name="Aaradhy Sharma" userId="S::sharma.aara@northeastern.edu::ed5022a7-477b-4f7c-97e5-617e03980cdb" providerId="AD" clId="Web-{3569B9EF-E822-4C0D-931E-F7887CF9C949}" dt="2022-02-26T03:35:54.020" v="27" actId="20577"/>
          <ac:spMkLst>
            <pc:docMk/>
            <pc:sldMk cId="1956565808" sldId="266"/>
            <ac:spMk id="2" creationId="{AEC2EF27-A6EB-41AB-A6F8-E3056AA15BA4}"/>
          </ac:spMkLst>
        </pc:spChg>
        <pc:spChg chg="add del mod">
          <ac:chgData name="Aaradhy Sharma" userId="S::sharma.aara@northeastern.edu::ed5022a7-477b-4f7c-97e5-617e03980cdb" providerId="AD" clId="Web-{3569B9EF-E822-4C0D-931E-F7887CF9C949}" dt="2022-02-26T03:36:29.286" v="38"/>
          <ac:spMkLst>
            <pc:docMk/>
            <pc:sldMk cId="1956565808" sldId="266"/>
            <ac:spMk id="3" creationId="{9A73A7DC-E794-49B3-A62B-5F1FDAC6C6B6}"/>
          </ac:spMkLst>
        </pc:spChg>
        <pc:graphicFrameChg chg="add del">
          <ac:chgData name="Aaradhy Sharma" userId="S::sharma.aara@northeastern.edu::ed5022a7-477b-4f7c-97e5-617e03980cdb" providerId="AD" clId="Web-{3569B9EF-E822-4C0D-931E-F7887CF9C949}" dt="2022-02-26T03:36:16.208" v="31"/>
          <ac:graphicFrameMkLst>
            <pc:docMk/>
            <pc:sldMk cId="1956565808" sldId="266"/>
            <ac:graphicFrameMk id="6" creationId="{0BDAAFB3-E52C-48E8-9D01-CA4009DF95FC}"/>
          </ac:graphicFrameMkLst>
        </pc:graphicFrameChg>
        <pc:graphicFrameChg chg="add del">
          <ac:chgData name="Aaradhy Sharma" userId="S::sharma.aara@northeastern.edu::ed5022a7-477b-4f7c-97e5-617e03980cdb" providerId="AD" clId="Web-{3569B9EF-E822-4C0D-931E-F7887CF9C949}" dt="2022-02-26T03:36:18.739" v="33"/>
          <ac:graphicFrameMkLst>
            <pc:docMk/>
            <pc:sldMk cId="1956565808" sldId="266"/>
            <ac:graphicFrameMk id="8" creationId="{20BD74B1-0DA7-427F-975D-252E202D2975}"/>
          </ac:graphicFrameMkLst>
        </pc:graphicFrameChg>
        <pc:graphicFrameChg chg="add del">
          <ac:chgData name="Aaradhy Sharma" userId="S::sharma.aara@northeastern.edu::ed5022a7-477b-4f7c-97e5-617e03980cdb" providerId="AD" clId="Web-{3569B9EF-E822-4C0D-931E-F7887CF9C949}" dt="2022-02-26T03:36:24.692" v="35"/>
          <ac:graphicFrameMkLst>
            <pc:docMk/>
            <pc:sldMk cId="1956565808" sldId="266"/>
            <ac:graphicFrameMk id="10" creationId="{0BDAAFB3-E52C-48E8-9D01-CA4009DF95FC}"/>
          </ac:graphicFrameMkLst>
        </pc:graphicFrameChg>
        <pc:graphicFrameChg chg="add del">
          <ac:chgData name="Aaradhy Sharma" userId="S::sharma.aara@northeastern.edu::ed5022a7-477b-4f7c-97e5-617e03980cdb" providerId="AD" clId="Web-{3569B9EF-E822-4C0D-931E-F7887CF9C949}" dt="2022-02-26T03:36:29.271" v="37"/>
          <ac:graphicFrameMkLst>
            <pc:docMk/>
            <pc:sldMk cId="1956565808" sldId="266"/>
            <ac:graphicFrameMk id="12" creationId="{EFF8B87A-9C52-4BE4-A8D1-FAFB196B80D0}"/>
          </ac:graphicFrameMkLst>
        </pc:graphicFrameChg>
        <pc:graphicFrameChg chg="add mod modGraphic">
          <ac:chgData name="Aaradhy Sharma" userId="S::sharma.aara@northeastern.edu::ed5022a7-477b-4f7c-97e5-617e03980cdb" providerId="AD" clId="Web-{3569B9EF-E822-4C0D-931E-F7887CF9C949}" dt="2022-02-26T03:37:25.194" v="49" actId="14100"/>
          <ac:graphicFrameMkLst>
            <pc:docMk/>
            <pc:sldMk cId="1956565808" sldId="266"/>
            <ac:graphicFrameMk id="14" creationId="{0BDAAFB3-E52C-48E8-9D01-CA4009DF95FC}"/>
          </ac:graphicFrameMkLst>
        </pc:graphicFrameChg>
        <pc:picChg chg="add mod">
          <ac:chgData name="Aaradhy Sharma" userId="S::sharma.aara@northeastern.edu::ed5022a7-477b-4f7c-97e5-617e03980cdb" providerId="AD" clId="Web-{3569B9EF-E822-4C0D-931E-F7887CF9C949}" dt="2022-02-26T03:37:38.741" v="55" actId="14100"/>
          <ac:picMkLst>
            <pc:docMk/>
            <pc:sldMk cId="1956565808" sldId="266"/>
            <ac:picMk id="4" creationId="{C495F468-947E-4222-9AD5-7BE302BC9A50}"/>
          </ac:picMkLst>
        </pc:picChg>
      </pc:sldChg>
      <pc:sldChg chg="addSp delSp modSp new mod setBg">
        <pc:chgData name="Aaradhy Sharma" userId="S::sharma.aara@northeastern.edu::ed5022a7-477b-4f7c-97e5-617e03980cdb" providerId="AD" clId="Web-{3569B9EF-E822-4C0D-931E-F7887CF9C949}" dt="2022-02-26T03:42:00.514" v="85" actId="1076"/>
        <pc:sldMkLst>
          <pc:docMk/>
          <pc:sldMk cId="1915953880" sldId="267"/>
        </pc:sldMkLst>
        <pc:spChg chg="del">
          <ac:chgData name="Aaradhy Sharma" userId="S::sharma.aara@northeastern.edu::ed5022a7-477b-4f7c-97e5-617e03980cdb" providerId="AD" clId="Web-{3569B9EF-E822-4C0D-931E-F7887CF9C949}" dt="2022-02-26T03:40:30.293" v="68"/>
          <ac:spMkLst>
            <pc:docMk/>
            <pc:sldMk cId="1915953880" sldId="267"/>
            <ac:spMk id="2" creationId="{101790DB-E279-4DCB-A13E-90105AAB00B0}"/>
          </ac:spMkLst>
        </pc:spChg>
        <pc:spChg chg="del mod">
          <ac:chgData name="Aaradhy Sharma" userId="S::sharma.aara@northeastern.edu::ed5022a7-477b-4f7c-97e5-617e03980cdb" providerId="AD" clId="Web-{3569B9EF-E822-4C0D-931E-F7887CF9C949}" dt="2022-02-26T03:40:12.745" v="62"/>
          <ac:spMkLst>
            <pc:docMk/>
            <pc:sldMk cId="1915953880" sldId="267"/>
            <ac:spMk id="3" creationId="{55F24A33-CAED-42BB-9FB0-5FB0542CD021}"/>
          </ac:spMkLst>
        </pc:spChg>
        <pc:spChg chg="add del mod">
          <ac:chgData name="Aaradhy Sharma" userId="S::sharma.aara@northeastern.edu::ed5022a7-477b-4f7c-97e5-617e03980cdb" providerId="AD" clId="Web-{3569B9EF-E822-4C0D-931E-F7887CF9C949}" dt="2022-02-26T03:40:20.527" v="64"/>
          <ac:spMkLst>
            <pc:docMk/>
            <pc:sldMk cId="1915953880" sldId="267"/>
            <ac:spMk id="12" creationId="{CFA4858A-3ECF-4431-909A-51FF1415D5E3}"/>
          </ac:spMkLst>
        </pc:spChg>
        <pc:spChg chg="add del mod">
          <ac:chgData name="Aaradhy Sharma" userId="S::sharma.aara@northeastern.edu::ed5022a7-477b-4f7c-97e5-617e03980cdb" providerId="AD" clId="Web-{3569B9EF-E822-4C0D-931E-F7887CF9C949}" dt="2022-02-26T03:41:18.138" v="70"/>
          <ac:spMkLst>
            <pc:docMk/>
            <pc:sldMk cId="1915953880" sldId="267"/>
            <ac:spMk id="15" creationId="{E9338310-3882-4DF3-BE9D-348346D06B25}"/>
          </ac:spMkLst>
        </pc:spChg>
        <pc:spChg chg="add del">
          <ac:chgData name="Aaradhy Sharma" userId="S::sharma.aara@northeastern.edu::ed5022a7-477b-4f7c-97e5-617e03980cdb" providerId="AD" clId="Web-{3569B9EF-E822-4C0D-931E-F7887CF9C949}" dt="2022-02-26T03:41:57.717" v="84"/>
          <ac:spMkLst>
            <pc:docMk/>
            <pc:sldMk cId="1915953880" sldId="267"/>
            <ac:spMk id="18" creationId="{69E6EFEE-6516-482C-B143-F97F9BF89D0E}"/>
          </ac:spMkLst>
        </pc:spChg>
        <pc:spChg chg="add del">
          <ac:chgData name="Aaradhy Sharma" userId="S::sharma.aara@northeastern.edu::ed5022a7-477b-4f7c-97e5-617e03980cdb" providerId="AD" clId="Web-{3569B9EF-E822-4C0D-931E-F7887CF9C949}" dt="2022-02-26T03:41:57.717" v="84"/>
          <ac:spMkLst>
            <pc:docMk/>
            <pc:sldMk cId="1915953880" sldId="267"/>
            <ac:spMk id="20" creationId="{3DF0D2C0-CD0C-470C-8851-D8B2CC417CB9}"/>
          </ac:spMkLst>
        </pc:spChg>
        <pc:spChg chg="add del">
          <ac:chgData name="Aaradhy Sharma" userId="S::sharma.aara@northeastern.edu::ed5022a7-477b-4f7c-97e5-617e03980cdb" providerId="AD" clId="Web-{3569B9EF-E822-4C0D-931E-F7887CF9C949}" dt="2022-02-26T03:41:57.717" v="84"/>
          <ac:spMkLst>
            <pc:docMk/>
            <pc:sldMk cId="1915953880" sldId="267"/>
            <ac:spMk id="24" creationId="{2682F7B0-8713-47BF-A065-FB006EC40EB2}"/>
          </ac:spMkLst>
        </pc:spChg>
        <pc:spChg chg="add del">
          <ac:chgData name="Aaradhy Sharma" userId="S::sharma.aara@northeastern.edu::ed5022a7-477b-4f7c-97e5-617e03980cdb" providerId="AD" clId="Web-{3569B9EF-E822-4C0D-931E-F7887CF9C949}" dt="2022-02-26T03:41:38.685" v="80"/>
          <ac:spMkLst>
            <pc:docMk/>
            <pc:sldMk cId="1915953880" sldId="267"/>
            <ac:spMk id="25" creationId="{726908CC-6AC4-4222-8250-B90B6072E8AC}"/>
          </ac:spMkLst>
        </pc:spChg>
        <pc:spChg chg="add del">
          <ac:chgData name="Aaradhy Sharma" userId="S::sharma.aara@northeastern.edu::ed5022a7-477b-4f7c-97e5-617e03980cdb" providerId="AD" clId="Web-{3569B9EF-E822-4C0D-931E-F7887CF9C949}" dt="2022-02-26T03:41:38.685" v="80"/>
          <ac:spMkLst>
            <pc:docMk/>
            <pc:sldMk cId="1915953880" sldId="267"/>
            <ac:spMk id="27" creationId="{F2F606D8-696E-4B76-BB10-43672AA1475A}"/>
          </ac:spMkLst>
        </pc:spChg>
        <pc:spChg chg="add del">
          <ac:chgData name="Aaradhy Sharma" userId="S::sharma.aara@northeastern.edu::ed5022a7-477b-4f7c-97e5-617e03980cdb" providerId="AD" clId="Web-{3569B9EF-E822-4C0D-931E-F7887CF9C949}" dt="2022-02-26T03:41:38.685" v="80"/>
          <ac:spMkLst>
            <pc:docMk/>
            <pc:sldMk cId="1915953880" sldId="267"/>
            <ac:spMk id="29" creationId="{3ABF1881-5AFD-48F9-979A-19EE2FE30A33}"/>
          </ac:spMkLst>
        </pc:spChg>
        <pc:spChg chg="add del">
          <ac:chgData name="Aaradhy Sharma" userId="S::sharma.aara@northeastern.edu::ed5022a7-477b-4f7c-97e5-617e03980cdb" providerId="AD" clId="Web-{3569B9EF-E822-4C0D-931E-F7887CF9C949}" dt="2022-02-26T03:41:40.685" v="82"/>
          <ac:spMkLst>
            <pc:docMk/>
            <pc:sldMk cId="1915953880" sldId="267"/>
            <ac:spMk id="31" creationId="{4E53A02A-0A33-40D9-A04E-36FA92BFD8A3}"/>
          </ac:spMkLst>
        </pc:spChg>
        <pc:spChg chg="add del">
          <ac:chgData name="Aaradhy Sharma" userId="S::sharma.aara@northeastern.edu::ed5022a7-477b-4f7c-97e5-617e03980cdb" providerId="AD" clId="Web-{3569B9EF-E822-4C0D-931E-F7887CF9C949}" dt="2022-02-26T03:41:40.685" v="82"/>
          <ac:spMkLst>
            <pc:docMk/>
            <pc:sldMk cId="1915953880" sldId="267"/>
            <ac:spMk id="32" creationId="{216DD803-634F-4EF2-A1E7-B1911DEE9D0B}"/>
          </ac:spMkLst>
        </pc:spChg>
        <pc:spChg chg="add del">
          <ac:chgData name="Aaradhy Sharma" userId="S::sharma.aara@northeastern.edu::ed5022a7-477b-4f7c-97e5-617e03980cdb" providerId="AD" clId="Web-{3569B9EF-E822-4C0D-931E-F7887CF9C949}" dt="2022-02-26T03:41:40.685" v="82"/>
          <ac:spMkLst>
            <pc:docMk/>
            <pc:sldMk cId="1915953880" sldId="267"/>
            <ac:spMk id="33" creationId="{A77B63F8-D1F3-4D40-B2D4-779BAE82BE6D}"/>
          </ac:spMkLst>
        </pc:spChg>
        <pc:spChg chg="add del">
          <ac:chgData name="Aaradhy Sharma" userId="S::sharma.aara@northeastern.edu::ed5022a7-477b-4f7c-97e5-617e03980cdb" providerId="AD" clId="Web-{3569B9EF-E822-4C0D-931E-F7887CF9C949}" dt="2022-02-26T03:41:57.717" v="84"/>
          <ac:spMkLst>
            <pc:docMk/>
            <pc:sldMk cId="1915953880" sldId="267"/>
            <ac:spMk id="35" creationId="{92468898-5A6E-4D55-85EC-308E785EE06C}"/>
          </ac:spMkLst>
        </pc:spChg>
        <pc:spChg chg="add del">
          <ac:chgData name="Aaradhy Sharma" userId="S::sharma.aara@northeastern.edu::ed5022a7-477b-4f7c-97e5-617e03980cdb" providerId="AD" clId="Web-{3569B9EF-E822-4C0D-931E-F7887CF9C949}" dt="2022-02-26T03:41:57.717" v="84"/>
          <ac:spMkLst>
            <pc:docMk/>
            <pc:sldMk cId="1915953880" sldId="267"/>
            <ac:spMk id="36" creationId="{3E23A947-2D45-4208-AE2B-64948C87A3EB}"/>
          </ac:spMkLst>
        </pc:spChg>
        <pc:spChg chg="add del">
          <ac:chgData name="Aaradhy Sharma" userId="S::sharma.aara@northeastern.edu::ed5022a7-477b-4f7c-97e5-617e03980cdb" providerId="AD" clId="Web-{3569B9EF-E822-4C0D-931E-F7887CF9C949}" dt="2022-02-26T03:41:57.717" v="84"/>
          <ac:spMkLst>
            <pc:docMk/>
            <pc:sldMk cId="1915953880" sldId="267"/>
            <ac:spMk id="37" creationId="{E5BBB0F9-6A59-4D02-A9C7-A2D6516684CE}"/>
          </ac:spMkLst>
        </pc:spChg>
        <pc:graphicFrameChg chg="add del mod ord modGraphic">
          <ac:chgData name="Aaradhy Sharma" userId="S::sharma.aara@northeastern.edu::ed5022a7-477b-4f7c-97e5-617e03980cdb" providerId="AD" clId="Web-{3569B9EF-E822-4C0D-931E-F7887CF9C949}" dt="2022-02-26T03:40:18.496" v="63"/>
          <ac:graphicFrameMkLst>
            <pc:docMk/>
            <pc:sldMk cId="1915953880" sldId="267"/>
            <ac:graphicFrameMk id="4" creationId="{E5CB3975-EDF7-46EF-964F-D9391D361D5A}"/>
          </ac:graphicFrameMkLst>
        </pc:graphicFrameChg>
        <pc:picChg chg="add del mod ord">
          <ac:chgData name="Aaradhy Sharma" userId="S::sharma.aara@northeastern.edu::ed5022a7-477b-4f7c-97e5-617e03980cdb" providerId="AD" clId="Web-{3569B9EF-E822-4C0D-931E-F7887CF9C949}" dt="2022-02-26T03:41:16.778" v="69"/>
          <ac:picMkLst>
            <pc:docMk/>
            <pc:sldMk cId="1915953880" sldId="267"/>
            <ac:picMk id="13" creationId="{96E54E32-604D-4DBF-AACD-38AF6A39D9D7}"/>
          </ac:picMkLst>
        </pc:picChg>
        <pc:picChg chg="add mod ord">
          <ac:chgData name="Aaradhy Sharma" userId="S::sharma.aara@northeastern.edu::ed5022a7-477b-4f7c-97e5-617e03980cdb" providerId="AD" clId="Web-{3569B9EF-E822-4C0D-931E-F7887CF9C949}" dt="2022-02-26T03:42:00.514" v="85" actId="1076"/>
          <ac:picMkLst>
            <pc:docMk/>
            <pc:sldMk cId="1915953880" sldId="267"/>
            <ac:picMk id="16" creationId="{1A439407-7440-4294-B965-A69AD0A2DCC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CF6B32-B61D-47B7-AE22-814DD5DB849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7D9D72-23CB-40E9-AEC8-434209DFD0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Hadoop is an open source, Java-based programming framework designed to deliver a distributed file system (HDFS) that supports the processing and storage of extremely large data  sets in a distributed computing environment. </a:t>
          </a:r>
        </a:p>
      </dgm:t>
    </dgm:pt>
    <dgm:pt modelId="{D6602271-67E0-42D3-BCEE-8DFC81E87D12}" type="parTrans" cxnId="{0505C6B3-1988-479A-B333-9B597ACD467E}">
      <dgm:prSet/>
      <dgm:spPr/>
      <dgm:t>
        <a:bodyPr/>
        <a:lstStyle/>
        <a:p>
          <a:endParaRPr lang="en-US"/>
        </a:p>
      </dgm:t>
    </dgm:pt>
    <dgm:pt modelId="{B6CB82DF-43D2-4B2B-A6F8-ACF15A289352}" type="sibTrans" cxnId="{0505C6B3-1988-479A-B333-9B597ACD467E}">
      <dgm:prSet/>
      <dgm:spPr/>
      <dgm:t>
        <a:bodyPr/>
        <a:lstStyle/>
        <a:p>
          <a:endParaRPr lang="en-US"/>
        </a:p>
      </dgm:t>
    </dgm:pt>
    <dgm:pt modelId="{3C87CD80-1C88-4D63-BB65-82E4EC3D4B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part of the Apache project sponsored by the  Apache Software Foundation. </a:t>
          </a:r>
        </a:p>
      </dgm:t>
    </dgm:pt>
    <dgm:pt modelId="{EAB28C9E-94BF-4985-A6CC-D403F09CDC41}" type="parTrans" cxnId="{E68B9CD9-801B-4AA0-AAA6-3EBCA0DD7E90}">
      <dgm:prSet/>
      <dgm:spPr/>
      <dgm:t>
        <a:bodyPr/>
        <a:lstStyle/>
        <a:p>
          <a:endParaRPr lang="en-US"/>
        </a:p>
      </dgm:t>
    </dgm:pt>
    <dgm:pt modelId="{57429D6B-28F0-4692-94A7-BE26B5BAC33B}" type="sibTrans" cxnId="{E68B9CD9-801B-4AA0-AAA6-3EBCA0DD7E90}">
      <dgm:prSet/>
      <dgm:spPr/>
      <dgm:t>
        <a:bodyPr/>
        <a:lstStyle/>
        <a:p>
          <a:endParaRPr lang="en-US"/>
        </a:p>
      </dgm:t>
    </dgm:pt>
    <dgm:pt modelId="{153C64E0-B955-4512-AEB0-E37D678244B1}" type="pres">
      <dgm:prSet presAssocID="{91CF6B32-B61D-47B7-AE22-814DD5DB8494}" presName="root" presStyleCnt="0">
        <dgm:presLayoutVars>
          <dgm:dir/>
          <dgm:resizeHandles val="exact"/>
        </dgm:presLayoutVars>
      </dgm:prSet>
      <dgm:spPr/>
    </dgm:pt>
    <dgm:pt modelId="{F8F0A5C3-42A8-4F89-9F9B-4B4F0B0E403C}" type="pres">
      <dgm:prSet presAssocID="{E67D9D72-23CB-40E9-AEC8-434209DFD0BC}" presName="compNode" presStyleCnt="0"/>
      <dgm:spPr/>
    </dgm:pt>
    <dgm:pt modelId="{1440013F-C031-4372-B87C-CFB65B94349D}" type="pres">
      <dgm:prSet presAssocID="{E67D9D72-23CB-40E9-AEC8-434209DFD0BC}" presName="bgRect" presStyleLbl="bgShp" presStyleIdx="0" presStyleCnt="2"/>
      <dgm:spPr/>
    </dgm:pt>
    <dgm:pt modelId="{62824527-37B2-4478-83BB-C88F37CFCD7A}" type="pres">
      <dgm:prSet presAssocID="{E67D9D72-23CB-40E9-AEC8-434209DFD0B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B5E2719-8818-44A1-A09E-172F99261624}" type="pres">
      <dgm:prSet presAssocID="{E67D9D72-23CB-40E9-AEC8-434209DFD0BC}" presName="spaceRect" presStyleCnt="0"/>
      <dgm:spPr/>
    </dgm:pt>
    <dgm:pt modelId="{1591E846-8D64-42D4-9BA4-7F78ABDD691B}" type="pres">
      <dgm:prSet presAssocID="{E67D9D72-23CB-40E9-AEC8-434209DFD0BC}" presName="parTx" presStyleLbl="revTx" presStyleIdx="0" presStyleCnt="2">
        <dgm:presLayoutVars>
          <dgm:chMax val="0"/>
          <dgm:chPref val="0"/>
        </dgm:presLayoutVars>
      </dgm:prSet>
      <dgm:spPr/>
    </dgm:pt>
    <dgm:pt modelId="{E46EB9D9-4CA4-4AEF-BA29-554106ECCEA2}" type="pres">
      <dgm:prSet presAssocID="{B6CB82DF-43D2-4B2B-A6F8-ACF15A289352}" presName="sibTrans" presStyleCnt="0"/>
      <dgm:spPr/>
    </dgm:pt>
    <dgm:pt modelId="{3A2416F0-6DB3-492E-A6E4-BB247AF5F70B}" type="pres">
      <dgm:prSet presAssocID="{3C87CD80-1C88-4D63-BB65-82E4EC3D4B00}" presName="compNode" presStyleCnt="0"/>
      <dgm:spPr/>
    </dgm:pt>
    <dgm:pt modelId="{A217EDB7-C18F-4AF9-BB12-ABD0CE493189}" type="pres">
      <dgm:prSet presAssocID="{3C87CD80-1C88-4D63-BB65-82E4EC3D4B00}" presName="bgRect" presStyleLbl="bgShp" presStyleIdx="1" presStyleCnt="2"/>
      <dgm:spPr/>
    </dgm:pt>
    <dgm:pt modelId="{0EB57F3A-16F2-46C7-899C-B3592DB03210}" type="pres">
      <dgm:prSet presAssocID="{3C87CD80-1C88-4D63-BB65-82E4EC3D4B0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D395AF3-C7BE-49A4-A6A2-6F1DC23E9A20}" type="pres">
      <dgm:prSet presAssocID="{3C87CD80-1C88-4D63-BB65-82E4EC3D4B00}" presName="spaceRect" presStyleCnt="0"/>
      <dgm:spPr/>
    </dgm:pt>
    <dgm:pt modelId="{9E03306F-0C9B-4ADC-A2E5-99810BBC9DC6}" type="pres">
      <dgm:prSet presAssocID="{3C87CD80-1C88-4D63-BB65-82E4EC3D4B0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9B3103B-2611-4CF0-9C38-164216302636}" type="presOf" srcId="{91CF6B32-B61D-47B7-AE22-814DD5DB8494}" destId="{153C64E0-B955-4512-AEB0-E37D678244B1}" srcOrd="0" destOrd="0" presId="urn:microsoft.com/office/officeart/2018/2/layout/IconVerticalSolidList"/>
    <dgm:cxn modelId="{341BE270-AC29-4628-A2D1-FFE51AAD35D6}" type="presOf" srcId="{3C87CD80-1C88-4D63-BB65-82E4EC3D4B00}" destId="{9E03306F-0C9B-4ADC-A2E5-99810BBC9DC6}" srcOrd="0" destOrd="0" presId="urn:microsoft.com/office/officeart/2018/2/layout/IconVerticalSolidList"/>
    <dgm:cxn modelId="{0505C6B3-1988-479A-B333-9B597ACD467E}" srcId="{91CF6B32-B61D-47B7-AE22-814DD5DB8494}" destId="{E67D9D72-23CB-40E9-AEC8-434209DFD0BC}" srcOrd="0" destOrd="0" parTransId="{D6602271-67E0-42D3-BCEE-8DFC81E87D12}" sibTransId="{B6CB82DF-43D2-4B2B-A6F8-ACF15A289352}"/>
    <dgm:cxn modelId="{7A4866BC-5714-463B-A19A-593A69181708}" type="presOf" srcId="{E67D9D72-23CB-40E9-AEC8-434209DFD0BC}" destId="{1591E846-8D64-42D4-9BA4-7F78ABDD691B}" srcOrd="0" destOrd="0" presId="urn:microsoft.com/office/officeart/2018/2/layout/IconVerticalSolidList"/>
    <dgm:cxn modelId="{E68B9CD9-801B-4AA0-AAA6-3EBCA0DD7E90}" srcId="{91CF6B32-B61D-47B7-AE22-814DD5DB8494}" destId="{3C87CD80-1C88-4D63-BB65-82E4EC3D4B00}" srcOrd="1" destOrd="0" parTransId="{EAB28C9E-94BF-4985-A6CC-D403F09CDC41}" sibTransId="{57429D6B-28F0-4692-94A7-BE26B5BAC33B}"/>
    <dgm:cxn modelId="{554429C9-1BF0-4804-B975-038EBFE3C793}" type="presParOf" srcId="{153C64E0-B955-4512-AEB0-E37D678244B1}" destId="{F8F0A5C3-42A8-4F89-9F9B-4B4F0B0E403C}" srcOrd="0" destOrd="0" presId="urn:microsoft.com/office/officeart/2018/2/layout/IconVerticalSolidList"/>
    <dgm:cxn modelId="{48A33068-A944-432E-A6A4-A96CEAE1AC0E}" type="presParOf" srcId="{F8F0A5C3-42A8-4F89-9F9B-4B4F0B0E403C}" destId="{1440013F-C031-4372-B87C-CFB65B94349D}" srcOrd="0" destOrd="0" presId="urn:microsoft.com/office/officeart/2018/2/layout/IconVerticalSolidList"/>
    <dgm:cxn modelId="{CBE7A1BD-5369-45EF-A9C8-D23FA14AE1B2}" type="presParOf" srcId="{F8F0A5C3-42A8-4F89-9F9B-4B4F0B0E403C}" destId="{62824527-37B2-4478-83BB-C88F37CFCD7A}" srcOrd="1" destOrd="0" presId="urn:microsoft.com/office/officeart/2018/2/layout/IconVerticalSolidList"/>
    <dgm:cxn modelId="{4A1CB9FC-13AD-4C09-B9E8-2BACC45907E8}" type="presParOf" srcId="{F8F0A5C3-42A8-4F89-9F9B-4B4F0B0E403C}" destId="{DB5E2719-8818-44A1-A09E-172F99261624}" srcOrd="2" destOrd="0" presId="urn:microsoft.com/office/officeart/2018/2/layout/IconVerticalSolidList"/>
    <dgm:cxn modelId="{EDBE1B73-9BC7-4E41-BC5B-F398C41C3B3A}" type="presParOf" srcId="{F8F0A5C3-42A8-4F89-9F9B-4B4F0B0E403C}" destId="{1591E846-8D64-42D4-9BA4-7F78ABDD691B}" srcOrd="3" destOrd="0" presId="urn:microsoft.com/office/officeart/2018/2/layout/IconVerticalSolidList"/>
    <dgm:cxn modelId="{6FB60B2D-F3FB-4FA3-8A7F-982D8264B659}" type="presParOf" srcId="{153C64E0-B955-4512-AEB0-E37D678244B1}" destId="{E46EB9D9-4CA4-4AEF-BA29-554106ECCEA2}" srcOrd="1" destOrd="0" presId="urn:microsoft.com/office/officeart/2018/2/layout/IconVerticalSolidList"/>
    <dgm:cxn modelId="{C4F40995-06E9-4F73-A718-D9791BE5AE96}" type="presParOf" srcId="{153C64E0-B955-4512-AEB0-E37D678244B1}" destId="{3A2416F0-6DB3-492E-A6E4-BB247AF5F70B}" srcOrd="2" destOrd="0" presId="urn:microsoft.com/office/officeart/2018/2/layout/IconVerticalSolidList"/>
    <dgm:cxn modelId="{BE0B9948-C1D9-4214-95E1-2FC242E07497}" type="presParOf" srcId="{3A2416F0-6DB3-492E-A6E4-BB247AF5F70B}" destId="{A217EDB7-C18F-4AF9-BB12-ABD0CE493189}" srcOrd="0" destOrd="0" presId="urn:microsoft.com/office/officeart/2018/2/layout/IconVerticalSolidList"/>
    <dgm:cxn modelId="{D683F9CF-D21F-44CC-9DF1-4FC94D063042}" type="presParOf" srcId="{3A2416F0-6DB3-492E-A6E4-BB247AF5F70B}" destId="{0EB57F3A-16F2-46C7-899C-B3592DB03210}" srcOrd="1" destOrd="0" presId="urn:microsoft.com/office/officeart/2018/2/layout/IconVerticalSolidList"/>
    <dgm:cxn modelId="{80845886-78D7-4FB4-9CDE-90F6A00989B2}" type="presParOf" srcId="{3A2416F0-6DB3-492E-A6E4-BB247AF5F70B}" destId="{BD395AF3-C7BE-49A4-A6A2-6F1DC23E9A20}" srcOrd="2" destOrd="0" presId="urn:microsoft.com/office/officeart/2018/2/layout/IconVerticalSolidList"/>
    <dgm:cxn modelId="{A9D63693-515B-40E6-8E9D-1255B201C8C3}" type="presParOf" srcId="{3A2416F0-6DB3-492E-A6E4-BB247AF5F70B}" destId="{9E03306F-0C9B-4ADC-A2E5-99810BBC9D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0013F-C031-4372-B87C-CFB65B94349D}">
      <dsp:nvSpPr>
        <dsp:cNvPr id="0" name=""/>
        <dsp:cNvSpPr/>
      </dsp:nvSpPr>
      <dsp:spPr>
        <a:xfrm>
          <a:off x="0" y="946078"/>
          <a:ext cx="9446787" cy="17466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24527-37B2-4478-83BB-C88F37CFCD7A}">
      <dsp:nvSpPr>
        <dsp:cNvPr id="0" name=""/>
        <dsp:cNvSpPr/>
      </dsp:nvSpPr>
      <dsp:spPr>
        <a:xfrm>
          <a:off x="528348" y="1339065"/>
          <a:ext cx="960633" cy="9606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1E846-8D64-42D4-9BA4-7F78ABDD691B}">
      <dsp:nvSpPr>
        <dsp:cNvPr id="0" name=""/>
        <dsp:cNvSpPr/>
      </dsp:nvSpPr>
      <dsp:spPr>
        <a:xfrm>
          <a:off x="2017330" y="946078"/>
          <a:ext cx="7429457" cy="174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849" tIns="184849" rIns="184849" bIns="18484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Hadoop is an open source, Java-based programming framework designed to deliver a distributed file system (HDFS) that supports the processing and storage of extremely large data  sets in a distributed computing environment. </a:t>
          </a:r>
        </a:p>
      </dsp:txBody>
      <dsp:txXfrm>
        <a:off x="2017330" y="946078"/>
        <a:ext cx="7429457" cy="1746606"/>
      </dsp:txXfrm>
    </dsp:sp>
    <dsp:sp modelId="{A217EDB7-C18F-4AF9-BB12-ABD0CE493189}">
      <dsp:nvSpPr>
        <dsp:cNvPr id="0" name=""/>
        <dsp:cNvSpPr/>
      </dsp:nvSpPr>
      <dsp:spPr>
        <a:xfrm>
          <a:off x="0" y="3129337"/>
          <a:ext cx="9446787" cy="17466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57F3A-16F2-46C7-899C-B3592DB03210}">
      <dsp:nvSpPr>
        <dsp:cNvPr id="0" name=""/>
        <dsp:cNvSpPr/>
      </dsp:nvSpPr>
      <dsp:spPr>
        <a:xfrm>
          <a:off x="528348" y="3522323"/>
          <a:ext cx="960633" cy="9606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3306F-0C9B-4ADC-A2E5-99810BBC9DC6}">
      <dsp:nvSpPr>
        <dsp:cNvPr id="0" name=""/>
        <dsp:cNvSpPr/>
      </dsp:nvSpPr>
      <dsp:spPr>
        <a:xfrm>
          <a:off x="2017330" y="3129337"/>
          <a:ext cx="7429457" cy="1746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849" tIns="184849" rIns="184849" bIns="18484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is part of the Apache project sponsored by the  Apache Software Foundation. </a:t>
          </a:r>
        </a:p>
      </dsp:txBody>
      <dsp:txXfrm>
        <a:off x="2017330" y="3129337"/>
        <a:ext cx="7429457" cy="1746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13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8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6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1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7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5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6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5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1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5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hadoop-hdfs-architecture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machine-learning-tutorial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digital binary data on a screen">
            <a:extLst>
              <a:ext uri="{FF2B5EF4-FFF2-40B4-BE49-F238E27FC236}">
                <a16:creationId xmlns:a16="http://schemas.microsoft.com/office/drawing/2014/main" id="{3B11E245-CD8B-4C64-9041-14BEF283CC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1" y="73157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10CE61-3758-4D2F-B456-E1AE44189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HADOOP</a:t>
            </a:r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78B01-8074-490B-A8D1-6237F7B59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GROUP 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AARADHY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ANKITA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DHAVAL</a:t>
            </a:r>
          </a:p>
        </p:txBody>
      </p:sp>
    </p:spTree>
    <p:extLst>
      <p:ext uri="{BB962C8B-B14F-4D97-AF65-F5344CB8AC3E}">
        <p14:creationId xmlns:p14="http://schemas.microsoft.com/office/powerpoint/2010/main" val="3712811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9AC7-2F42-4FF1-9BE6-2D982A67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7874"/>
          </a:xfrm>
        </p:spPr>
        <p:txBody>
          <a:bodyPr/>
          <a:lstStyle/>
          <a:p>
            <a:r>
              <a:rPr lang="en-IN" b="1">
                <a:latin typeface="Georgia" panose="02040502050405020303" pitchFamily="18" charset="0"/>
              </a:rPr>
              <a:t>Supported Languages</a:t>
            </a:r>
            <a:endParaRPr lang="en-US" b="1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5A4E9-068A-43EA-ADF5-1E883704B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/>
          <a:lstStyle/>
          <a:p>
            <a:pPr algn="just" fontAlgn="base"/>
            <a:r>
              <a:rPr lang="en-IN" sz="1600" b="0" i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Hadoop is mainly Java compatible. But Hadoop streaming is a Hadoop utility for running the Hadoop MapReduce job with executable scripts such as Mapper and Reducer. </a:t>
            </a:r>
          </a:p>
          <a:p>
            <a:pPr algn="just" fontAlgn="base"/>
            <a:r>
              <a:rPr lang="en-IN" sz="1600" b="0" i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The script is available as part of the R package on CRAN. </a:t>
            </a:r>
          </a:p>
          <a:p>
            <a:pPr algn="just" fontAlgn="base"/>
            <a:r>
              <a:rPr lang="en-IN" sz="1600" b="0" i="0">
                <a:solidFill>
                  <a:srgbClr val="273239"/>
                </a:solidFill>
                <a:effectLst/>
                <a:latin typeface="Georgia" panose="02040502050405020303" pitchFamily="18" charset="0"/>
              </a:rPr>
              <a:t>The main benefit of the Hadoop streaming is to allow the execution of the Java, as well as non-Java based programmed MapReduce jobs over Hadoop clusters. The Hadoop streaming supports various languages like Perl, Python, PHP, R, and C++, and other programming languages efficiently.</a:t>
            </a:r>
            <a:endParaRPr lang="en-US" sz="1600">
              <a:latin typeface="Georgia" panose="02040502050405020303" pitchFamily="18" charset="0"/>
            </a:endParaRPr>
          </a:p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C353E7-134F-4A02-8083-B449A0C08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873" y="3355500"/>
            <a:ext cx="7370618" cy="313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81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5989-D1A9-4C28-A573-B08FB86A8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649224"/>
            <a:ext cx="11036808" cy="1005840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latin typeface="Georgia" panose="02040502050405020303" pitchFamily="18" charset="0"/>
              </a:rPr>
              <a:t>Benefits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5ABD2-BA70-4B1D-8C71-4B5A87B40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2257425"/>
            <a:ext cx="11036808" cy="3951351"/>
          </a:xfrm>
        </p:spPr>
        <p:txBody>
          <a:bodyPr>
            <a:normAutofit fontScale="70000" lnSpcReduction="20000"/>
          </a:bodyPr>
          <a:lstStyle/>
          <a:p>
            <a:pPr algn="l" fontAlgn="base"/>
            <a:r>
              <a:rPr lang="en-IN" b="1" i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Highly Available- </a:t>
            </a:r>
            <a:r>
              <a:rPr lang="en-IN" b="0" i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In Hadoop 2.x, </a:t>
            </a:r>
            <a:r>
              <a:rPr lang="en-IN" b="1" i="0" u="sng">
                <a:solidFill>
                  <a:srgbClr val="65ABF6"/>
                </a:solidFill>
                <a:effectLst/>
                <a:latin typeface="inherit"/>
                <a:hlinkClick r:id="rId2"/>
              </a:rPr>
              <a:t>HDFS architecture</a:t>
            </a:r>
            <a:r>
              <a:rPr lang="en-IN" b="0" i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has a single active </a:t>
            </a:r>
            <a:r>
              <a:rPr lang="en-IN" b="0" i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NameNode</a:t>
            </a:r>
            <a:r>
              <a:rPr lang="en-IN" b="0" i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and a single Standby </a:t>
            </a:r>
            <a:r>
              <a:rPr lang="en-IN" b="0" i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NameNode</a:t>
            </a:r>
            <a:r>
              <a:rPr lang="en-IN" b="0" i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, so if a </a:t>
            </a:r>
            <a:r>
              <a:rPr lang="en-IN" b="0" i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NameNode</a:t>
            </a:r>
            <a:r>
              <a:rPr lang="en-IN" b="0" i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goes down then we have standby </a:t>
            </a:r>
            <a:r>
              <a:rPr lang="en-IN" b="0" i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NameNode</a:t>
            </a:r>
            <a:r>
              <a:rPr lang="en-IN" b="0" i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to count on. But Hadoop 3.0 supports multiple standby </a:t>
            </a:r>
            <a:r>
              <a:rPr lang="en-IN" b="0" i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NameNode</a:t>
            </a:r>
            <a:r>
              <a:rPr lang="en-IN" b="0" i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making the system even more highly available as it can continue functioning in case if two or more </a:t>
            </a:r>
            <a:r>
              <a:rPr lang="en-IN" b="0" i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NameNodes</a:t>
            </a:r>
            <a:r>
              <a:rPr lang="en-IN" b="0" i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crashes.</a:t>
            </a:r>
          </a:p>
          <a:p>
            <a:pPr algn="l" fontAlgn="base"/>
            <a:r>
              <a:rPr lang="en-IN" b="1" i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Low Network Traffic- </a:t>
            </a:r>
            <a:r>
              <a:rPr lang="en-IN">
                <a:solidFill>
                  <a:srgbClr val="444444"/>
                </a:solidFill>
                <a:latin typeface="Georgia" panose="02040502050405020303" pitchFamily="18" charset="0"/>
              </a:rPr>
              <a:t>E</a:t>
            </a:r>
            <a:r>
              <a:rPr lang="en-IN" b="0" i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ach job submitted by the user is split into a number of independent sub-tasks and these sub-tasks are assigned to the data nodes thereby moving a small amount of code to data rather than moving huge data to code which leads to low network traffic.</a:t>
            </a:r>
          </a:p>
          <a:p>
            <a:pPr algn="l" fontAlgn="base"/>
            <a:r>
              <a:rPr lang="en-IN" b="1" i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Compatibility</a:t>
            </a:r>
            <a:r>
              <a:rPr lang="en-IN" b="1">
                <a:solidFill>
                  <a:srgbClr val="444444"/>
                </a:solidFill>
                <a:latin typeface="Georgia" panose="02040502050405020303" pitchFamily="18" charset="0"/>
              </a:rPr>
              <a:t>-</a:t>
            </a:r>
            <a:r>
              <a:rPr lang="en-IN">
                <a:solidFill>
                  <a:srgbClr val="444444"/>
                </a:solidFill>
                <a:latin typeface="Georgia" panose="02040502050405020303" pitchFamily="18" charset="0"/>
              </a:rPr>
              <a:t> </a:t>
            </a:r>
            <a:r>
              <a:rPr lang="en-IN" b="0" i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Most of the </a:t>
            </a:r>
            <a:r>
              <a:rPr lang="en-IN" i="0">
                <a:solidFill>
                  <a:srgbClr val="444444"/>
                </a:solidFill>
                <a:effectLst/>
                <a:latin typeface="inherit"/>
              </a:rPr>
              <a:t>emerging technology of Big Data</a:t>
            </a:r>
            <a:r>
              <a:rPr lang="en-IN" i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IN" b="0" i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is compatible with Hadoop like Spark, </a:t>
            </a:r>
            <a:r>
              <a:rPr lang="en-IN" b="0" i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Flink</a:t>
            </a:r>
            <a:r>
              <a:rPr lang="en-IN" b="0" i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etc. They have got processing engines which work over Hadoop as a backend i.e. We use Hadoop as data storage platforms for them.</a:t>
            </a:r>
          </a:p>
          <a:p>
            <a:pPr algn="l" fontAlgn="base"/>
            <a:endParaRPr lang="en-IN" b="0" i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6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5989-D1A9-4C28-A573-B08FB86A8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649224"/>
            <a:ext cx="11036808" cy="1005840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latin typeface="Georgia" panose="02040502050405020303" pitchFamily="18" charset="0"/>
              </a:rPr>
              <a:t>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5ABD2-BA70-4B1D-8C71-4B5A87B40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2257425"/>
            <a:ext cx="11036808" cy="3951351"/>
          </a:xfrm>
        </p:spPr>
        <p:txBody>
          <a:bodyPr>
            <a:normAutofit fontScale="77500" lnSpcReduction="20000"/>
          </a:bodyPr>
          <a:lstStyle/>
          <a:p>
            <a:pPr algn="l" fontAlgn="base"/>
            <a:r>
              <a:rPr lang="en-IN" b="1" i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Processing Overhead- </a:t>
            </a:r>
            <a:r>
              <a:rPr lang="en-IN" b="0" i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In Hadoop, the data is read from the disk and written to the disk which makes read/write operations very expensive when we are dealing with tera and petabytes of data. Hadoop cannot do in-memory calculations hence it incurs processing overhead.</a:t>
            </a:r>
          </a:p>
          <a:p>
            <a:pPr algn="l" fontAlgn="base"/>
            <a:r>
              <a:rPr lang="en-IN" b="1" i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Supports Only Batch Processing- </a:t>
            </a:r>
            <a:r>
              <a:rPr lang="en-IN" b="0" i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At the core, Hadoop has a batch processing engine which is not efficient in stream processing. It cannot produce output in real-time with low latency. It only works on data which we collect and store in a file in advance before processing.</a:t>
            </a:r>
          </a:p>
          <a:p>
            <a:pPr algn="l" fontAlgn="base"/>
            <a:r>
              <a:rPr lang="en-IN" b="1" i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Iterative Processing- </a:t>
            </a:r>
            <a:r>
              <a:rPr lang="en-IN" b="0" i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Hadoop cannot do iterative processing by itself. </a:t>
            </a:r>
            <a:r>
              <a:rPr lang="en-IN" b="1" i="0" u="sng">
                <a:solidFill>
                  <a:srgbClr val="65ABF6"/>
                </a:solidFill>
                <a:effectLst/>
                <a:latin typeface="inherit"/>
                <a:hlinkClick r:id="rId2"/>
              </a:rPr>
              <a:t>Machine learning</a:t>
            </a:r>
            <a:r>
              <a:rPr lang="en-IN" b="0" i="0" u="sng">
                <a:solidFill>
                  <a:srgbClr val="65ABF6"/>
                </a:solidFill>
                <a:effectLst/>
                <a:latin typeface="Georgia" panose="02040502050405020303" pitchFamily="18" charset="0"/>
                <a:hlinkClick r:id="rId2"/>
              </a:rPr>
              <a:t> </a:t>
            </a:r>
            <a:r>
              <a:rPr lang="en-IN" b="0" i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or iterative processing has a cyclic data flow whereas Hadoop has data flowing in a chain of stages where output on one stage becomes the input of another stage.</a:t>
            </a:r>
          </a:p>
        </p:txBody>
      </p:sp>
    </p:spTree>
    <p:extLst>
      <p:ext uri="{BB962C8B-B14F-4D97-AF65-F5344CB8AC3E}">
        <p14:creationId xmlns:p14="http://schemas.microsoft.com/office/powerpoint/2010/main" val="185042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EF27-A6EB-41AB-A6F8-E3056AA1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Definition</a:t>
            </a:r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BDAAFB3-E52C-48E8-9D01-CA4009DF9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015541"/>
              </p:ext>
            </p:extLst>
          </p:nvPr>
        </p:nvGraphicFramePr>
        <p:xfrm>
          <a:off x="324814" y="1385346"/>
          <a:ext cx="9446788" cy="5822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495F468-947E-4222-9AD5-7BE302BC9A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1451" y="122363"/>
            <a:ext cx="5575539" cy="186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6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C5A92-B4DC-47F1-9F4B-3E6AAD8D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Architecture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8C2C7-0BBC-481A-BFFE-FD38B1845ABA}"/>
              </a:ext>
            </a:extLst>
          </p:cNvPr>
          <p:cNvSpPr txBox="1"/>
          <p:nvPr/>
        </p:nvSpPr>
        <p:spPr>
          <a:xfrm>
            <a:off x="371094" y="2718054"/>
            <a:ext cx="3798339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Hadoop Architecture Consist of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Master Node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Slave Node 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Map Reduce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HDFS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Job Tracker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1F8A8F2-A785-4EFE-B9B6-1FCBDDD7B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2694" y="843533"/>
            <a:ext cx="6034486" cy="52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1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6" descr="Diagram&#10;&#10;Description automatically generated">
            <a:extLst>
              <a:ext uri="{FF2B5EF4-FFF2-40B4-BE49-F238E27FC236}">
                <a16:creationId xmlns:a16="http://schemas.microsoft.com/office/drawing/2014/main" id="{1A439407-7440-4294-B965-A69AD0A2D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863" y="394344"/>
            <a:ext cx="9169878" cy="5891840"/>
          </a:xfrm>
        </p:spPr>
      </p:pic>
    </p:spTree>
    <p:extLst>
      <p:ext uri="{BB962C8B-B14F-4D97-AF65-F5344CB8AC3E}">
        <p14:creationId xmlns:p14="http://schemas.microsoft.com/office/powerpoint/2010/main" val="191595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29622-566D-4670-B64B-8A3B8985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Scalability </a:t>
            </a: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17053-6425-4A09-9CE7-A9448D58B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HADOOPONOMICS </a:t>
            </a:r>
          </a:p>
          <a:p>
            <a:r>
              <a:rPr lang="en-US" sz="1700">
                <a:ea typeface="+mn-lt"/>
                <a:cs typeface="+mn-lt"/>
              </a:rPr>
              <a:t>Hadoop has Horizontal/linear scaling. </a:t>
            </a:r>
          </a:p>
          <a:p>
            <a:pPr lvl="1"/>
            <a:r>
              <a:rPr lang="en-US" sz="1700">
                <a:ea typeface="+mn-lt"/>
                <a:cs typeface="+mn-lt"/>
              </a:rPr>
              <a:t>That is adding more machine to existing pool</a:t>
            </a:r>
          </a:p>
          <a:p>
            <a:pPr lvl="1"/>
            <a:r>
              <a:rPr lang="en-US" sz="1700">
                <a:ea typeface="+mn-lt"/>
                <a:cs typeface="+mn-lt"/>
              </a:rPr>
              <a:t>Linear increase in data Size </a:t>
            </a:r>
          </a:p>
          <a:p>
            <a:pPr lvl="1"/>
            <a:r>
              <a:rPr lang="en-US" sz="1700">
                <a:ea typeface="+mn-lt"/>
                <a:cs typeface="+mn-lt"/>
              </a:rPr>
              <a:t>Linear increase on Compute Resources</a:t>
            </a:r>
          </a:p>
          <a:p>
            <a:endParaRPr lang="en-US" sz="1700">
              <a:ea typeface="+mn-lt"/>
              <a:cs typeface="+mn-lt"/>
            </a:endParaRPr>
          </a:p>
        </p:txBody>
      </p:sp>
      <p:pic>
        <p:nvPicPr>
          <p:cNvPr id="4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6BACCA33-7EB6-4B8B-9653-7E49E8157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913187"/>
            <a:ext cx="6922008" cy="313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4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5989-D1A9-4C28-A573-B08FB86A8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713324"/>
          </a:xfrm>
        </p:spPr>
        <p:txBody>
          <a:bodyPr>
            <a:normAutofit/>
          </a:bodyPr>
          <a:lstStyle/>
          <a:p>
            <a:r>
              <a:rPr lang="en-US" sz="4000">
                <a:latin typeface="Georgia" panose="02040502050405020303" pitchFamily="18" charset="0"/>
              </a:rPr>
              <a:t>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5ABD2-BA70-4B1D-8C71-4B5A87B40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1939637"/>
            <a:ext cx="11036808" cy="4269140"/>
          </a:xfrm>
        </p:spPr>
        <p:txBody>
          <a:bodyPr/>
          <a:lstStyle/>
          <a:p>
            <a:endParaRPr lang="en-US" sz="2000"/>
          </a:p>
          <a:p>
            <a:r>
              <a:rPr lang="en-US" sz="2000"/>
              <a:t>Three main security features 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/>
              <a:t>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/>
              <a:t>          Default – non secure 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/>
              <a:t>          Configured – secure 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/>
              <a:t>Service Level Authorization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Arial" panose="020B0604020202020204" pitchFamily="34" charset="0"/>
              </a:rPr>
              <a:t>It is the initial authorization mechanism to ensure clients connecting to a particular Hadoop service have the necessary, pre-configured, permissions and are authorized to access the given service.</a:t>
            </a:r>
            <a:endParaRPr lang="en-US" sz="1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1608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4B3E-61E9-43AA-AD39-4084238C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19" y="683491"/>
            <a:ext cx="11055926" cy="562494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/>
              <a:t>Authentication of Web Consoles</a:t>
            </a:r>
            <a:br>
              <a:rPr lang="en-US" sz="1800"/>
            </a:br>
            <a:br>
              <a:rPr lang="en-US" sz="1800" b="0" i="0">
                <a:effectLst/>
                <a:latin typeface="Arial" panose="020B0604020202020204" pitchFamily="34" charset="0"/>
              </a:rPr>
            </a:br>
            <a:r>
              <a:rPr lang="en-US" sz="1800" b="0" i="0">
                <a:effectLst/>
                <a:latin typeface="Neue Haas Grotesk Text Pro (Body)"/>
              </a:rPr>
              <a:t>By default, Hadoop HTTP web-consoles (</a:t>
            </a:r>
            <a:r>
              <a:rPr lang="en-US" sz="1800" b="0" i="0" err="1">
                <a:effectLst/>
                <a:latin typeface="Neue Haas Grotesk Text Pro (Body)"/>
              </a:rPr>
              <a:t>JobTracker</a:t>
            </a:r>
            <a:r>
              <a:rPr lang="en-US" sz="1800" b="0" i="0">
                <a:effectLst/>
                <a:latin typeface="Neue Haas Grotesk Text Pro (Body)"/>
              </a:rPr>
              <a:t>, </a:t>
            </a:r>
            <a:r>
              <a:rPr lang="en-US" sz="1800" b="0" i="0" err="1">
                <a:effectLst/>
                <a:latin typeface="Neue Haas Grotesk Text Pro (Body)"/>
              </a:rPr>
              <a:t>NameNode</a:t>
            </a:r>
            <a:r>
              <a:rPr lang="en-US" sz="1800" b="0" i="0">
                <a:effectLst/>
                <a:latin typeface="Neue Haas Grotesk Text Pro (Body)"/>
              </a:rPr>
              <a:t>, </a:t>
            </a:r>
            <a:r>
              <a:rPr lang="en-US" sz="1800" b="0" i="0" err="1">
                <a:effectLst/>
                <a:latin typeface="Neue Haas Grotesk Text Pro (Body)"/>
              </a:rPr>
              <a:t>TaskTrackers</a:t>
            </a:r>
            <a:r>
              <a:rPr lang="en-US" sz="1800" b="0" i="0">
                <a:effectLst/>
                <a:latin typeface="Neue Haas Grotesk Text Pro (Body)"/>
              </a:rPr>
              <a:t> and </a:t>
            </a:r>
            <a:r>
              <a:rPr lang="en-US" sz="1800" b="0" i="0" err="1">
                <a:effectLst/>
                <a:latin typeface="Neue Haas Grotesk Text Pro (Body)"/>
              </a:rPr>
              <a:t>DataNodes</a:t>
            </a:r>
            <a:r>
              <a:rPr lang="en-US" sz="1800" b="0" i="0">
                <a:effectLst/>
                <a:latin typeface="Neue Haas Grotesk Text Pro (Body)"/>
              </a:rPr>
              <a:t>) allow access without any form of authentication. Similarly to Hadoop RPC, Hadoop HTTP web-consoles can be configured to require Kerberos authentication using HTTP SPNEGO protocol (supported by browsers like Firefox and Internet Explorer). </a:t>
            </a:r>
            <a:br>
              <a:rPr lang="en-US" sz="1800">
                <a:latin typeface="Neue Haas Grotesk Text Pro (Body)"/>
              </a:rPr>
            </a:br>
            <a:br>
              <a:rPr lang="en-US" sz="1800">
                <a:latin typeface="Neue Haas Grotesk Text Pro (Body)"/>
              </a:rPr>
            </a:br>
            <a:r>
              <a:rPr lang="en-US" sz="1800" b="0" i="0">
                <a:effectLst/>
                <a:latin typeface="Neue Haas Grotesk Text Pro (Body)"/>
              </a:rPr>
              <a:t>In addition, Hadoop HTTP web-consoles support the equivalent of Hadoop's Pseudo/Simple </a:t>
            </a:r>
            <a:br>
              <a:rPr lang="en-US" sz="1800">
                <a:latin typeface="Neue Haas Grotesk Text Pro (Body)"/>
              </a:rPr>
            </a:br>
            <a:r>
              <a:rPr lang="en-US" sz="1800" b="0" i="0">
                <a:effectLst/>
                <a:latin typeface="Neue Haas Grotesk Text Pro (Body)"/>
              </a:rPr>
              <a:t>authentication. If this option is enabled, user must specify their user name in the first browser </a:t>
            </a:r>
            <a:br>
              <a:rPr lang="en-US" sz="1800">
                <a:latin typeface="Neue Haas Grotesk Text Pro (Body)"/>
              </a:rPr>
            </a:br>
            <a:r>
              <a:rPr lang="en-US" sz="1800" b="0" i="0">
                <a:effectLst/>
                <a:latin typeface="Neue Haas Grotesk Text Pro (Body)"/>
              </a:rPr>
              <a:t>interaction using the user.name query string parameter. </a:t>
            </a:r>
            <a:br>
              <a:rPr lang="en-US" sz="1800">
                <a:latin typeface="Neue Haas Grotesk Text Pro (Body)"/>
              </a:rPr>
            </a:br>
            <a:br>
              <a:rPr lang="en-US" sz="1800">
                <a:latin typeface="Neue Haas Grotesk Text Pro (Body)"/>
              </a:rPr>
            </a:br>
            <a:r>
              <a:rPr lang="en-US" sz="1800" b="0" i="0">
                <a:effectLst/>
                <a:latin typeface="Neue Haas Grotesk Text Pro (Body)"/>
              </a:rPr>
              <a:t>Data Encryption on RPC </a:t>
            </a:r>
            <a:br>
              <a:rPr lang="en-US" sz="1800">
                <a:latin typeface="Neue Haas Grotesk Text Pro (Body)"/>
              </a:rPr>
            </a:br>
            <a:r>
              <a:rPr lang="en-US" sz="1800" b="0" i="0">
                <a:effectLst/>
                <a:latin typeface="Neue Haas Grotesk Text Pro (Body)"/>
              </a:rPr>
              <a:t>• The data transferred between </a:t>
            </a:r>
            <a:r>
              <a:rPr lang="en-US" sz="1800" b="0" i="0" err="1">
                <a:effectLst/>
                <a:latin typeface="Neue Haas Grotesk Text Pro (Body)"/>
              </a:rPr>
              <a:t>hadoop</a:t>
            </a:r>
            <a:r>
              <a:rPr lang="en-US" sz="1800" b="0" i="0">
                <a:effectLst/>
                <a:latin typeface="Neue Haas Grotesk Text Pro (Body)"/>
              </a:rPr>
              <a:t> services and clients. </a:t>
            </a:r>
            <a:br>
              <a:rPr lang="en-US" sz="1800">
                <a:latin typeface="Neue Haas Grotesk Text Pro (Body)"/>
              </a:rPr>
            </a:br>
            <a:r>
              <a:rPr lang="en-US" sz="1800" b="0" i="0">
                <a:effectLst/>
                <a:latin typeface="Neue Haas Grotesk Text Pro (Body)"/>
              </a:rPr>
              <a:t>• Setting </a:t>
            </a:r>
            <a:r>
              <a:rPr lang="en-US" sz="1800" b="0" i="0" err="1">
                <a:effectLst/>
                <a:latin typeface="Neue Haas Grotesk Text Pro (Body)"/>
              </a:rPr>
              <a:t>hadoop.rpc.protection</a:t>
            </a:r>
            <a:r>
              <a:rPr lang="en-US" sz="1800" b="0" i="0">
                <a:effectLst/>
                <a:latin typeface="Neue Haas Grotesk Text Pro (Body)"/>
              </a:rPr>
              <a:t> to "privacy" in the core-site.xml activate data encryption. </a:t>
            </a:r>
            <a:br>
              <a:rPr lang="en-US" sz="1800">
                <a:latin typeface="Neue Haas Grotesk Text Pro (Body)"/>
              </a:rPr>
            </a:br>
            <a:br>
              <a:rPr lang="en-US" sz="1800">
                <a:latin typeface="Neue Haas Grotesk Text Pro (Body)"/>
              </a:rPr>
            </a:br>
            <a:r>
              <a:rPr lang="en-US" sz="1800" b="0" i="0">
                <a:effectLst/>
                <a:latin typeface="Neue Haas Grotesk Text Pro (Body)"/>
              </a:rPr>
              <a:t>Data Encryption on Block data transfer </a:t>
            </a:r>
            <a:br>
              <a:rPr lang="en-US" sz="1800">
                <a:latin typeface="Neue Haas Grotesk Text Pro (Body)"/>
              </a:rPr>
            </a:br>
            <a:r>
              <a:rPr lang="en-US" sz="1800" b="0" i="0">
                <a:effectLst/>
                <a:latin typeface="Neue Haas Grotesk Text Pro (Body)"/>
              </a:rPr>
              <a:t>• You need to set </a:t>
            </a:r>
            <a:r>
              <a:rPr lang="en-US" sz="1800" b="0" i="0" err="1">
                <a:effectLst/>
                <a:latin typeface="Neue Haas Grotesk Text Pro (Body)"/>
              </a:rPr>
              <a:t>dfs.encrypt.data.transfer</a:t>
            </a:r>
            <a:r>
              <a:rPr lang="en-US" sz="1800" b="0" i="0">
                <a:effectLst/>
                <a:latin typeface="Neue Haas Grotesk Text Pro (Body)"/>
              </a:rPr>
              <a:t> to "true" in the hdfssite.xml in order to activate </a:t>
            </a:r>
            <a:br>
              <a:rPr lang="en-US" sz="1800">
                <a:latin typeface="Neue Haas Grotesk Text Pro (Body)"/>
              </a:rPr>
            </a:br>
            <a:r>
              <a:rPr lang="en-US" sz="1800" b="0" i="0">
                <a:effectLst/>
                <a:latin typeface="Neue Haas Grotesk Text Pro (Body)"/>
              </a:rPr>
              <a:t>data encryption for data transfer protocol of </a:t>
            </a:r>
            <a:r>
              <a:rPr lang="en-US" sz="1800" b="0" i="0" err="1">
                <a:effectLst/>
                <a:latin typeface="Neue Haas Grotesk Text Pro (Body)"/>
              </a:rPr>
              <a:t>DataNode</a:t>
            </a:r>
            <a:r>
              <a:rPr lang="en-US" sz="1800" b="0" i="0">
                <a:effectLst/>
                <a:latin typeface="Neue Haas Grotesk Text Pro (Body)"/>
              </a:rPr>
              <a:t>. </a:t>
            </a:r>
            <a:br>
              <a:rPr lang="en-US" sz="1800">
                <a:latin typeface="Neue Haas Grotesk Text Pro (Body)"/>
              </a:rPr>
            </a:br>
            <a:br>
              <a:rPr lang="en-US" sz="1800">
                <a:latin typeface="Neue Haas Grotesk Text Pro (Body)"/>
              </a:rPr>
            </a:br>
            <a:r>
              <a:rPr lang="en-US" sz="1800" b="0" i="0">
                <a:effectLst/>
                <a:latin typeface="Neue Haas Grotesk Text Pro (Body)"/>
              </a:rPr>
              <a:t>Data Encryption on HTTP </a:t>
            </a:r>
            <a:br>
              <a:rPr lang="en-US" sz="1800">
                <a:latin typeface="Neue Haas Grotesk Text Pro (Body)"/>
              </a:rPr>
            </a:br>
            <a:r>
              <a:rPr lang="en-US" sz="1800" b="0" i="0">
                <a:effectLst/>
                <a:latin typeface="Neue Haas Grotesk Text Pro (Body)"/>
              </a:rPr>
              <a:t>• Data transfer between Web-console and clients are protected by using SSL(HTTPS).</a:t>
            </a:r>
            <a:br>
              <a:rPr lang="en-US" sz="1800">
                <a:latin typeface="Neue Haas Grotesk Text Pro (Body)"/>
              </a:rPr>
            </a:br>
            <a:endParaRPr lang="en-US" sz="1800">
              <a:latin typeface="Neue Haas Grotesk Text Pro (Body)"/>
            </a:endParaRPr>
          </a:p>
        </p:txBody>
      </p:sp>
    </p:spTree>
    <p:extLst>
      <p:ext uri="{BB962C8B-B14F-4D97-AF65-F5344CB8AC3E}">
        <p14:creationId xmlns:p14="http://schemas.microsoft.com/office/powerpoint/2010/main" val="400194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428C-5285-4325-9342-0454F2B9E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833397"/>
          </a:xfrm>
        </p:spPr>
        <p:txBody>
          <a:bodyPr>
            <a:normAutofit/>
          </a:bodyPr>
          <a:lstStyle/>
          <a:p>
            <a:r>
              <a:rPr lang="en-US" sz="4000">
                <a:latin typeface="Georgia" panose="02040502050405020303" pitchFamily="18" charset="0"/>
              </a:rPr>
              <a:t>Manageability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FAAC2-FF8E-4127-9A0E-955FC64E3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2022764"/>
            <a:ext cx="11036808" cy="4186012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Arial" panose="020B0604020202020204" pitchFamily="34" charset="0"/>
              </a:rPr>
              <a:t>Hadoop is a popular tool used for organizing the racks and racks of servers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Arial" panose="020B0604020202020204" pitchFamily="34" charset="0"/>
              </a:rPr>
              <a:t>These mechanism can be much more powerful than the old single machine, but they are far 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from being as polished as the old database servers.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Arial" panose="020B0604020202020204" pitchFamily="34" charset="0"/>
              </a:rPr>
              <a:t> Although SQL may be complicated, writing the JOIN query for the SQL databases was often 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much simpler than gathering information from dozens of machines and compiling it into one 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coherent answer.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Arial" panose="020B0604020202020204" pitchFamily="34" charset="0"/>
              </a:rPr>
              <a:t>Hadoop jobs are written in Java, and that requires another level of sophistication. The tools for 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tackling big data are just beginning to package this distributed computing power in a way that's 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a bit easier to use.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Arial" panose="020B0604020202020204" pitchFamily="34" charset="0"/>
              </a:rPr>
              <a:t>Managing big data can be daunting, so you should seek a distribution for Hadoop that lowers 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the administrative burden. Manageability, including multi-tenancy, is key to ensuring production 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success and continued growth.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2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8F27-0309-4CA2-B628-926CC1B2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>
                <a:latin typeface="Georgia" panose="02040502050405020303" pitchFamily="18" charset="0"/>
              </a:rPr>
              <a:t>Hadoop Integration with other systems</a:t>
            </a:r>
            <a:endParaRPr lang="en-US">
              <a:latin typeface="Georgia" panose="02040502050405020303" pitchFamily="18" charset="0"/>
            </a:endParaRPr>
          </a:p>
        </p:txBody>
      </p:sp>
      <p:pic>
        <p:nvPicPr>
          <p:cNvPr id="1026" name="Picture 2" descr="Hadoop integration | Hadoop Essentials">
            <a:extLst>
              <a:ext uri="{FF2B5EF4-FFF2-40B4-BE49-F238E27FC236}">
                <a16:creationId xmlns:a16="http://schemas.microsoft.com/office/drawing/2014/main" id="{FA1B4638-DC30-491F-8C24-BF2266A4F1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375" y="1873250"/>
            <a:ext cx="8466949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31881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A1E2E"/>
      </a:dk2>
      <a:lt2>
        <a:srgbClr val="F0F3F2"/>
      </a:lt2>
      <a:accent1>
        <a:srgbClr val="E72989"/>
      </a:accent1>
      <a:accent2>
        <a:srgbClr val="D517C6"/>
      </a:accent2>
      <a:accent3>
        <a:srgbClr val="A729E7"/>
      </a:accent3>
      <a:accent4>
        <a:srgbClr val="5024D7"/>
      </a:accent4>
      <a:accent5>
        <a:srgbClr val="2949E7"/>
      </a:accent5>
      <a:accent6>
        <a:srgbClr val="1787D5"/>
      </a:accent6>
      <a:hlink>
        <a:srgbClr val="3F40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307C1D7CB57E40AEB618344E73CC11" ma:contentTypeVersion="11" ma:contentTypeDescription="Create a new document." ma:contentTypeScope="" ma:versionID="5162138808543e82aa59baed1a88a135">
  <xsd:schema xmlns:xsd="http://www.w3.org/2001/XMLSchema" xmlns:xs="http://www.w3.org/2001/XMLSchema" xmlns:p="http://schemas.microsoft.com/office/2006/metadata/properties" xmlns:ns3="652253c0-f6ef-4e10-8246-6112b637a56b" xmlns:ns4="3fd0d875-8117-4364-9697-b31f88e033a4" targetNamespace="http://schemas.microsoft.com/office/2006/metadata/properties" ma:root="true" ma:fieldsID="326a9fa315cad03b44282811d2833f49" ns3:_="" ns4:_="">
    <xsd:import namespace="652253c0-f6ef-4e10-8246-6112b637a56b"/>
    <xsd:import namespace="3fd0d875-8117-4364-9697-b31f88e033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2253c0-f6ef-4e10-8246-6112b637a5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d0d875-8117-4364-9697-b31f88e033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5601AF-68C9-491E-8A2A-A78A7DD1E7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D30601-17DD-44A9-B593-89F3CACC46D1}">
  <ds:schemaRefs>
    <ds:schemaRef ds:uri="3fd0d875-8117-4364-9697-b31f88e033a4"/>
    <ds:schemaRef ds:uri="652253c0-f6ef-4e10-8246-6112b637a56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448EFF8-807A-4B5F-8CB0-E264ED6D1DFE}">
  <ds:schemaRefs>
    <ds:schemaRef ds:uri="3fd0d875-8117-4364-9697-b31f88e033a4"/>
    <ds:schemaRef ds:uri="652253c0-f6ef-4e10-8246-6112b637a56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AccentBoxVTI</vt:lpstr>
      <vt:lpstr>HADOOP</vt:lpstr>
      <vt:lpstr>Definition</vt:lpstr>
      <vt:lpstr>Architecture</vt:lpstr>
      <vt:lpstr>PowerPoint Presentation</vt:lpstr>
      <vt:lpstr>Scalability </vt:lpstr>
      <vt:lpstr>Security</vt:lpstr>
      <vt:lpstr>Authentication of Web Consoles  By default, Hadoop HTTP web-consoles (JobTracker, NameNode, TaskTrackers and DataNodes) allow access without any form of authentication. Similarly to Hadoop RPC, Hadoop HTTP web-consoles can be configured to require Kerberos authentication using HTTP SPNEGO protocol (supported by browsers like Firefox and Internet Explorer).   In addition, Hadoop HTTP web-consoles support the equivalent of Hadoop's Pseudo/Simple  authentication. If this option is enabled, user must specify their user name in the first browser  interaction using the user.name query string parameter.   Data Encryption on RPC  • The data transferred between hadoop services and clients.  • Setting hadoop.rpc.protection to "privacy" in the core-site.xml activate data encryption.   Data Encryption on Block data transfer  • You need to set dfs.encrypt.data.transfer to "true" in the hdfssite.xml in order to activate  data encryption for data transfer protocol of DataNode.   Data Encryption on HTTP  • Data transfer between Web-console and clients are protected by using SSL(HTTPS). </vt:lpstr>
      <vt:lpstr>Manageability</vt:lpstr>
      <vt:lpstr>Hadoop Integration with other systems</vt:lpstr>
      <vt:lpstr>Supported Languages</vt:lpstr>
      <vt:lpstr>Benefits</vt:lpstr>
      <vt:lpstr>Pitfalls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Ankita Dharurkar</dc:creator>
  <cp:revision>1</cp:revision>
  <dcterms:created xsi:type="dcterms:W3CDTF">2022-02-25T17:01:51Z</dcterms:created>
  <dcterms:modified xsi:type="dcterms:W3CDTF">2022-02-26T03:42:06Z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0x01010007307C1D7CB57E40AEB618344E73CC11</vt:lpwstr>
  </property>
</Properties>
</file>