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3" r:id="rId3"/>
    <p:sldId id="264" r:id="rId4"/>
    <p:sldId id="266" r:id="rId5"/>
    <p:sldId id="267" r:id="rId6"/>
    <p:sldId id="269" r:id="rId7"/>
    <p:sldId id="257" r:id="rId8"/>
    <p:sldId id="268" r:id="rId9"/>
    <p:sldId id="258" r:id="rId10"/>
    <p:sldId id="265" r:id="rId11"/>
    <p:sldId id="262" r:id="rId12"/>
    <p:sldId id="261" r:id="rId13"/>
    <p:sldId id="260" r:id="rId14"/>
    <p:sldId id="25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530CF-A706-4BDA-8EB7-8E59DADE9817}" v="163" dt="2022-03-12T02:51:12.130"/>
    <p1510:client id="{156546DA-D000-4A65-BEDA-D08100CC2EE2}" v="6" dt="2022-03-12T04:47:46.416"/>
    <p1510:client id="{7F5219E0-F57E-4701-8A4D-7FD26447E6E2}" v="178" dt="2022-03-12T04:26:23.110"/>
    <p1510:client id="{9C937DD8-C8A3-412B-AD23-F83E0F679854}" v="2" dt="2022-03-12T02:12:16.769"/>
    <p1510:client id="{F37E65BC-13FD-400B-8808-0C38E48ABD8B}" v="130" dt="2022-03-12T02:24:41.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15" autoAdjust="0"/>
    <p:restoredTop sz="94660"/>
  </p:normalViewPr>
  <p:slideViewPr>
    <p:cSldViewPr snapToGrid="0">
      <p:cViewPr varScale="1">
        <p:scale>
          <a:sx n="57" d="100"/>
          <a:sy n="57" d="100"/>
        </p:scale>
        <p:origin x="9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Dharurkar" userId="S::dharurkar.a@northeastern.edu::892a99b4-e17f-4fc0-8eac-ce76b5b5f592" providerId="AD" clId="Web-{F37E65BC-13FD-400B-8808-0C38E48ABD8B}"/>
    <pc:docChg chg="addSld modSld">
      <pc:chgData name="Ankita Dharurkar" userId="S::dharurkar.a@northeastern.edu::892a99b4-e17f-4fc0-8eac-ce76b5b5f592" providerId="AD" clId="Web-{F37E65BC-13FD-400B-8808-0C38E48ABD8B}" dt="2022-03-12T02:24:41.169" v="128" actId="20577"/>
      <pc:docMkLst>
        <pc:docMk/>
      </pc:docMkLst>
      <pc:sldChg chg="modSp">
        <pc:chgData name="Ankita Dharurkar" userId="S::dharurkar.a@northeastern.edu::892a99b4-e17f-4fc0-8eac-ce76b5b5f592" providerId="AD" clId="Web-{F37E65BC-13FD-400B-8808-0C38E48ABD8B}" dt="2022-03-12T02:21:05.696" v="37" actId="20577"/>
        <pc:sldMkLst>
          <pc:docMk/>
          <pc:sldMk cId="1523846938" sldId="258"/>
        </pc:sldMkLst>
        <pc:spChg chg="mod">
          <ac:chgData name="Ankita Dharurkar" userId="S::dharurkar.a@northeastern.edu::892a99b4-e17f-4fc0-8eac-ce76b5b5f592" providerId="AD" clId="Web-{F37E65BC-13FD-400B-8808-0C38E48ABD8B}" dt="2022-03-12T02:21:05.696" v="37" actId="20577"/>
          <ac:spMkLst>
            <pc:docMk/>
            <pc:sldMk cId="1523846938" sldId="258"/>
            <ac:spMk id="3" creationId="{29FE9567-427E-497D-B466-14282429D421}"/>
          </ac:spMkLst>
        </pc:spChg>
      </pc:sldChg>
      <pc:sldChg chg="delSp modSp new">
        <pc:chgData name="Ankita Dharurkar" userId="S::dharurkar.a@northeastern.edu::892a99b4-e17f-4fc0-8eac-ce76b5b5f592" providerId="AD" clId="Web-{F37E65BC-13FD-400B-8808-0C38E48ABD8B}" dt="2022-03-12T02:24:41.169" v="128" actId="20577"/>
        <pc:sldMkLst>
          <pc:docMk/>
          <pc:sldMk cId="1524315377" sldId="265"/>
        </pc:sldMkLst>
        <pc:spChg chg="del mod">
          <ac:chgData name="Ankita Dharurkar" userId="S::dharurkar.a@northeastern.edu::892a99b4-e17f-4fc0-8eac-ce76b5b5f592" providerId="AD" clId="Web-{F37E65BC-13FD-400B-8808-0C38E48ABD8B}" dt="2022-03-12T02:22:05.135" v="43"/>
          <ac:spMkLst>
            <pc:docMk/>
            <pc:sldMk cId="1524315377" sldId="265"/>
            <ac:spMk id="2" creationId="{F1B585DD-2955-4535-86D0-3E453CFEA097}"/>
          </ac:spMkLst>
        </pc:spChg>
        <pc:spChg chg="mod">
          <ac:chgData name="Ankita Dharurkar" userId="S::dharurkar.a@northeastern.edu::892a99b4-e17f-4fc0-8eac-ce76b5b5f592" providerId="AD" clId="Web-{F37E65BC-13FD-400B-8808-0C38E48ABD8B}" dt="2022-03-12T02:24:41.169" v="128" actId="20577"/>
          <ac:spMkLst>
            <pc:docMk/>
            <pc:sldMk cId="1524315377" sldId="265"/>
            <ac:spMk id="3" creationId="{6A9E6502-BEB5-4C15-A379-0DC73FA664F4}"/>
          </ac:spMkLst>
        </pc:spChg>
      </pc:sldChg>
    </pc:docChg>
  </pc:docChgLst>
  <pc:docChgLst>
    <pc:chgData name="Ankita Dharurkar" userId="S::dharurkar.a@northeastern.edu::892a99b4-e17f-4fc0-8eac-ce76b5b5f592" providerId="AD" clId="Web-{BE01463E-6620-49BF-8261-F84FE9750CA2}"/>
    <pc:docChg chg="modSld">
      <pc:chgData name="Ankita Dharurkar" userId="S::dharurkar.a@northeastern.edu::892a99b4-e17f-4fc0-8eac-ce76b5b5f592" providerId="AD" clId="Web-{BE01463E-6620-49BF-8261-F84FE9750CA2}" dt="2022-03-11T02:19:58.069" v="43" actId="20577"/>
      <pc:docMkLst>
        <pc:docMk/>
      </pc:docMkLst>
      <pc:sldChg chg="modSp">
        <pc:chgData name="Ankita Dharurkar" userId="S::dharurkar.a@northeastern.edu::892a99b4-e17f-4fc0-8eac-ce76b5b5f592" providerId="AD" clId="Web-{BE01463E-6620-49BF-8261-F84FE9750CA2}" dt="2022-03-11T02:19:58.069" v="43" actId="20577"/>
        <pc:sldMkLst>
          <pc:docMk/>
          <pc:sldMk cId="1523846938" sldId="258"/>
        </pc:sldMkLst>
        <pc:spChg chg="mod">
          <ac:chgData name="Ankita Dharurkar" userId="S::dharurkar.a@northeastern.edu::892a99b4-e17f-4fc0-8eac-ce76b5b5f592" providerId="AD" clId="Web-{BE01463E-6620-49BF-8261-F84FE9750CA2}" dt="2022-03-11T02:19:58.069" v="43" actId="20577"/>
          <ac:spMkLst>
            <pc:docMk/>
            <pc:sldMk cId="1523846938" sldId="258"/>
            <ac:spMk id="3" creationId="{29FE9567-427E-497D-B466-14282429D421}"/>
          </ac:spMkLst>
        </pc:spChg>
      </pc:sldChg>
    </pc:docChg>
  </pc:docChgLst>
  <pc:docChgLst>
    <pc:chgData name="Ankita Dharurkar" userId="S::dharurkar.a@northeastern.edu::892a99b4-e17f-4fc0-8eac-ce76b5b5f592" providerId="AD" clId="Web-{CE52179E-9027-4A8C-BB72-CFA9754AF7F2}"/>
    <pc:docChg chg="addSld modSld">
      <pc:chgData name="Ankita Dharurkar" userId="S::dharurkar.a@northeastern.edu::892a99b4-e17f-4fc0-8eac-ce76b5b5f592" providerId="AD" clId="Web-{CE52179E-9027-4A8C-BB72-CFA9754AF7F2}" dt="2022-03-09T21:05:53.426" v="15" actId="20577"/>
      <pc:docMkLst>
        <pc:docMk/>
      </pc:docMkLst>
      <pc:sldChg chg="modSp new">
        <pc:chgData name="Ankita Dharurkar" userId="S::dharurkar.a@northeastern.edu::892a99b4-e17f-4fc0-8eac-ce76b5b5f592" providerId="AD" clId="Web-{CE52179E-9027-4A8C-BB72-CFA9754AF7F2}" dt="2022-03-09T21:05:44.160" v="5" actId="20577"/>
        <pc:sldMkLst>
          <pc:docMk/>
          <pc:sldMk cId="875093139" sldId="257"/>
        </pc:sldMkLst>
        <pc:spChg chg="mod">
          <ac:chgData name="Ankita Dharurkar" userId="S::dharurkar.a@northeastern.edu::892a99b4-e17f-4fc0-8eac-ce76b5b5f592" providerId="AD" clId="Web-{CE52179E-9027-4A8C-BB72-CFA9754AF7F2}" dt="2022-03-09T21:05:44.160" v="5" actId="20577"/>
          <ac:spMkLst>
            <pc:docMk/>
            <pc:sldMk cId="875093139" sldId="257"/>
            <ac:spMk id="2" creationId="{D09356C0-A7DC-48B6-A0CB-FBA7F890B5AB}"/>
          </ac:spMkLst>
        </pc:spChg>
      </pc:sldChg>
      <pc:sldChg chg="modSp new">
        <pc:chgData name="Ankita Dharurkar" userId="S::dharurkar.a@northeastern.edu::892a99b4-e17f-4fc0-8eac-ce76b5b5f592" providerId="AD" clId="Web-{CE52179E-9027-4A8C-BB72-CFA9754AF7F2}" dt="2022-03-09T21:05:53.426" v="15" actId="20577"/>
        <pc:sldMkLst>
          <pc:docMk/>
          <pc:sldMk cId="1523846938" sldId="258"/>
        </pc:sldMkLst>
        <pc:spChg chg="mod">
          <ac:chgData name="Ankita Dharurkar" userId="S::dharurkar.a@northeastern.edu::892a99b4-e17f-4fc0-8eac-ce76b5b5f592" providerId="AD" clId="Web-{CE52179E-9027-4A8C-BB72-CFA9754AF7F2}" dt="2022-03-09T21:05:53.426" v="15" actId="20577"/>
          <ac:spMkLst>
            <pc:docMk/>
            <pc:sldMk cId="1523846938" sldId="258"/>
            <ac:spMk id="2" creationId="{8E3A09EE-F1DE-44C0-AA61-96C2B819041B}"/>
          </ac:spMkLst>
        </pc:spChg>
      </pc:sldChg>
    </pc:docChg>
  </pc:docChgLst>
  <pc:docChgLst>
    <pc:chgData name="Dhaval Minesh Patel" userId="S::patel.d@northeastern.edu::791648c6-8054-4bf6-9939-bb4630c4fe1d" providerId="AD" clId="Web-{42AFA05B-9E7E-4D49-9B75-8C7BE3169FF8}"/>
    <pc:docChg chg="addSld modSld">
      <pc:chgData name="Dhaval Minesh Patel" userId="S::patel.d@northeastern.edu::791648c6-8054-4bf6-9939-bb4630c4fe1d" providerId="AD" clId="Web-{42AFA05B-9E7E-4D49-9B75-8C7BE3169FF8}" dt="2022-03-11T02:16:45.638" v="60" actId="1076"/>
      <pc:docMkLst>
        <pc:docMk/>
      </pc:docMkLst>
      <pc:sldChg chg="modSp add">
        <pc:chgData name="Dhaval Minesh Patel" userId="S::patel.d@northeastern.edu::791648c6-8054-4bf6-9939-bb4630c4fe1d" providerId="AD" clId="Web-{42AFA05B-9E7E-4D49-9B75-8C7BE3169FF8}" dt="2022-03-11T02:15:25.151" v="24" actId="20577"/>
        <pc:sldMkLst>
          <pc:docMk/>
          <pc:sldMk cId="1327368175" sldId="259"/>
        </pc:sldMkLst>
        <pc:spChg chg="mod">
          <ac:chgData name="Dhaval Minesh Patel" userId="S::patel.d@northeastern.edu::791648c6-8054-4bf6-9939-bb4630c4fe1d" providerId="AD" clId="Web-{42AFA05B-9E7E-4D49-9B75-8C7BE3169FF8}" dt="2022-03-11T02:15:25.151" v="24" actId="20577"/>
          <ac:spMkLst>
            <pc:docMk/>
            <pc:sldMk cId="1327368175" sldId="259"/>
            <ac:spMk id="3" creationId="{29FE9567-427E-497D-B466-14282429D421}"/>
          </ac:spMkLst>
        </pc:spChg>
      </pc:sldChg>
      <pc:sldChg chg="modSp add">
        <pc:chgData name="Dhaval Minesh Patel" userId="S::patel.d@northeastern.edu::791648c6-8054-4bf6-9939-bb4630c4fe1d" providerId="AD" clId="Web-{42AFA05B-9E7E-4D49-9B75-8C7BE3169FF8}" dt="2022-03-11T02:14:42.368" v="10" actId="20577"/>
        <pc:sldMkLst>
          <pc:docMk/>
          <pc:sldMk cId="1618519901" sldId="260"/>
        </pc:sldMkLst>
        <pc:spChg chg="mod">
          <ac:chgData name="Dhaval Minesh Patel" userId="S::patel.d@northeastern.edu::791648c6-8054-4bf6-9939-bb4630c4fe1d" providerId="AD" clId="Web-{42AFA05B-9E7E-4D49-9B75-8C7BE3169FF8}" dt="2022-03-11T02:14:42.368" v="10" actId="20577"/>
          <ac:spMkLst>
            <pc:docMk/>
            <pc:sldMk cId="1618519901" sldId="260"/>
            <ac:spMk id="3" creationId="{29FE9567-427E-497D-B466-14282429D421}"/>
          </ac:spMkLst>
        </pc:spChg>
      </pc:sldChg>
      <pc:sldChg chg="modSp add">
        <pc:chgData name="Dhaval Minesh Patel" userId="S::patel.d@northeastern.edu::791648c6-8054-4bf6-9939-bb4630c4fe1d" providerId="AD" clId="Web-{42AFA05B-9E7E-4D49-9B75-8C7BE3169FF8}" dt="2022-03-11T02:15:30.495" v="26" actId="20577"/>
        <pc:sldMkLst>
          <pc:docMk/>
          <pc:sldMk cId="1456285182" sldId="261"/>
        </pc:sldMkLst>
        <pc:spChg chg="mod">
          <ac:chgData name="Dhaval Minesh Patel" userId="S::patel.d@northeastern.edu::791648c6-8054-4bf6-9939-bb4630c4fe1d" providerId="AD" clId="Web-{42AFA05B-9E7E-4D49-9B75-8C7BE3169FF8}" dt="2022-03-11T02:15:30.495" v="26" actId="20577"/>
          <ac:spMkLst>
            <pc:docMk/>
            <pc:sldMk cId="1456285182" sldId="261"/>
            <ac:spMk id="3" creationId="{BA92DBE4-C345-4EEE-A85A-A028CF805057}"/>
          </ac:spMkLst>
        </pc:spChg>
      </pc:sldChg>
      <pc:sldChg chg="modSp add mod modShow">
        <pc:chgData name="Dhaval Minesh Patel" userId="S::patel.d@northeastern.edu::791648c6-8054-4bf6-9939-bb4630c4fe1d" providerId="AD" clId="Web-{42AFA05B-9E7E-4D49-9B75-8C7BE3169FF8}" dt="2022-03-11T02:16:45.638" v="60" actId="1076"/>
        <pc:sldMkLst>
          <pc:docMk/>
          <pc:sldMk cId="2144274440" sldId="262"/>
        </pc:sldMkLst>
        <pc:spChg chg="mod">
          <ac:chgData name="Dhaval Minesh Patel" userId="S::patel.d@northeastern.edu::791648c6-8054-4bf6-9939-bb4630c4fe1d" providerId="AD" clId="Web-{42AFA05B-9E7E-4D49-9B75-8C7BE3169FF8}" dt="2022-03-11T02:14:48.744" v="12" actId="20577"/>
          <ac:spMkLst>
            <pc:docMk/>
            <pc:sldMk cId="2144274440" sldId="262"/>
            <ac:spMk id="3" creationId="{BA92DBE4-C345-4EEE-A85A-A028CF805057}"/>
          </ac:spMkLst>
        </pc:spChg>
        <pc:graphicFrameChg chg="mod modGraphic">
          <ac:chgData name="Dhaval Minesh Patel" userId="S::patel.d@northeastern.edu::791648c6-8054-4bf6-9939-bb4630c4fe1d" providerId="AD" clId="Web-{42AFA05B-9E7E-4D49-9B75-8C7BE3169FF8}" dt="2022-03-11T02:16:45.638" v="60" actId="1076"/>
          <ac:graphicFrameMkLst>
            <pc:docMk/>
            <pc:sldMk cId="2144274440" sldId="262"/>
            <ac:graphicFrameMk id="4" creationId="{78BFDB3D-7E4C-48FB-9CB6-4BC9BFA18098}"/>
          </ac:graphicFrameMkLst>
        </pc:graphicFrameChg>
      </pc:sldChg>
    </pc:docChg>
  </pc:docChgLst>
  <pc:docChgLst>
    <pc:chgData name="Ankita Dharurkar" userId="S::dharurkar.a@northeastern.edu::892a99b4-e17f-4fc0-8eac-ce76b5b5f592" providerId="AD" clId="Web-{043530CF-A706-4BDA-8EB7-8E59DADE9817}"/>
    <pc:docChg chg="addSld modSld">
      <pc:chgData name="Ankita Dharurkar" userId="S::dharurkar.a@northeastern.edu::892a99b4-e17f-4fc0-8eac-ce76b5b5f592" providerId="AD" clId="Web-{043530CF-A706-4BDA-8EB7-8E59DADE9817}" dt="2022-03-12T02:51:12.130" v="173" actId="20577"/>
      <pc:docMkLst>
        <pc:docMk/>
      </pc:docMkLst>
      <pc:sldChg chg="modSp">
        <pc:chgData name="Ankita Dharurkar" userId="S::dharurkar.a@northeastern.edu::892a99b4-e17f-4fc0-8eac-ce76b5b5f592" providerId="AD" clId="Web-{043530CF-A706-4BDA-8EB7-8E59DADE9817}" dt="2022-03-12T02:43:44.395" v="111" actId="20577"/>
        <pc:sldMkLst>
          <pc:docMk/>
          <pc:sldMk cId="875093139" sldId="257"/>
        </pc:sldMkLst>
        <pc:spChg chg="mod">
          <ac:chgData name="Ankita Dharurkar" userId="S::dharurkar.a@northeastern.edu::892a99b4-e17f-4fc0-8eac-ce76b5b5f592" providerId="AD" clId="Web-{043530CF-A706-4BDA-8EB7-8E59DADE9817}" dt="2022-03-12T02:43:44.395" v="111" actId="20577"/>
          <ac:spMkLst>
            <pc:docMk/>
            <pc:sldMk cId="875093139" sldId="257"/>
            <ac:spMk id="3" creationId="{BA92DBE4-C345-4EEE-A85A-A028CF805057}"/>
          </ac:spMkLst>
        </pc:spChg>
      </pc:sldChg>
      <pc:sldChg chg="modSp">
        <pc:chgData name="Ankita Dharurkar" userId="S::dharurkar.a@northeastern.edu::892a99b4-e17f-4fc0-8eac-ce76b5b5f592" providerId="AD" clId="Web-{043530CF-A706-4BDA-8EB7-8E59DADE9817}" dt="2022-03-12T02:51:12.130" v="173" actId="20577"/>
        <pc:sldMkLst>
          <pc:docMk/>
          <pc:sldMk cId="1618519901" sldId="260"/>
        </pc:sldMkLst>
        <pc:spChg chg="mod">
          <ac:chgData name="Ankita Dharurkar" userId="S::dharurkar.a@northeastern.edu::892a99b4-e17f-4fc0-8eac-ce76b5b5f592" providerId="AD" clId="Web-{043530CF-A706-4BDA-8EB7-8E59DADE9817}" dt="2022-03-12T02:51:12.130" v="173" actId="20577"/>
          <ac:spMkLst>
            <pc:docMk/>
            <pc:sldMk cId="1618519901" sldId="260"/>
            <ac:spMk id="3" creationId="{29FE9567-427E-497D-B466-14282429D421}"/>
          </ac:spMkLst>
        </pc:spChg>
      </pc:sldChg>
      <pc:sldChg chg="modSp">
        <pc:chgData name="Ankita Dharurkar" userId="S::dharurkar.a@northeastern.edu::892a99b4-e17f-4fc0-8eac-ce76b5b5f592" providerId="AD" clId="Web-{043530CF-A706-4BDA-8EB7-8E59DADE9817}" dt="2022-03-12T02:41:24.422" v="57" actId="20577"/>
        <pc:sldMkLst>
          <pc:docMk/>
          <pc:sldMk cId="1524315377" sldId="265"/>
        </pc:sldMkLst>
        <pc:spChg chg="mod">
          <ac:chgData name="Ankita Dharurkar" userId="S::dharurkar.a@northeastern.edu::892a99b4-e17f-4fc0-8eac-ce76b5b5f592" providerId="AD" clId="Web-{043530CF-A706-4BDA-8EB7-8E59DADE9817}" dt="2022-03-12T02:41:24.422" v="57" actId="20577"/>
          <ac:spMkLst>
            <pc:docMk/>
            <pc:sldMk cId="1524315377" sldId="265"/>
            <ac:spMk id="3" creationId="{6A9E6502-BEB5-4C15-A379-0DC73FA664F4}"/>
          </ac:spMkLst>
        </pc:spChg>
      </pc:sldChg>
      <pc:sldChg chg="delSp modSp new">
        <pc:chgData name="Ankita Dharurkar" userId="S::dharurkar.a@northeastern.edu::892a99b4-e17f-4fc0-8eac-ce76b5b5f592" providerId="AD" clId="Web-{043530CF-A706-4BDA-8EB7-8E59DADE9817}" dt="2022-03-12T02:46:05.103" v="170" actId="20577"/>
        <pc:sldMkLst>
          <pc:docMk/>
          <pc:sldMk cId="1765054251" sldId="268"/>
        </pc:sldMkLst>
        <pc:spChg chg="del mod">
          <ac:chgData name="Ankita Dharurkar" userId="S::dharurkar.a@northeastern.edu::892a99b4-e17f-4fc0-8eac-ce76b5b5f592" providerId="AD" clId="Web-{043530CF-A706-4BDA-8EB7-8E59DADE9817}" dt="2022-03-12T02:44:10.318" v="116"/>
          <ac:spMkLst>
            <pc:docMk/>
            <pc:sldMk cId="1765054251" sldId="268"/>
            <ac:spMk id="2" creationId="{E15801EF-B2FF-4254-94A1-F4F4CF0B2190}"/>
          </ac:spMkLst>
        </pc:spChg>
        <pc:spChg chg="mod">
          <ac:chgData name="Ankita Dharurkar" userId="S::dharurkar.a@northeastern.edu::892a99b4-e17f-4fc0-8eac-ce76b5b5f592" providerId="AD" clId="Web-{043530CF-A706-4BDA-8EB7-8E59DADE9817}" dt="2022-03-12T02:46:05.103" v="170" actId="20577"/>
          <ac:spMkLst>
            <pc:docMk/>
            <pc:sldMk cId="1765054251" sldId="268"/>
            <ac:spMk id="3" creationId="{63956A8D-7608-47D3-9316-BA1B0C1AED0B}"/>
          </ac:spMkLst>
        </pc:spChg>
      </pc:sldChg>
    </pc:docChg>
  </pc:docChgLst>
  <pc:docChgLst>
    <pc:chgData name="Aaradhy Sharma" userId="S::sharma.aara@northeastern.edu::ed5022a7-477b-4f7c-97e5-617e03980cdb" providerId="AD" clId="Web-{9C937DD8-C8A3-412B-AD23-F83E0F679854}"/>
    <pc:docChg chg="modSld">
      <pc:chgData name="Aaradhy Sharma" userId="S::sharma.aara@northeastern.edu::ed5022a7-477b-4f7c-97e5-617e03980cdb" providerId="AD" clId="Web-{9C937DD8-C8A3-412B-AD23-F83E0F679854}" dt="2022-03-12T02:12:16.769" v="1" actId="1076"/>
      <pc:docMkLst>
        <pc:docMk/>
      </pc:docMkLst>
      <pc:sldChg chg="modSp">
        <pc:chgData name="Aaradhy Sharma" userId="S::sharma.aara@northeastern.edu::ed5022a7-477b-4f7c-97e5-617e03980cdb" providerId="AD" clId="Web-{9C937DD8-C8A3-412B-AD23-F83E0F679854}" dt="2022-03-12T02:12:16.769" v="1" actId="1076"/>
        <pc:sldMkLst>
          <pc:docMk/>
          <pc:sldMk cId="109857222" sldId="256"/>
        </pc:sldMkLst>
        <pc:picChg chg="mod">
          <ac:chgData name="Aaradhy Sharma" userId="S::sharma.aara@northeastern.edu::ed5022a7-477b-4f7c-97e5-617e03980cdb" providerId="AD" clId="Web-{9C937DD8-C8A3-412B-AD23-F83E0F679854}" dt="2022-03-12T02:12:16.769" v="1" actId="1076"/>
          <ac:picMkLst>
            <pc:docMk/>
            <pc:sldMk cId="109857222" sldId="256"/>
            <ac:picMk id="6" creationId="{8E044A50-44FB-488F-95A4-31C67BF3138A}"/>
          </ac:picMkLst>
        </pc:picChg>
      </pc:sldChg>
    </pc:docChg>
  </pc:docChgLst>
  <pc:docChgLst>
    <pc:chgData name="Aaradhy Sharma" userId="S::sharma.aara@northeastern.edu::ed5022a7-477b-4f7c-97e5-617e03980cdb" providerId="AD" clId="Web-{156546DA-D000-4A65-BEDA-D08100CC2EE2}"/>
    <pc:docChg chg="modSld">
      <pc:chgData name="Aaradhy Sharma" userId="S::sharma.aara@northeastern.edu::ed5022a7-477b-4f7c-97e5-617e03980cdb" providerId="AD" clId="Web-{156546DA-D000-4A65-BEDA-D08100CC2EE2}" dt="2022-03-12T04:47:46.416" v="5" actId="20577"/>
      <pc:docMkLst>
        <pc:docMk/>
      </pc:docMkLst>
      <pc:sldChg chg="modSp">
        <pc:chgData name="Aaradhy Sharma" userId="S::sharma.aara@northeastern.edu::ed5022a7-477b-4f7c-97e5-617e03980cdb" providerId="AD" clId="Web-{156546DA-D000-4A65-BEDA-D08100CC2EE2}" dt="2022-03-12T04:43:42.619" v="3" actId="1076"/>
        <pc:sldMkLst>
          <pc:docMk/>
          <pc:sldMk cId="4056429368" sldId="269"/>
        </pc:sldMkLst>
        <pc:picChg chg="mod">
          <ac:chgData name="Aaradhy Sharma" userId="S::sharma.aara@northeastern.edu::ed5022a7-477b-4f7c-97e5-617e03980cdb" providerId="AD" clId="Web-{156546DA-D000-4A65-BEDA-D08100CC2EE2}" dt="2022-03-12T04:43:40.853" v="2" actId="1076"/>
          <ac:picMkLst>
            <pc:docMk/>
            <pc:sldMk cId="4056429368" sldId="269"/>
            <ac:picMk id="5" creationId="{825A298E-04E5-437A-B7D2-AFAA1FDFED60}"/>
          </ac:picMkLst>
        </pc:picChg>
        <pc:picChg chg="mod">
          <ac:chgData name="Aaradhy Sharma" userId="S::sharma.aara@northeastern.edu::ed5022a7-477b-4f7c-97e5-617e03980cdb" providerId="AD" clId="Web-{156546DA-D000-4A65-BEDA-D08100CC2EE2}" dt="2022-03-12T04:43:42.619" v="3" actId="1076"/>
          <ac:picMkLst>
            <pc:docMk/>
            <pc:sldMk cId="4056429368" sldId="269"/>
            <ac:picMk id="7" creationId="{B0B65689-669D-486B-93E4-D442FA02ABA0}"/>
          </ac:picMkLst>
        </pc:picChg>
      </pc:sldChg>
      <pc:sldChg chg="modSp">
        <pc:chgData name="Aaradhy Sharma" userId="S::sharma.aara@northeastern.edu::ed5022a7-477b-4f7c-97e5-617e03980cdb" providerId="AD" clId="Web-{156546DA-D000-4A65-BEDA-D08100CC2EE2}" dt="2022-03-12T04:47:46.416" v="5" actId="20577"/>
        <pc:sldMkLst>
          <pc:docMk/>
          <pc:sldMk cId="1257363157" sldId="270"/>
        </pc:sldMkLst>
        <pc:spChg chg="mod">
          <ac:chgData name="Aaradhy Sharma" userId="S::sharma.aara@northeastern.edu::ed5022a7-477b-4f7c-97e5-617e03980cdb" providerId="AD" clId="Web-{156546DA-D000-4A65-BEDA-D08100CC2EE2}" dt="2022-03-12T04:47:46.416" v="5" actId="20577"/>
          <ac:spMkLst>
            <pc:docMk/>
            <pc:sldMk cId="1257363157" sldId="270"/>
            <ac:spMk id="3" creationId="{9D5BD94E-ED29-4B80-BD19-D5D708613AFE}"/>
          </ac:spMkLst>
        </pc:spChg>
      </pc:sldChg>
    </pc:docChg>
  </pc:docChgLst>
  <pc:docChgLst>
    <pc:chgData name="Aaradhy Sharma" userId="ed5022a7-477b-4f7c-97e5-617e03980cdb" providerId="ADAL" clId="{7F5219E0-F57E-4701-8A4D-7FD26447E6E2}"/>
    <pc:docChg chg="undo redo custSel addSld modSld">
      <pc:chgData name="Aaradhy Sharma" userId="ed5022a7-477b-4f7c-97e5-617e03980cdb" providerId="ADAL" clId="{7F5219E0-F57E-4701-8A4D-7FD26447E6E2}" dt="2022-03-12T04:42:54.814" v="673" actId="14100"/>
      <pc:docMkLst>
        <pc:docMk/>
      </pc:docMkLst>
      <pc:sldChg chg="addSp delSp modSp new mod setBg">
        <pc:chgData name="Aaradhy Sharma" userId="ed5022a7-477b-4f7c-97e5-617e03980cdb" providerId="ADAL" clId="{7F5219E0-F57E-4701-8A4D-7FD26447E6E2}" dt="2022-03-12T04:26:28.850" v="657" actId="26606"/>
        <pc:sldMkLst>
          <pc:docMk/>
          <pc:sldMk cId="3383277161" sldId="263"/>
        </pc:sldMkLst>
        <pc:spChg chg="mod">
          <ac:chgData name="Aaradhy Sharma" userId="ed5022a7-477b-4f7c-97e5-617e03980cdb" providerId="ADAL" clId="{7F5219E0-F57E-4701-8A4D-7FD26447E6E2}" dt="2022-03-12T04:26:28.850" v="657" actId="26606"/>
          <ac:spMkLst>
            <pc:docMk/>
            <pc:sldMk cId="3383277161" sldId="263"/>
            <ac:spMk id="2" creationId="{14A72C66-2D20-4FC1-9705-A2C37D677E47}"/>
          </ac:spMkLst>
        </pc:spChg>
        <pc:spChg chg="mod">
          <ac:chgData name="Aaradhy Sharma" userId="ed5022a7-477b-4f7c-97e5-617e03980cdb" providerId="ADAL" clId="{7F5219E0-F57E-4701-8A4D-7FD26447E6E2}" dt="2022-03-12T04:26:28.850" v="657" actId="26606"/>
          <ac:spMkLst>
            <pc:docMk/>
            <pc:sldMk cId="3383277161" sldId="263"/>
            <ac:spMk id="3" creationId="{EEAE0D2B-7A93-4DC1-B4EF-167B0E165B90}"/>
          </ac:spMkLst>
        </pc:spChg>
        <pc:spChg chg="add del">
          <ac:chgData name="Aaradhy Sharma" userId="ed5022a7-477b-4f7c-97e5-617e03980cdb" providerId="ADAL" clId="{7F5219E0-F57E-4701-8A4D-7FD26447E6E2}" dt="2022-03-12T04:26:28.850" v="657" actId="26606"/>
          <ac:spMkLst>
            <pc:docMk/>
            <pc:sldMk cId="3383277161" sldId="263"/>
            <ac:spMk id="9" creationId="{C868C70C-E5C4-CD47-888C-FCB3373B6D38}"/>
          </ac:spMkLst>
        </pc:spChg>
        <pc:spChg chg="add del">
          <ac:chgData name="Aaradhy Sharma" userId="ed5022a7-477b-4f7c-97e5-617e03980cdb" providerId="ADAL" clId="{7F5219E0-F57E-4701-8A4D-7FD26447E6E2}" dt="2022-03-12T04:26:28.850" v="657" actId="26606"/>
          <ac:spMkLst>
            <pc:docMk/>
            <pc:sldMk cId="3383277161" sldId="263"/>
            <ac:spMk id="11" creationId="{D8C68F39-5E8A-844C-A8FD-394F253C1E5F}"/>
          </ac:spMkLst>
        </pc:spChg>
        <pc:spChg chg="add del">
          <ac:chgData name="Aaradhy Sharma" userId="ed5022a7-477b-4f7c-97e5-617e03980cdb" providerId="ADAL" clId="{7F5219E0-F57E-4701-8A4D-7FD26447E6E2}" dt="2022-03-12T04:26:28.850" v="657" actId="26606"/>
          <ac:spMkLst>
            <pc:docMk/>
            <pc:sldMk cId="3383277161" sldId="263"/>
            <ac:spMk id="13" creationId="{BC583CEB-AC2B-2640-94F6-5958E6BC5BAB}"/>
          </ac:spMkLst>
        </pc:spChg>
        <pc:picChg chg="add mod">
          <ac:chgData name="Aaradhy Sharma" userId="ed5022a7-477b-4f7c-97e5-617e03980cdb" providerId="ADAL" clId="{7F5219E0-F57E-4701-8A4D-7FD26447E6E2}" dt="2022-03-12T04:26:28.850" v="657" actId="26606"/>
          <ac:picMkLst>
            <pc:docMk/>
            <pc:sldMk cId="3383277161" sldId="263"/>
            <ac:picMk id="4" creationId="{FCFC58C2-5602-4C99-8796-2637AF3C7D6E}"/>
          </ac:picMkLst>
        </pc:picChg>
      </pc:sldChg>
      <pc:sldChg chg="addSp delSp modSp new mod setBg">
        <pc:chgData name="Aaradhy Sharma" userId="ed5022a7-477b-4f7c-97e5-617e03980cdb" providerId="ADAL" clId="{7F5219E0-F57E-4701-8A4D-7FD26447E6E2}" dt="2022-03-12T02:26:07.350" v="99" actId="14100"/>
        <pc:sldMkLst>
          <pc:docMk/>
          <pc:sldMk cId="1414403702" sldId="264"/>
        </pc:sldMkLst>
        <pc:spChg chg="mod ord">
          <ac:chgData name="Aaradhy Sharma" userId="ed5022a7-477b-4f7c-97e5-617e03980cdb" providerId="ADAL" clId="{7F5219E0-F57E-4701-8A4D-7FD26447E6E2}" dt="2022-03-12T02:25:37.691" v="93" actId="26606"/>
          <ac:spMkLst>
            <pc:docMk/>
            <pc:sldMk cId="1414403702" sldId="264"/>
            <ac:spMk id="2" creationId="{03E01C98-E719-4B06-AB69-516A85E9BB89}"/>
          </ac:spMkLst>
        </pc:spChg>
        <pc:spChg chg="del">
          <ac:chgData name="Aaradhy Sharma" userId="ed5022a7-477b-4f7c-97e5-617e03980cdb" providerId="ADAL" clId="{7F5219E0-F57E-4701-8A4D-7FD26447E6E2}" dt="2022-03-12T02:19:11.582" v="36" actId="22"/>
          <ac:spMkLst>
            <pc:docMk/>
            <pc:sldMk cId="1414403702" sldId="264"/>
            <ac:spMk id="3" creationId="{15384D32-B8DA-4FF4-A99C-CD5282532846}"/>
          </ac:spMkLst>
        </pc:spChg>
        <pc:spChg chg="add mod">
          <ac:chgData name="Aaradhy Sharma" userId="ed5022a7-477b-4f7c-97e5-617e03980cdb" providerId="ADAL" clId="{7F5219E0-F57E-4701-8A4D-7FD26447E6E2}" dt="2022-03-12T02:25:50.252" v="95" actId="14100"/>
          <ac:spMkLst>
            <pc:docMk/>
            <pc:sldMk cId="1414403702" sldId="264"/>
            <ac:spMk id="6" creationId="{4434BBFF-B994-449B-9618-32D2826D56AB}"/>
          </ac:spMkLst>
        </pc:spChg>
        <pc:spChg chg="add del">
          <ac:chgData name="Aaradhy Sharma" userId="ed5022a7-477b-4f7c-97e5-617e03980cdb" providerId="ADAL" clId="{7F5219E0-F57E-4701-8A4D-7FD26447E6E2}" dt="2022-03-12T02:22:29.402" v="66" actId="26606"/>
          <ac:spMkLst>
            <pc:docMk/>
            <pc:sldMk cId="1414403702" sldId="264"/>
            <ac:spMk id="11" creationId="{C868C70C-E5C4-CD47-888C-FCB3373B6D38}"/>
          </ac:spMkLst>
        </pc:spChg>
        <pc:spChg chg="add del">
          <ac:chgData name="Aaradhy Sharma" userId="ed5022a7-477b-4f7c-97e5-617e03980cdb" providerId="ADAL" clId="{7F5219E0-F57E-4701-8A4D-7FD26447E6E2}" dt="2022-03-12T02:22:29.402" v="66" actId="26606"/>
          <ac:spMkLst>
            <pc:docMk/>
            <pc:sldMk cId="1414403702" sldId="264"/>
            <ac:spMk id="13" creationId="{D8C68F39-5E8A-844C-A8FD-394F253C1E5F}"/>
          </ac:spMkLst>
        </pc:spChg>
        <pc:spChg chg="add del">
          <ac:chgData name="Aaradhy Sharma" userId="ed5022a7-477b-4f7c-97e5-617e03980cdb" providerId="ADAL" clId="{7F5219E0-F57E-4701-8A4D-7FD26447E6E2}" dt="2022-03-12T02:22:29.402" v="66" actId="26606"/>
          <ac:spMkLst>
            <pc:docMk/>
            <pc:sldMk cId="1414403702" sldId="264"/>
            <ac:spMk id="15" creationId="{BC583CEB-AC2B-2640-94F6-5958E6BC5BAB}"/>
          </ac:spMkLst>
        </pc:spChg>
        <pc:spChg chg="add del">
          <ac:chgData name="Aaradhy Sharma" userId="ed5022a7-477b-4f7c-97e5-617e03980cdb" providerId="ADAL" clId="{7F5219E0-F57E-4701-8A4D-7FD26447E6E2}" dt="2022-03-12T02:22:32.416" v="68" actId="26606"/>
          <ac:spMkLst>
            <pc:docMk/>
            <pc:sldMk cId="1414403702" sldId="264"/>
            <ac:spMk id="17" creationId="{BC583CEB-AC2B-2640-94F6-5958E6BC5BAB}"/>
          </ac:spMkLst>
        </pc:spChg>
        <pc:spChg chg="add del">
          <ac:chgData name="Aaradhy Sharma" userId="ed5022a7-477b-4f7c-97e5-617e03980cdb" providerId="ADAL" clId="{7F5219E0-F57E-4701-8A4D-7FD26447E6E2}" dt="2022-03-12T02:22:32.416" v="68" actId="26606"/>
          <ac:spMkLst>
            <pc:docMk/>
            <pc:sldMk cId="1414403702" sldId="264"/>
            <ac:spMk id="18" creationId="{C868C70C-E5C4-CD47-888C-FCB3373B6D38}"/>
          </ac:spMkLst>
        </pc:spChg>
        <pc:spChg chg="add del">
          <ac:chgData name="Aaradhy Sharma" userId="ed5022a7-477b-4f7c-97e5-617e03980cdb" providerId="ADAL" clId="{7F5219E0-F57E-4701-8A4D-7FD26447E6E2}" dt="2022-03-12T02:22:32.416" v="68" actId="26606"/>
          <ac:spMkLst>
            <pc:docMk/>
            <pc:sldMk cId="1414403702" sldId="264"/>
            <ac:spMk id="19" creationId="{F7C9FD24-3092-E04F-925D-C1183BF54C06}"/>
          </ac:spMkLst>
        </pc:spChg>
        <pc:spChg chg="add del">
          <ac:chgData name="Aaradhy Sharma" userId="ed5022a7-477b-4f7c-97e5-617e03980cdb" providerId="ADAL" clId="{7F5219E0-F57E-4701-8A4D-7FD26447E6E2}" dt="2022-03-12T02:22:32.416" v="68" actId="26606"/>
          <ac:spMkLst>
            <pc:docMk/>
            <pc:sldMk cId="1414403702" sldId="264"/>
            <ac:spMk id="20" creationId="{D8C68F39-5E8A-844C-A8FD-394F253C1E5F}"/>
          </ac:spMkLst>
        </pc:spChg>
        <pc:spChg chg="add del">
          <ac:chgData name="Aaradhy Sharma" userId="ed5022a7-477b-4f7c-97e5-617e03980cdb" providerId="ADAL" clId="{7F5219E0-F57E-4701-8A4D-7FD26447E6E2}" dt="2022-03-12T02:25:37.691" v="93" actId="26606"/>
          <ac:spMkLst>
            <pc:docMk/>
            <pc:sldMk cId="1414403702" sldId="264"/>
            <ac:spMk id="22" creationId="{C868C70C-E5C4-CD47-888C-FCB3373B6D38}"/>
          </ac:spMkLst>
        </pc:spChg>
        <pc:spChg chg="add del">
          <ac:chgData name="Aaradhy Sharma" userId="ed5022a7-477b-4f7c-97e5-617e03980cdb" providerId="ADAL" clId="{7F5219E0-F57E-4701-8A4D-7FD26447E6E2}" dt="2022-03-12T02:25:37.691" v="93" actId="26606"/>
          <ac:spMkLst>
            <pc:docMk/>
            <pc:sldMk cId="1414403702" sldId="264"/>
            <ac:spMk id="23" creationId="{07D40D60-A371-3746-AE79-A8A0DA64CDAF}"/>
          </ac:spMkLst>
        </pc:spChg>
        <pc:spChg chg="add del">
          <ac:chgData name="Aaradhy Sharma" userId="ed5022a7-477b-4f7c-97e5-617e03980cdb" providerId="ADAL" clId="{7F5219E0-F57E-4701-8A4D-7FD26447E6E2}" dt="2022-03-12T02:25:37.691" v="93" actId="26606"/>
          <ac:spMkLst>
            <pc:docMk/>
            <pc:sldMk cId="1414403702" sldId="264"/>
            <ac:spMk id="24" creationId="{525EC29A-9786-924D-875A-91FAF9B12697}"/>
          </ac:spMkLst>
        </pc:spChg>
        <pc:spChg chg="add">
          <ac:chgData name="Aaradhy Sharma" userId="ed5022a7-477b-4f7c-97e5-617e03980cdb" providerId="ADAL" clId="{7F5219E0-F57E-4701-8A4D-7FD26447E6E2}" dt="2022-03-12T02:25:37.691" v="93" actId="26606"/>
          <ac:spMkLst>
            <pc:docMk/>
            <pc:sldMk cId="1414403702" sldId="264"/>
            <ac:spMk id="29" creationId="{C868C70C-E5C4-CD47-888C-FCB3373B6D38}"/>
          </ac:spMkLst>
        </pc:spChg>
        <pc:spChg chg="add">
          <ac:chgData name="Aaradhy Sharma" userId="ed5022a7-477b-4f7c-97e5-617e03980cdb" providerId="ADAL" clId="{7F5219E0-F57E-4701-8A4D-7FD26447E6E2}" dt="2022-03-12T02:25:37.691" v="93" actId="26606"/>
          <ac:spMkLst>
            <pc:docMk/>
            <pc:sldMk cId="1414403702" sldId="264"/>
            <ac:spMk id="31" creationId="{D8C68F39-5E8A-844C-A8FD-394F253C1E5F}"/>
          </ac:spMkLst>
        </pc:spChg>
        <pc:spChg chg="add">
          <ac:chgData name="Aaradhy Sharma" userId="ed5022a7-477b-4f7c-97e5-617e03980cdb" providerId="ADAL" clId="{7F5219E0-F57E-4701-8A4D-7FD26447E6E2}" dt="2022-03-12T02:25:37.691" v="93" actId="26606"/>
          <ac:spMkLst>
            <pc:docMk/>
            <pc:sldMk cId="1414403702" sldId="264"/>
            <ac:spMk id="33" creationId="{BC583CEB-AC2B-2640-94F6-5958E6BC5BAB}"/>
          </ac:spMkLst>
        </pc:spChg>
        <pc:picChg chg="add mod ord">
          <ac:chgData name="Aaradhy Sharma" userId="ed5022a7-477b-4f7c-97e5-617e03980cdb" providerId="ADAL" clId="{7F5219E0-F57E-4701-8A4D-7FD26447E6E2}" dt="2022-03-12T02:26:07.350" v="99" actId="14100"/>
          <ac:picMkLst>
            <pc:docMk/>
            <pc:sldMk cId="1414403702" sldId="264"/>
            <ac:picMk id="5" creationId="{88338A7A-25E7-4DFF-BBA9-F38A136C3F99}"/>
          </ac:picMkLst>
        </pc:picChg>
      </pc:sldChg>
      <pc:sldChg chg="addSp modSp new mod">
        <pc:chgData name="Aaradhy Sharma" userId="ed5022a7-477b-4f7c-97e5-617e03980cdb" providerId="ADAL" clId="{7F5219E0-F57E-4701-8A4D-7FD26447E6E2}" dt="2022-03-12T02:37:42.597" v="133" actId="1076"/>
        <pc:sldMkLst>
          <pc:docMk/>
          <pc:sldMk cId="1161091576" sldId="266"/>
        </pc:sldMkLst>
        <pc:spChg chg="mod">
          <ac:chgData name="Aaradhy Sharma" userId="ed5022a7-477b-4f7c-97e5-617e03980cdb" providerId="ADAL" clId="{7F5219E0-F57E-4701-8A4D-7FD26447E6E2}" dt="2022-03-12T02:27:30.562" v="128" actId="20577"/>
          <ac:spMkLst>
            <pc:docMk/>
            <pc:sldMk cId="1161091576" sldId="266"/>
            <ac:spMk id="2" creationId="{97F410F0-7DE1-48D6-ADD6-8F26756E0F15}"/>
          </ac:spMkLst>
        </pc:spChg>
        <pc:spChg chg="mod">
          <ac:chgData name="Aaradhy Sharma" userId="ed5022a7-477b-4f7c-97e5-617e03980cdb" providerId="ADAL" clId="{7F5219E0-F57E-4701-8A4D-7FD26447E6E2}" dt="2022-03-12T02:27:34.112" v="130" actId="27636"/>
          <ac:spMkLst>
            <pc:docMk/>
            <pc:sldMk cId="1161091576" sldId="266"/>
            <ac:spMk id="3" creationId="{90433673-5566-45F9-8C4E-781A7F9EAB84}"/>
          </ac:spMkLst>
        </pc:spChg>
        <pc:picChg chg="add mod">
          <ac:chgData name="Aaradhy Sharma" userId="ed5022a7-477b-4f7c-97e5-617e03980cdb" providerId="ADAL" clId="{7F5219E0-F57E-4701-8A4D-7FD26447E6E2}" dt="2022-03-12T02:37:42.597" v="133" actId="1076"/>
          <ac:picMkLst>
            <pc:docMk/>
            <pc:sldMk cId="1161091576" sldId="266"/>
            <ac:picMk id="5" creationId="{6F6DB497-6943-4A48-9EE8-0120C053B371}"/>
          </ac:picMkLst>
        </pc:picChg>
      </pc:sldChg>
      <pc:sldChg chg="modSp new mod">
        <pc:chgData name="Aaradhy Sharma" userId="ed5022a7-477b-4f7c-97e5-617e03980cdb" providerId="ADAL" clId="{7F5219E0-F57E-4701-8A4D-7FD26447E6E2}" dt="2022-03-12T03:22:45.059" v="177" actId="14100"/>
        <pc:sldMkLst>
          <pc:docMk/>
          <pc:sldMk cId="3581389529" sldId="267"/>
        </pc:sldMkLst>
        <pc:spChg chg="mod">
          <ac:chgData name="Aaradhy Sharma" userId="ed5022a7-477b-4f7c-97e5-617e03980cdb" providerId="ADAL" clId="{7F5219E0-F57E-4701-8A4D-7FD26447E6E2}" dt="2022-03-12T02:54:55.899" v="141"/>
          <ac:spMkLst>
            <pc:docMk/>
            <pc:sldMk cId="3581389529" sldId="267"/>
            <ac:spMk id="2" creationId="{E5F58EEE-8E4F-4764-9BD7-EB59D78DA6E4}"/>
          </ac:spMkLst>
        </pc:spChg>
        <pc:spChg chg="mod">
          <ac:chgData name="Aaradhy Sharma" userId="ed5022a7-477b-4f7c-97e5-617e03980cdb" providerId="ADAL" clId="{7F5219E0-F57E-4701-8A4D-7FD26447E6E2}" dt="2022-03-12T03:22:45.059" v="177" actId="14100"/>
          <ac:spMkLst>
            <pc:docMk/>
            <pc:sldMk cId="3581389529" sldId="267"/>
            <ac:spMk id="3" creationId="{299F2739-57EF-46FC-8BFA-91C9B1D79368}"/>
          </ac:spMkLst>
        </pc:spChg>
      </pc:sldChg>
      <pc:sldChg chg="addSp delSp modSp new mod setBg">
        <pc:chgData name="Aaradhy Sharma" userId="ed5022a7-477b-4f7c-97e5-617e03980cdb" providerId="ADAL" clId="{7F5219E0-F57E-4701-8A4D-7FD26447E6E2}" dt="2022-03-12T04:42:54.814" v="673" actId="14100"/>
        <pc:sldMkLst>
          <pc:docMk/>
          <pc:sldMk cId="4056429368" sldId="269"/>
        </pc:sldMkLst>
        <pc:spChg chg="mod">
          <ac:chgData name="Aaradhy Sharma" userId="ed5022a7-477b-4f7c-97e5-617e03980cdb" providerId="ADAL" clId="{7F5219E0-F57E-4701-8A4D-7FD26447E6E2}" dt="2022-03-12T04:42:49.023" v="672" actId="26606"/>
          <ac:spMkLst>
            <pc:docMk/>
            <pc:sldMk cId="4056429368" sldId="269"/>
            <ac:spMk id="2" creationId="{35BC3A70-609E-4214-A174-7B8AEBB11194}"/>
          </ac:spMkLst>
        </pc:spChg>
        <pc:spChg chg="mod">
          <ac:chgData name="Aaradhy Sharma" userId="ed5022a7-477b-4f7c-97e5-617e03980cdb" providerId="ADAL" clId="{7F5219E0-F57E-4701-8A4D-7FD26447E6E2}" dt="2022-03-12T04:42:54.814" v="673" actId="14100"/>
          <ac:spMkLst>
            <pc:docMk/>
            <pc:sldMk cId="4056429368" sldId="269"/>
            <ac:spMk id="3" creationId="{5916CB5B-1268-4CD2-A92C-28F3DE39DA5C}"/>
          </ac:spMkLst>
        </pc:spChg>
        <pc:spChg chg="add del">
          <ac:chgData name="Aaradhy Sharma" userId="ed5022a7-477b-4f7c-97e5-617e03980cdb" providerId="ADAL" clId="{7F5219E0-F57E-4701-8A4D-7FD26447E6E2}" dt="2022-03-12T04:42:49.023" v="672" actId="26606"/>
          <ac:spMkLst>
            <pc:docMk/>
            <pc:sldMk cId="4056429368" sldId="269"/>
            <ac:spMk id="10" creationId="{C868C70C-E5C4-CD47-888C-FCB3373B6D38}"/>
          </ac:spMkLst>
        </pc:spChg>
        <pc:spChg chg="add del">
          <ac:chgData name="Aaradhy Sharma" userId="ed5022a7-477b-4f7c-97e5-617e03980cdb" providerId="ADAL" clId="{7F5219E0-F57E-4701-8A4D-7FD26447E6E2}" dt="2022-03-12T04:42:49.023" v="672" actId="26606"/>
          <ac:spMkLst>
            <pc:docMk/>
            <pc:sldMk cId="4056429368" sldId="269"/>
            <ac:spMk id="12" creationId="{D8C68F39-5E8A-844C-A8FD-394F253C1E5F}"/>
          </ac:spMkLst>
        </pc:spChg>
        <pc:spChg chg="add del">
          <ac:chgData name="Aaradhy Sharma" userId="ed5022a7-477b-4f7c-97e5-617e03980cdb" providerId="ADAL" clId="{7F5219E0-F57E-4701-8A4D-7FD26447E6E2}" dt="2022-03-12T04:42:49.023" v="672" actId="26606"/>
          <ac:spMkLst>
            <pc:docMk/>
            <pc:sldMk cId="4056429368" sldId="269"/>
            <ac:spMk id="14" creationId="{BC583CEB-AC2B-2640-94F6-5958E6BC5BAB}"/>
          </ac:spMkLst>
        </pc:spChg>
        <pc:spChg chg="add">
          <ac:chgData name="Aaradhy Sharma" userId="ed5022a7-477b-4f7c-97e5-617e03980cdb" providerId="ADAL" clId="{7F5219E0-F57E-4701-8A4D-7FD26447E6E2}" dt="2022-03-12T04:42:49.023" v="672" actId="26606"/>
          <ac:spMkLst>
            <pc:docMk/>
            <pc:sldMk cId="4056429368" sldId="269"/>
            <ac:spMk id="19" creationId="{C868C70C-E5C4-CD47-888C-FCB3373B6D38}"/>
          </ac:spMkLst>
        </pc:spChg>
        <pc:spChg chg="add">
          <ac:chgData name="Aaradhy Sharma" userId="ed5022a7-477b-4f7c-97e5-617e03980cdb" providerId="ADAL" clId="{7F5219E0-F57E-4701-8A4D-7FD26447E6E2}" dt="2022-03-12T04:42:49.023" v="672" actId="26606"/>
          <ac:spMkLst>
            <pc:docMk/>
            <pc:sldMk cId="4056429368" sldId="269"/>
            <ac:spMk id="21" creationId="{6DA97320-228E-48F3-BCFA-423F983C8557}"/>
          </ac:spMkLst>
        </pc:spChg>
        <pc:spChg chg="add">
          <ac:chgData name="Aaradhy Sharma" userId="ed5022a7-477b-4f7c-97e5-617e03980cdb" providerId="ADAL" clId="{7F5219E0-F57E-4701-8A4D-7FD26447E6E2}" dt="2022-03-12T04:42:49.023" v="672" actId="26606"/>
          <ac:spMkLst>
            <pc:docMk/>
            <pc:sldMk cId="4056429368" sldId="269"/>
            <ac:spMk id="23" creationId="{2C9F0975-851A-4FEC-B19A-6EC12C0D540C}"/>
          </ac:spMkLst>
        </pc:spChg>
        <pc:picChg chg="add mod">
          <ac:chgData name="Aaradhy Sharma" userId="ed5022a7-477b-4f7c-97e5-617e03980cdb" providerId="ADAL" clId="{7F5219E0-F57E-4701-8A4D-7FD26447E6E2}" dt="2022-03-12T04:42:49.023" v="672" actId="26606"/>
          <ac:picMkLst>
            <pc:docMk/>
            <pc:sldMk cId="4056429368" sldId="269"/>
            <ac:picMk id="5" creationId="{825A298E-04E5-437A-B7D2-AFAA1FDFED60}"/>
          </ac:picMkLst>
        </pc:picChg>
        <pc:picChg chg="add mod">
          <ac:chgData name="Aaradhy Sharma" userId="ed5022a7-477b-4f7c-97e5-617e03980cdb" providerId="ADAL" clId="{7F5219E0-F57E-4701-8A4D-7FD26447E6E2}" dt="2022-03-12T04:42:49.023" v="672" actId="26606"/>
          <ac:picMkLst>
            <pc:docMk/>
            <pc:sldMk cId="4056429368" sldId="269"/>
            <ac:picMk id="7" creationId="{B0B65689-669D-486B-93E4-D442FA02ABA0}"/>
          </ac:picMkLst>
        </pc:picChg>
      </pc:sldChg>
      <pc:sldChg chg="addSp modSp new mod setBg">
        <pc:chgData name="Aaradhy Sharma" userId="ed5022a7-477b-4f7c-97e5-617e03980cdb" providerId="ADAL" clId="{7F5219E0-F57E-4701-8A4D-7FD26447E6E2}" dt="2022-03-12T04:21:38.931" v="653" actId="20577"/>
        <pc:sldMkLst>
          <pc:docMk/>
          <pc:sldMk cId="1257363157" sldId="270"/>
        </pc:sldMkLst>
        <pc:spChg chg="mod">
          <ac:chgData name="Aaradhy Sharma" userId="ed5022a7-477b-4f7c-97e5-617e03980cdb" providerId="ADAL" clId="{7F5219E0-F57E-4701-8A4D-7FD26447E6E2}" dt="2022-03-12T04:17:08.218" v="620" actId="26606"/>
          <ac:spMkLst>
            <pc:docMk/>
            <pc:sldMk cId="1257363157" sldId="270"/>
            <ac:spMk id="2" creationId="{133DCE57-3EB6-4A95-BFB1-1F8489EA5B0D}"/>
          </ac:spMkLst>
        </pc:spChg>
        <pc:spChg chg="mod">
          <ac:chgData name="Aaradhy Sharma" userId="ed5022a7-477b-4f7c-97e5-617e03980cdb" providerId="ADAL" clId="{7F5219E0-F57E-4701-8A4D-7FD26447E6E2}" dt="2022-03-12T04:21:38.931" v="653" actId="20577"/>
          <ac:spMkLst>
            <pc:docMk/>
            <pc:sldMk cId="1257363157" sldId="270"/>
            <ac:spMk id="3" creationId="{9D5BD94E-ED29-4B80-BD19-D5D708613AFE}"/>
          </ac:spMkLst>
        </pc:spChg>
        <pc:spChg chg="add">
          <ac:chgData name="Aaradhy Sharma" userId="ed5022a7-477b-4f7c-97e5-617e03980cdb" providerId="ADAL" clId="{7F5219E0-F57E-4701-8A4D-7FD26447E6E2}" dt="2022-03-12T04:17:08.218" v="620" actId="26606"/>
          <ac:spMkLst>
            <pc:docMk/>
            <pc:sldMk cId="1257363157" sldId="270"/>
            <ac:spMk id="10" creationId="{C868C70C-E5C4-CD47-888C-FCB3373B6D38}"/>
          </ac:spMkLst>
        </pc:spChg>
        <pc:spChg chg="add">
          <ac:chgData name="Aaradhy Sharma" userId="ed5022a7-477b-4f7c-97e5-617e03980cdb" providerId="ADAL" clId="{7F5219E0-F57E-4701-8A4D-7FD26447E6E2}" dt="2022-03-12T04:17:08.218" v="620" actId="26606"/>
          <ac:spMkLst>
            <pc:docMk/>
            <pc:sldMk cId="1257363157" sldId="270"/>
            <ac:spMk id="12" creationId="{D8C68F39-5E8A-844C-A8FD-394F253C1E5F}"/>
          </ac:spMkLst>
        </pc:spChg>
        <pc:spChg chg="add">
          <ac:chgData name="Aaradhy Sharma" userId="ed5022a7-477b-4f7c-97e5-617e03980cdb" providerId="ADAL" clId="{7F5219E0-F57E-4701-8A4D-7FD26447E6E2}" dt="2022-03-12T04:17:08.218" v="620" actId="26606"/>
          <ac:spMkLst>
            <pc:docMk/>
            <pc:sldMk cId="1257363157" sldId="270"/>
            <ac:spMk id="14" creationId="{BC583CEB-AC2B-2640-94F6-5958E6BC5BAB}"/>
          </ac:spMkLst>
        </pc:spChg>
        <pc:picChg chg="add mod">
          <ac:chgData name="Aaradhy Sharma" userId="ed5022a7-477b-4f7c-97e5-617e03980cdb" providerId="ADAL" clId="{7F5219E0-F57E-4701-8A4D-7FD26447E6E2}" dt="2022-03-12T04:20:13.853" v="634" actId="14100"/>
          <ac:picMkLst>
            <pc:docMk/>
            <pc:sldMk cId="1257363157" sldId="270"/>
            <ac:picMk id="5" creationId="{ED211614-0595-4783-842F-54BE942101B9}"/>
          </ac:picMkLst>
        </pc:picChg>
      </pc:sldChg>
      <pc:sldChg chg="addSp delSp modSp new mod setBg">
        <pc:chgData name="Aaradhy Sharma" userId="ed5022a7-477b-4f7c-97e5-617e03980cdb" providerId="ADAL" clId="{7F5219E0-F57E-4701-8A4D-7FD26447E6E2}" dt="2022-03-12T04:07:04.087" v="582" actId="20577"/>
        <pc:sldMkLst>
          <pc:docMk/>
          <pc:sldMk cId="671671165" sldId="271"/>
        </pc:sldMkLst>
        <pc:spChg chg="mod">
          <ac:chgData name="Aaradhy Sharma" userId="ed5022a7-477b-4f7c-97e5-617e03980cdb" providerId="ADAL" clId="{7F5219E0-F57E-4701-8A4D-7FD26447E6E2}" dt="2022-03-12T04:06:18.937" v="572" actId="14100"/>
          <ac:spMkLst>
            <pc:docMk/>
            <pc:sldMk cId="671671165" sldId="271"/>
            <ac:spMk id="2" creationId="{F3A73F0E-2607-4B3B-87FF-8FED19934C66}"/>
          </ac:spMkLst>
        </pc:spChg>
        <pc:spChg chg="add del mod">
          <ac:chgData name="Aaradhy Sharma" userId="ed5022a7-477b-4f7c-97e5-617e03980cdb" providerId="ADAL" clId="{7F5219E0-F57E-4701-8A4D-7FD26447E6E2}" dt="2022-03-12T04:07:04.087" v="582" actId="20577"/>
          <ac:spMkLst>
            <pc:docMk/>
            <pc:sldMk cId="671671165" sldId="271"/>
            <ac:spMk id="3" creationId="{C997EBFA-998B-48E6-8F96-49111FECE0F1}"/>
          </ac:spMkLst>
        </pc:spChg>
        <pc:spChg chg="add del mod">
          <ac:chgData name="Aaradhy Sharma" userId="ed5022a7-477b-4f7c-97e5-617e03980cdb" providerId="ADAL" clId="{7F5219E0-F57E-4701-8A4D-7FD26447E6E2}" dt="2022-03-12T04:03:22.316" v="541" actId="478"/>
          <ac:spMkLst>
            <pc:docMk/>
            <pc:sldMk cId="671671165" sldId="271"/>
            <ac:spMk id="4" creationId="{A8F2B2EC-5963-480A-BB6E-DC5F84DA2EB6}"/>
          </ac:spMkLst>
        </pc:spChg>
        <pc:spChg chg="add del">
          <ac:chgData name="Aaradhy Sharma" userId="ed5022a7-477b-4f7c-97e5-617e03980cdb" providerId="ADAL" clId="{7F5219E0-F57E-4701-8A4D-7FD26447E6E2}" dt="2022-03-12T04:04:42.664" v="559" actId="26606"/>
          <ac:spMkLst>
            <pc:docMk/>
            <pc:sldMk cId="671671165" sldId="271"/>
            <ac:spMk id="14" creationId="{C868C70C-E5C4-CD47-888C-FCB3373B6D38}"/>
          </ac:spMkLst>
        </pc:spChg>
        <pc:spChg chg="add del">
          <ac:chgData name="Aaradhy Sharma" userId="ed5022a7-477b-4f7c-97e5-617e03980cdb" providerId="ADAL" clId="{7F5219E0-F57E-4701-8A4D-7FD26447E6E2}" dt="2022-03-12T04:04:42.664" v="559" actId="26606"/>
          <ac:spMkLst>
            <pc:docMk/>
            <pc:sldMk cId="671671165" sldId="271"/>
            <ac:spMk id="16" creationId="{6DA97320-228E-48F3-BCFA-423F983C8557}"/>
          </ac:spMkLst>
        </pc:spChg>
        <pc:spChg chg="add del">
          <ac:chgData name="Aaradhy Sharma" userId="ed5022a7-477b-4f7c-97e5-617e03980cdb" providerId="ADAL" clId="{7F5219E0-F57E-4701-8A4D-7FD26447E6E2}" dt="2022-03-12T04:04:42.664" v="559" actId="26606"/>
          <ac:spMkLst>
            <pc:docMk/>
            <pc:sldMk cId="671671165" sldId="271"/>
            <ac:spMk id="18" creationId="{2C9F0975-851A-4FEC-B19A-6EC12C0D540C}"/>
          </ac:spMkLst>
        </pc:spChg>
        <pc:spChg chg="add del">
          <ac:chgData name="Aaradhy Sharma" userId="ed5022a7-477b-4f7c-97e5-617e03980cdb" providerId="ADAL" clId="{7F5219E0-F57E-4701-8A4D-7FD26447E6E2}" dt="2022-03-12T04:05:52.538" v="568" actId="26606"/>
          <ac:spMkLst>
            <pc:docMk/>
            <pc:sldMk cId="671671165" sldId="271"/>
            <ac:spMk id="20" creationId="{C868C70C-E5C4-CD47-888C-FCB3373B6D38}"/>
          </ac:spMkLst>
        </pc:spChg>
        <pc:spChg chg="add del">
          <ac:chgData name="Aaradhy Sharma" userId="ed5022a7-477b-4f7c-97e5-617e03980cdb" providerId="ADAL" clId="{7F5219E0-F57E-4701-8A4D-7FD26447E6E2}" dt="2022-03-12T04:05:52.538" v="568" actId="26606"/>
          <ac:spMkLst>
            <pc:docMk/>
            <pc:sldMk cId="671671165" sldId="271"/>
            <ac:spMk id="21" creationId="{D8C68F39-5E8A-844C-A8FD-394F253C1E5F}"/>
          </ac:spMkLst>
        </pc:spChg>
        <pc:spChg chg="add del">
          <ac:chgData name="Aaradhy Sharma" userId="ed5022a7-477b-4f7c-97e5-617e03980cdb" providerId="ADAL" clId="{7F5219E0-F57E-4701-8A4D-7FD26447E6E2}" dt="2022-03-12T04:05:52.538" v="568" actId="26606"/>
          <ac:spMkLst>
            <pc:docMk/>
            <pc:sldMk cId="671671165" sldId="271"/>
            <ac:spMk id="22" creationId="{BC583CEB-AC2B-2640-94F6-5958E6BC5BAB}"/>
          </ac:spMkLst>
        </pc:spChg>
        <pc:spChg chg="add del">
          <ac:chgData name="Aaradhy Sharma" userId="ed5022a7-477b-4f7c-97e5-617e03980cdb" providerId="ADAL" clId="{7F5219E0-F57E-4701-8A4D-7FD26447E6E2}" dt="2022-03-12T04:05:52.517" v="567" actId="26606"/>
          <ac:spMkLst>
            <pc:docMk/>
            <pc:sldMk cId="671671165" sldId="271"/>
            <ac:spMk id="27" creationId="{C868C70C-E5C4-CD47-888C-FCB3373B6D38}"/>
          </ac:spMkLst>
        </pc:spChg>
        <pc:spChg chg="add del">
          <ac:chgData name="Aaradhy Sharma" userId="ed5022a7-477b-4f7c-97e5-617e03980cdb" providerId="ADAL" clId="{7F5219E0-F57E-4701-8A4D-7FD26447E6E2}" dt="2022-03-12T04:05:52.517" v="567" actId="26606"/>
          <ac:spMkLst>
            <pc:docMk/>
            <pc:sldMk cId="671671165" sldId="271"/>
            <ac:spMk id="29" creationId="{07D40D60-A371-3746-AE79-A8A0DA64CDAF}"/>
          </ac:spMkLst>
        </pc:spChg>
        <pc:spChg chg="add del">
          <ac:chgData name="Aaradhy Sharma" userId="ed5022a7-477b-4f7c-97e5-617e03980cdb" providerId="ADAL" clId="{7F5219E0-F57E-4701-8A4D-7FD26447E6E2}" dt="2022-03-12T04:05:52.517" v="567" actId="26606"/>
          <ac:spMkLst>
            <pc:docMk/>
            <pc:sldMk cId="671671165" sldId="271"/>
            <ac:spMk id="31" creationId="{525EC29A-9786-924D-875A-91FAF9B12697}"/>
          </ac:spMkLst>
        </pc:spChg>
        <pc:spChg chg="add del">
          <ac:chgData name="Aaradhy Sharma" userId="ed5022a7-477b-4f7c-97e5-617e03980cdb" providerId="ADAL" clId="{7F5219E0-F57E-4701-8A4D-7FD26447E6E2}" dt="2022-03-12T04:06:15.477" v="571" actId="26606"/>
          <ac:spMkLst>
            <pc:docMk/>
            <pc:sldMk cId="671671165" sldId="271"/>
            <ac:spMk id="33" creationId="{C868C70C-E5C4-CD47-888C-FCB3373B6D38}"/>
          </ac:spMkLst>
        </pc:spChg>
        <pc:spChg chg="add del">
          <ac:chgData name="Aaradhy Sharma" userId="ed5022a7-477b-4f7c-97e5-617e03980cdb" providerId="ADAL" clId="{7F5219E0-F57E-4701-8A4D-7FD26447E6E2}" dt="2022-03-12T04:06:15.477" v="571" actId="26606"/>
          <ac:spMkLst>
            <pc:docMk/>
            <pc:sldMk cId="671671165" sldId="271"/>
            <ac:spMk id="34" creationId="{D8C68F39-5E8A-844C-A8FD-394F253C1E5F}"/>
          </ac:spMkLst>
        </pc:spChg>
        <pc:spChg chg="add del">
          <ac:chgData name="Aaradhy Sharma" userId="ed5022a7-477b-4f7c-97e5-617e03980cdb" providerId="ADAL" clId="{7F5219E0-F57E-4701-8A4D-7FD26447E6E2}" dt="2022-03-12T04:06:15.477" v="571" actId="26606"/>
          <ac:spMkLst>
            <pc:docMk/>
            <pc:sldMk cId="671671165" sldId="271"/>
            <ac:spMk id="35" creationId="{BC583CEB-AC2B-2640-94F6-5958E6BC5BAB}"/>
          </ac:spMkLst>
        </pc:spChg>
        <pc:spChg chg="add">
          <ac:chgData name="Aaradhy Sharma" userId="ed5022a7-477b-4f7c-97e5-617e03980cdb" providerId="ADAL" clId="{7F5219E0-F57E-4701-8A4D-7FD26447E6E2}" dt="2022-03-12T04:06:15.477" v="571" actId="26606"/>
          <ac:spMkLst>
            <pc:docMk/>
            <pc:sldMk cId="671671165" sldId="271"/>
            <ac:spMk id="40" creationId="{C868C70C-E5C4-CD47-888C-FCB3373B6D38}"/>
          </ac:spMkLst>
        </pc:spChg>
        <pc:spChg chg="add">
          <ac:chgData name="Aaradhy Sharma" userId="ed5022a7-477b-4f7c-97e5-617e03980cdb" providerId="ADAL" clId="{7F5219E0-F57E-4701-8A4D-7FD26447E6E2}" dt="2022-03-12T04:06:15.477" v="571" actId="26606"/>
          <ac:spMkLst>
            <pc:docMk/>
            <pc:sldMk cId="671671165" sldId="271"/>
            <ac:spMk id="42" creationId="{07D40D60-A371-3746-AE79-A8A0DA64CDAF}"/>
          </ac:spMkLst>
        </pc:spChg>
        <pc:spChg chg="add">
          <ac:chgData name="Aaradhy Sharma" userId="ed5022a7-477b-4f7c-97e5-617e03980cdb" providerId="ADAL" clId="{7F5219E0-F57E-4701-8A4D-7FD26447E6E2}" dt="2022-03-12T04:06:15.477" v="571" actId="26606"/>
          <ac:spMkLst>
            <pc:docMk/>
            <pc:sldMk cId="671671165" sldId="271"/>
            <ac:spMk id="44" creationId="{525EC29A-9786-924D-875A-91FAF9B12697}"/>
          </ac:spMkLst>
        </pc:spChg>
        <pc:picChg chg="add del mod">
          <ac:chgData name="Aaradhy Sharma" userId="ed5022a7-477b-4f7c-97e5-617e03980cdb" providerId="ADAL" clId="{7F5219E0-F57E-4701-8A4D-7FD26447E6E2}" dt="2022-03-12T04:03:32.913" v="546"/>
          <ac:picMkLst>
            <pc:docMk/>
            <pc:sldMk cId="671671165" sldId="271"/>
            <ac:picMk id="5" creationId="{790DA944-7895-4926-BA1C-36C90E89E79E}"/>
          </ac:picMkLst>
        </pc:picChg>
        <pc:picChg chg="add mod ord">
          <ac:chgData name="Aaradhy Sharma" userId="ed5022a7-477b-4f7c-97e5-617e03980cdb" providerId="ADAL" clId="{7F5219E0-F57E-4701-8A4D-7FD26447E6E2}" dt="2022-03-12T04:06:25.386" v="574" actId="14100"/>
          <ac:picMkLst>
            <pc:docMk/>
            <pc:sldMk cId="671671165" sldId="271"/>
            <ac:picMk id="7" creationId="{D3792D0A-D782-4A70-AFAE-09EE6F2C116E}"/>
          </ac:picMkLst>
        </pc:picChg>
        <pc:picChg chg="add mod ord">
          <ac:chgData name="Aaradhy Sharma" userId="ed5022a7-477b-4f7c-97e5-617e03980cdb" providerId="ADAL" clId="{7F5219E0-F57E-4701-8A4D-7FD26447E6E2}" dt="2022-03-12T04:06:51.146" v="579" actId="1076"/>
          <ac:picMkLst>
            <pc:docMk/>
            <pc:sldMk cId="671671165" sldId="271"/>
            <ac:picMk id="9" creationId="{BE0C8FBA-21AD-4EAA-A1C5-AF7069CD19BC}"/>
          </ac:picMkLst>
        </pc:picChg>
        <pc:picChg chg="add mod">
          <ac:chgData name="Aaradhy Sharma" userId="ed5022a7-477b-4f7c-97e5-617e03980cdb" providerId="ADAL" clId="{7F5219E0-F57E-4701-8A4D-7FD26447E6E2}" dt="2022-03-12T04:06:30.790" v="576" actId="14100"/>
          <ac:picMkLst>
            <pc:docMk/>
            <pc:sldMk cId="671671165" sldId="271"/>
            <ac:picMk id="11" creationId="{990B70E1-4CEA-4DE7-96F8-DAE34B1491D2}"/>
          </ac:picMkLst>
        </pc:picChg>
        <pc:picChg chg="add del mod">
          <ac:chgData name="Aaradhy Sharma" userId="ed5022a7-477b-4f7c-97e5-617e03980cdb" providerId="ADAL" clId="{7F5219E0-F57E-4701-8A4D-7FD26447E6E2}" dt="2022-03-12T04:03:22.891" v="542"/>
          <ac:picMkLst>
            <pc:docMk/>
            <pc:sldMk cId="671671165" sldId="271"/>
            <ac:picMk id="1026" creationId="{6C2DB06B-0B53-4B9B-989A-035689780F35}"/>
          </ac:picMkLst>
        </pc:picChg>
      </pc:sldChg>
    </pc:docChg>
  </pc:docChgLst>
  <pc:docChgLst>
    <pc:chgData name="Ankita Dharurkar" userId="S::dharurkar.a@northeastern.edu::892a99b4-e17f-4fc0-8eac-ce76b5b5f592" providerId="AD" clId="Web-{BE9B41BB-3309-4535-853B-410D93A02C9D}"/>
    <pc:docChg chg="modSld addMainMaster delMainMaster">
      <pc:chgData name="Ankita Dharurkar" userId="S::dharurkar.a@northeastern.edu::892a99b4-e17f-4fc0-8eac-ce76b5b5f592" providerId="AD" clId="Web-{BE9B41BB-3309-4535-853B-410D93A02C9D}" dt="2022-03-09T00:01:54.910" v="34"/>
      <pc:docMkLst>
        <pc:docMk/>
      </pc:docMkLst>
      <pc:sldChg chg="addSp delSp modSp mod setBg modClrScheme chgLayout">
        <pc:chgData name="Ankita Dharurkar" userId="S::dharurkar.a@northeastern.edu::892a99b4-e17f-4fc0-8eac-ce76b5b5f592" providerId="AD" clId="Web-{BE9B41BB-3309-4535-853B-410D93A02C9D}" dt="2022-03-09T00:01:54.910" v="34"/>
        <pc:sldMkLst>
          <pc:docMk/>
          <pc:sldMk cId="109857222" sldId="256"/>
        </pc:sldMkLst>
        <pc:spChg chg="mod">
          <ac:chgData name="Ankita Dharurkar" userId="S::dharurkar.a@northeastern.edu::892a99b4-e17f-4fc0-8eac-ce76b5b5f592" providerId="AD" clId="Web-{BE9B41BB-3309-4535-853B-410D93A02C9D}" dt="2022-03-09T00:01:54.910" v="34"/>
          <ac:spMkLst>
            <pc:docMk/>
            <pc:sldMk cId="109857222" sldId="256"/>
            <ac:spMk id="2" creationId="{00000000-0000-0000-0000-000000000000}"/>
          </ac:spMkLst>
        </pc:spChg>
        <pc:spChg chg="mod">
          <ac:chgData name="Ankita Dharurkar" userId="S::dharurkar.a@northeastern.edu::892a99b4-e17f-4fc0-8eac-ce76b5b5f592" providerId="AD" clId="Web-{BE9B41BB-3309-4535-853B-410D93A02C9D}" dt="2022-03-09T00:01:54.910" v="34"/>
          <ac:spMkLst>
            <pc:docMk/>
            <pc:sldMk cId="109857222" sldId="256"/>
            <ac:spMk id="3" creationId="{00000000-0000-0000-0000-000000000000}"/>
          </ac:spMkLst>
        </pc:spChg>
        <pc:spChg chg="add del mod">
          <ac:chgData name="Ankita Dharurkar" userId="S::dharurkar.a@northeastern.edu::892a99b4-e17f-4fc0-8eac-ce76b5b5f592" providerId="AD" clId="Web-{BE9B41BB-3309-4535-853B-410D93A02C9D}" dt="2022-03-09T00:01:48.957" v="33"/>
          <ac:spMkLst>
            <pc:docMk/>
            <pc:sldMk cId="109857222" sldId="256"/>
            <ac:spMk id="5" creationId="{41AF076E-BC3F-4571-9531-3A9D3459DE53}"/>
          </ac:spMkLst>
        </pc:spChg>
        <pc:spChg chg="add">
          <ac:chgData name="Ankita Dharurkar" userId="S::dharurkar.a@northeastern.edu::892a99b4-e17f-4fc0-8eac-ce76b5b5f592" providerId="AD" clId="Web-{BE9B41BB-3309-4535-853B-410D93A02C9D}" dt="2022-03-09T00:01:54.910" v="34"/>
          <ac:spMkLst>
            <pc:docMk/>
            <pc:sldMk cId="109857222" sldId="256"/>
            <ac:spMk id="9" creationId="{A88F843D-1C1B-C740-AC27-E3238D0F5F47}"/>
          </ac:spMkLst>
        </pc:spChg>
        <pc:spChg chg="add">
          <ac:chgData name="Ankita Dharurkar" userId="S::dharurkar.a@northeastern.edu::892a99b4-e17f-4fc0-8eac-ce76b5b5f592" providerId="AD" clId="Web-{BE9B41BB-3309-4535-853B-410D93A02C9D}" dt="2022-03-09T00:01:54.910" v="34"/>
          <ac:spMkLst>
            <pc:docMk/>
            <pc:sldMk cId="109857222" sldId="256"/>
            <ac:spMk id="11" creationId="{A21C8291-E3D5-4240-8FF4-E5213CBCC453}"/>
          </ac:spMkLst>
        </pc:spChg>
        <pc:spChg chg="add">
          <ac:chgData name="Ankita Dharurkar" userId="S::dharurkar.a@northeastern.edu::892a99b4-e17f-4fc0-8eac-ce76b5b5f592" providerId="AD" clId="Web-{BE9B41BB-3309-4535-853B-410D93A02C9D}" dt="2022-03-09T00:01:54.910" v="34"/>
          <ac:spMkLst>
            <pc:docMk/>
            <pc:sldMk cId="109857222" sldId="256"/>
            <ac:spMk id="13" creationId="{08B44AFE-C181-7047-8CC9-CA00BD385EEA}"/>
          </ac:spMkLst>
        </pc:spChg>
        <pc:picChg chg="add del mod">
          <ac:chgData name="Ankita Dharurkar" userId="S::dharurkar.a@northeastern.edu::892a99b4-e17f-4fc0-8eac-ce76b5b5f592" providerId="AD" clId="Web-{BE9B41BB-3309-4535-853B-410D93A02C9D}" dt="2022-03-09T00:01:48.957" v="33"/>
          <ac:picMkLst>
            <pc:docMk/>
            <pc:sldMk cId="109857222" sldId="256"/>
            <ac:picMk id="4" creationId="{743BCCB3-F318-4306-9603-28A347A0D79C}"/>
          </ac:picMkLst>
        </pc:picChg>
        <pc:picChg chg="add">
          <ac:chgData name="Ankita Dharurkar" userId="S::dharurkar.a@northeastern.edu::892a99b4-e17f-4fc0-8eac-ce76b5b5f592" providerId="AD" clId="Web-{BE9B41BB-3309-4535-853B-410D93A02C9D}" dt="2022-03-09T00:01:54.910" v="34"/>
          <ac:picMkLst>
            <pc:docMk/>
            <pc:sldMk cId="109857222" sldId="256"/>
            <ac:picMk id="6" creationId="{8E044A50-44FB-488F-95A4-31C67BF3138A}"/>
          </ac:picMkLst>
        </pc:picChg>
      </pc:sldChg>
      <pc:sldMasterChg chg="del delSldLayout">
        <pc:chgData name="Ankita Dharurkar" userId="S::dharurkar.a@northeastern.edu::892a99b4-e17f-4fc0-8eac-ce76b5b5f592" providerId="AD" clId="Web-{BE9B41BB-3309-4535-853B-410D93A02C9D}" dt="2022-03-09T00:01:54.910" v="34"/>
        <pc:sldMasterMkLst>
          <pc:docMk/>
          <pc:sldMasterMk cId="2460954070" sldId="2147483660"/>
        </pc:sldMasterMkLst>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2385387890" sldId="2147483661"/>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949138452" sldId="2147483662"/>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2591524520" sldId="2147483663"/>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1203092039" sldId="2147483664"/>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3733172339" sldId="2147483665"/>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3210312558" sldId="2147483666"/>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3146388984" sldId="2147483667"/>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3171841454" sldId="2147483668"/>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1718958274" sldId="2147483669"/>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2202905451" sldId="2147483670"/>
          </pc:sldLayoutMkLst>
        </pc:sldLayoutChg>
        <pc:sldLayoutChg chg="del">
          <pc:chgData name="Ankita Dharurkar" userId="S::dharurkar.a@northeastern.edu::892a99b4-e17f-4fc0-8eac-ce76b5b5f592" providerId="AD" clId="Web-{BE9B41BB-3309-4535-853B-410D93A02C9D}" dt="2022-03-09T00:01:54.910" v="34"/>
          <pc:sldLayoutMkLst>
            <pc:docMk/>
            <pc:sldMasterMk cId="2460954070" sldId="2147483660"/>
            <pc:sldLayoutMk cId="3479445657" sldId="2147483671"/>
          </pc:sldLayoutMkLst>
        </pc:sldLayoutChg>
      </pc:sldMasterChg>
      <pc:sldMasterChg chg="add addSldLayout">
        <pc:chgData name="Ankita Dharurkar" userId="S::dharurkar.a@northeastern.edu::892a99b4-e17f-4fc0-8eac-ce76b5b5f592" providerId="AD" clId="Web-{BE9B41BB-3309-4535-853B-410D93A02C9D}" dt="2022-03-09T00:01:54.910" v="34"/>
        <pc:sldMasterMkLst>
          <pc:docMk/>
          <pc:sldMasterMk cId="1660177997" sldId="2147483763"/>
        </pc:sldMasterMkLst>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4274622606" sldId="2147483752"/>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2483526513" sldId="2147483753"/>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3077367161" sldId="2147483754"/>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3742484025" sldId="2147483755"/>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401038576" sldId="2147483756"/>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1411860163" sldId="2147483757"/>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2491016305" sldId="2147483758"/>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3811495296" sldId="2147483759"/>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2862640645" sldId="2147483760"/>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2868814818" sldId="2147483761"/>
          </pc:sldLayoutMkLst>
        </pc:sldLayoutChg>
        <pc:sldLayoutChg chg="add">
          <pc:chgData name="Ankita Dharurkar" userId="S::dharurkar.a@northeastern.edu::892a99b4-e17f-4fc0-8eac-ce76b5b5f592" providerId="AD" clId="Web-{BE9B41BB-3309-4535-853B-410D93A02C9D}" dt="2022-03-09T00:01:54.910" v="34"/>
          <pc:sldLayoutMkLst>
            <pc:docMk/>
            <pc:sldMasterMk cId="1660177997" sldId="2147483763"/>
            <pc:sldLayoutMk cId="806677917"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3/11/2022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49101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48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86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49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8626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81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67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3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62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52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3/11/2022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36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3/11/2022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660177997"/>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neo4j.com/blog/efficient-graph-algorithms-neo4j/"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airbnb-engineering/democratizing-data-at-airbnb-852d76c51770" TargetMode="External"/><Relationship Id="rId2" Type="http://schemas.openxmlformats.org/officeDocument/2006/relationships/hyperlink" Target="http://www.marketwired.com/press-release/ebay-and-walmart-adopt-neo4j-the-graph-is-transforming-retail-1889810.htm%20%20http:/www.retailtechnology.co.uk/item.php?news_id=518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3">
            <a:extLst>
              <a:ext uri="{FF2B5EF4-FFF2-40B4-BE49-F238E27FC236}">
                <a16:creationId xmlns:a16="http://schemas.microsoft.com/office/drawing/2014/main" id="{8E044A50-44FB-488F-95A4-31C67BF3138A}"/>
              </a:ext>
            </a:extLst>
          </p:cNvPr>
          <p:cNvPicPr>
            <a:picLocks noChangeAspect="1"/>
          </p:cNvPicPr>
          <p:nvPr/>
        </p:nvPicPr>
        <p:blipFill rotWithShape="1">
          <a:blip r:embed="rId2"/>
          <a:srcRect l="32434" r="8034" b="5"/>
          <a:stretch/>
        </p:blipFill>
        <p:spPr>
          <a:xfrm>
            <a:off x="1778" y="10"/>
            <a:ext cx="5104833" cy="6857990"/>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5580387" y="1247140"/>
            <a:ext cx="5657899" cy="3450844"/>
          </a:xfrm>
        </p:spPr>
        <p:txBody>
          <a:bodyPr>
            <a:normAutofit/>
          </a:bodyPr>
          <a:lstStyle/>
          <a:p>
            <a:r>
              <a:rPr lang="en-US" dirty="0">
                <a:cs typeface="Calibri Light"/>
              </a:rPr>
              <a:t>Neo4j</a:t>
            </a:r>
            <a:endParaRPr lang="en-US" dirty="0"/>
          </a:p>
        </p:txBody>
      </p:sp>
      <p:sp>
        <p:nvSpPr>
          <p:cNvPr id="3" name="Subtitle 2"/>
          <p:cNvSpPr>
            <a:spLocks noGrp="1"/>
          </p:cNvSpPr>
          <p:nvPr>
            <p:ph type="subTitle" idx="1"/>
          </p:nvPr>
        </p:nvSpPr>
        <p:spPr>
          <a:xfrm>
            <a:off x="5580387" y="4818126"/>
            <a:ext cx="5657899" cy="1268984"/>
          </a:xfrm>
        </p:spPr>
        <p:txBody>
          <a:bodyPr vert="horz" lIns="91440" tIns="45720" rIns="91440" bIns="45720" rtlCol="0">
            <a:normAutofit/>
          </a:bodyPr>
          <a:lstStyle/>
          <a:p>
            <a:pPr>
              <a:lnSpc>
                <a:spcPct val="100000"/>
              </a:lnSpc>
            </a:pPr>
            <a:r>
              <a:rPr lang="en-US" sz="1900" dirty="0">
                <a:cs typeface="Calibri"/>
              </a:rPr>
              <a:t>Aaradhy Sharma</a:t>
            </a:r>
          </a:p>
          <a:p>
            <a:pPr>
              <a:lnSpc>
                <a:spcPct val="100000"/>
              </a:lnSpc>
            </a:pPr>
            <a:r>
              <a:rPr lang="en-US" sz="1900" dirty="0">
                <a:cs typeface="Calibri"/>
              </a:rPr>
              <a:t>Ankita </a:t>
            </a:r>
            <a:r>
              <a:rPr lang="en-US" sz="1900" dirty="0" err="1">
                <a:cs typeface="Calibri"/>
              </a:rPr>
              <a:t>Dharurkar</a:t>
            </a:r>
            <a:endParaRPr lang="en-US" sz="1900">
              <a:cs typeface="Calibri"/>
            </a:endParaRPr>
          </a:p>
          <a:p>
            <a:pPr>
              <a:lnSpc>
                <a:spcPct val="100000"/>
              </a:lnSpc>
            </a:pPr>
            <a:r>
              <a:rPr lang="en-US" sz="1900">
                <a:cs typeface="Calibri"/>
              </a:rPr>
              <a:t>Dhaval Patel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E6502-BEB5-4C15-A379-0DC73FA664F4}"/>
              </a:ext>
            </a:extLst>
          </p:cNvPr>
          <p:cNvSpPr>
            <a:spLocks noGrp="1"/>
          </p:cNvSpPr>
          <p:nvPr>
            <p:ph idx="1"/>
          </p:nvPr>
        </p:nvSpPr>
        <p:spPr>
          <a:xfrm>
            <a:off x="1587710" y="479441"/>
            <a:ext cx="9486690" cy="5825932"/>
          </a:xfrm>
        </p:spPr>
        <p:txBody>
          <a:bodyPr vert="horz" lIns="91440" tIns="45720" rIns="91440" bIns="45720" rtlCol="0" anchor="t">
            <a:normAutofit fontScale="92500"/>
          </a:bodyPr>
          <a:lstStyle/>
          <a:p>
            <a:r>
              <a:rPr lang="en-US"/>
              <a:t>a. Managing Large Datasets</a:t>
            </a:r>
          </a:p>
          <a:p>
            <a:pPr marL="0" indent="0">
              <a:buNone/>
            </a:pPr>
            <a:r>
              <a:rPr lang="en-US"/>
              <a:t>Index free adjacency - </a:t>
            </a:r>
            <a:r>
              <a:rPr lang="en-US">
                <a:ea typeface="+mn-lt"/>
                <a:cs typeface="+mn-lt"/>
              </a:rPr>
              <a:t>graph database can find the neighbors of any given node without having to consider the full set of relationships in the graph.</a:t>
            </a:r>
          </a:p>
          <a:p>
            <a:pPr marL="0" indent="0">
              <a:buNone/>
            </a:pPr>
            <a:r>
              <a:rPr lang="en-US"/>
              <a:t>Neo4j</a:t>
            </a:r>
            <a:r>
              <a:rPr lang="en-US">
                <a:ea typeface="+mn-lt"/>
                <a:cs typeface="+mn-lt"/>
              </a:rPr>
              <a:t> makes use of a concept known as cache-based </a:t>
            </a:r>
            <a:r>
              <a:rPr lang="en-US" err="1">
                <a:ea typeface="+mn-lt"/>
                <a:cs typeface="+mn-lt"/>
              </a:rPr>
              <a:t>sharding</a:t>
            </a:r>
            <a:r>
              <a:rPr lang="en-US">
                <a:ea typeface="+mn-lt"/>
                <a:cs typeface="+mn-lt"/>
              </a:rPr>
              <a:t>. </a:t>
            </a:r>
            <a:br>
              <a:rPr lang="en-US">
                <a:ea typeface="+mn-lt"/>
                <a:cs typeface="+mn-lt"/>
              </a:rPr>
            </a:br>
            <a:r>
              <a:rPr lang="en-US">
                <a:ea typeface="+mn-lt"/>
                <a:cs typeface="+mn-lt"/>
              </a:rPr>
              <a:t>It mandates consistent request routing. For instance, requests for user A are always sent to server 1, while requests for user B are always sent to server 2,</a:t>
            </a:r>
            <a:endParaRPr lang="en-US"/>
          </a:p>
          <a:p>
            <a:pPr marL="0" indent="0">
              <a:buNone/>
            </a:pPr>
            <a:endParaRPr lang="en-US"/>
          </a:p>
          <a:p>
            <a:pPr marL="342900" indent="-342900"/>
            <a:r>
              <a:rPr lang="en-US"/>
              <a:t>b. Managing High Write Load</a:t>
            </a:r>
          </a:p>
          <a:p>
            <a:pPr marL="0" indent="0">
              <a:buNone/>
            </a:pPr>
            <a:r>
              <a:rPr lang="en-US">
                <a:ea typeface="+mn-lt"/>
                <a:cs typeface="+mn-lt"/>
              </a:rPr>
              <a:t>Neo4j HA makes use of a single master to coordinate all write operations</a:t>
            </a:r>
            <a:endParaRPr lang="en-US"/>
          </a:p>
          <a:p>
            <a:pPr marL="0" indent="0">
              <a:buNone/>
            </a:pPr>
            <a:r>
              <a:rPr lang="en-US">
                <a:ea typeface="+mn-lt"/>
                <a:cs typeface="+mn-lt"/>
              </a:rPr>
              <a:t>Neo Technology actively supports customers operating on SSD drives such as Fusion-io, achieving exceptional write load and easily sustaining a rapidly growing business with plenty of capacity to spare.</a:t>
            </a:r>
            <a:endParaRPr lang="en-US"/>
          </a:p>
          <a:p>
            <a:pPr marL="0" indent="0">
              <a:buNone/>
            </a:pPr>
            <a:endParaRPr lang="en-US"/>
          </a:p>
        </p:txBody>
      </p:sp>
    </p:spTree>
    <p:extLst>
      <p:ext uri="{BB962C8B-B14F-4D97-AF65-F5344CB8AC3E}">
        <p14:creationId xmlns:p14="http://schemas.microsoft.com/office/powerpoint/2010/main" val="152431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56C0-A7DC-48B6-A0CB-FBA7F890B5AB}"/>
              </a:ext>
            </a:extLst>
          </p:cNvPr>
          <p:cNvSpPr>
            <a:spLocks noGrp="1"/>
          </p:cNvSpPr>
          <p:nvPr>
            <p:ph type="title"/>
          </p:nvPr>
        </p:nvSpPr>
        <p:spPr/>
        <p:txBody>
          <a:bodyPr/>
          <a:lstStyle/>
          <a:p>
            <a:r>
              <a:rPr lang="en-US"/>
              <a:t>Prerequisites</a:t>
            </a:r>
          </a:p>
        </p:txBody>
      </p:sp>
      <p:sp>
        <p:nvSpPr>
          <p:cNvPr id="3" name="Content Placeholder 2">
            <a:extLst>
              <a:ext uri="{FF2B5EF4-FFF2-40B4-BE49-F238E27FC236}">
                <a16:creationId xmlns:a16="http://schemas.microsoft.com/office/drawing/2014/main" id="{BA92DBE4-C345-4EEE-A85A-A028CF805057}"/>
              </a:ext>
            </a:extLst>
          </p:cNvPr>
          <p:cNvSpPr>
            <a:spLocks noGrp="1"/>
          </p:cNvSpPr>
          <p:nvPr>
            <p:ph idx="1"/>
          </p:nvPr>
        </p:nvSpPr>
        <p:spPr/>
        <p:txBody>
          <a:bodyPr vert="horz" lIns="91440" tIns="45720" rIns="91440" bIns="45720" rtlCol="0" anchor="t">
            <a:normAutofit fontScale="85000" lnSpcReduction="10000"/>
          </a:bodyPr>
          <a:lstStyle/>
          <a:p>
            <a:pPr algn="l"/>
            <a:r>
              <a:rPr lang="en-IN" b="1" i="0">
                <a:effectLst/>
                <a:latin typeface="Arial"/>
                <a:cs typeface="Arial"/>
              </a:rPr>
              <a:t>Neo4j</a:t>
            </a:r>
            <a:r>
              <a:rPr lang="en-IN" b="0" i="0">
                <a:effectLst/>
                <a:latin typeface="Arial"/>
                <a:cs typeface="Arial"/>
              </a:rPr>
              <a:t> (</a:t>
            </a:r>
            <a:r>
              <a:rPr lang="en-IN" b="1" i="0">
                <a:effectLst/>
                <a:latin typeface="Arial"/>
                <a:cs typeface="Arial"/>
              </a:rPr>
              <a:t>N</a:t>
            </a:r>
            <a:r>
              <a:rPr lang="en-IN" b="0" i="0">
                <a:effectLst/>
                <a:latin typeface="Arial"/>
                <a:cs typeface="Arial"/>
              </a:rPr>
              <a:t>etwork </a:t>
            </a:r>
            <a:r>
              <a:rPr lang="en-IN" b="1" i="0">
                <a:effectLst/>
                <a:latin typeface="Arial"/>
                <a:cs typeface="Arial"/>
              </a:rPr>
              <a:t>E</a:t>
            </a:r>
            <a:r>
              <a:rPr lang="en-IN" b="0" i="0">
                <a:effectLst/>
                <a:latin typeface="Arial"/>
                <a:cs typeface="Arial"/>
              </a:rPr>
              <a:t>xploration and </a:t>
            </a:r>
            <a:r>
              <a:rPr lang="en-IN" b="1" i="0">
                <a:effectLst/>
                <a:latin typeface="Arial"/>
                <a:cs typeface="Arial"/>
              </a:rPr>
              <a:t>O</a:t>
            </a:r>
            <a:r>
              <a:rPr lang="en-IN" b="0" i="0">
                <a:effectLst/>
                <a:latin typeface="Arial"/>
                <a:cs typeface="Arial"/>
              </a:rPr>
              <a:t>ptimization </a:t>
            </a:r>
            <a:r>
              <a:rPr lang="en-IN" b="1" i="0">
                <a:effectLst/>
                <a:latin typeface="Arial"/>
                <a:cs typeface="Arial"/>
              </a:rPr>
              <a:t>4</a:t>
            </a:r>
            <a:r>
              <a:rPr lang="en-IN" b="0" i="0">
                <a:effectLst/>
                <a:latin typeface="Arial"/>
                <a:cs typeface="Arial"/>
              </a:rPr>
              <a:t> </a:t>
            </a:r>
            <a:r>
              <a:rPr lang="en-IN" b="1" i="0">
                <a:effectLst/>
                <a:latin typeface="Arial"/>
                <a:cs typeface="Arial"/>
              </a:rPr>
              <a:t>J</a:t>
            </a:r>
            <a:r>
              <a:rPr lang="en-IN" b="0" i="0">
                <a:effectLst/>
                <a:latin typeface="Arial"/>
                <a:cs typeface="Arial"/>
              </a:rPr>
              <a:t>ava) is a graph database written in Java with native graph storage and processing. The main features of Neo4j are:</a:t>
            </a:r>
          </a:p>
          <a:p>
            <a:r>
              <a:rPr kumimoji="0" lang="en-US" altLang="en-US" sz="2800" b="0" i="0" u="none" strike="noStrike" cap="none" normalizeH="0" baseline="0">
                <a:ln>
                  <a:noFill/>
                </a:ln>
                <a:effectLst/>
                <a:latin typeface="Arial"/>
                <a:cs typeface="Arial"/>
              </a:rPr>
              <a:t>It is required to have a pre-installed, compatible Java Virtual Machine (JVM), to run a Neo4j instance.</a:t>
            </a:r>
            <a:endParaRPr lang="en-US" altLang="en-US" sz="2800" b="0" i="0" u="none" strike="noStrike" cap="none" normalizeH="0" baseline="0">
              <a:ln>
                <a:noFill/>
              </a:ln>
              <a:effectLst/>
              <a:latin typeface="Arial"/>
              <a:cs typeface="Arial"/>
            </a:endParaRPr>
          </a:p>
          <a:p>
            <a:endParaRPr lang="en-US" altLang="en-US">
              <a:latin typeface="Nunito Sans" pitchFamily="2" charset="0"/>
            </a:endParaRPr>
          </a:p>
          <a:p>
            <a:endParaRPr lang="en-US" altLang="en-US" sz="4400" b="0" i="0" u="none" strike="noStrike" cap="none" normalizeH="0" baseline="0">
              <a:ln>
                <a:noFill/>
              </a:ln>
              <a:effectLst/>
              <a:latin typeface="Nunito Sans" pitchFamily="2" charset="0"/>
            </a:endParaRPr>
          </a:p>
          <a:p>
            <a:endParaRPr lang="en-US" altLang="en-US" sz="4400">
              <a:latin typeface="Nunito Sans" pitchFamily="2" charset="0"/>
            </a:endParaRPr>
          </a:p>
          <a:p>
            <a:r>
              <a:rPr lang="en-IN" b="0" i="0">
                <a:effectLst/>
                <a:latin typeface="Arial"/>
                <a:cs typeface="Arial"/>
              </a:rPr>
              <a:t>For proper ACID </a:t>
            </a:r>
            <a:r>
              <a:rPr lang="en-IN" b="0" i="0" err="1">
                <a:effectLst/>
                <a:latin typeface="Arial"/>
                <a:cs typeface="Arial"/>
              </a:rPr>
              <a:t>behavior</a:t>
            </a:r>
            <a:r>
              <a:rPr lang="en-IN" b="0" i="0">
                <a:effectLst/>
                <a:latin typeface="Arial"/>
                <a:cs typeface="Arial"/>
              </a:rPr>
              <a:t>, the filesystem must support flush (</a:t>
            </a:r>
            <a:r>
              <a:rPr lang="en-IN" b="0" i="1" err="1">
                <a:effectLst/>
                <a:latin typeface="Arial"/>
                <a:cs typeface="Arial"/>
              </a:rPr>
              <a:t>fsync</a:t>
            </a:r>
            <a:r>
              <a:rPr lang="en-IN" b="0" i="0">
                <a:effectLst/>
                <a:latin typeface="Arial"/>
                <a:cs typeface="Arial"/>
              </a:rPr>
              <a:t>, </a:t>
            </a:r>
            <a:r>
              <a:rPr lang="en-IN" b="0" i="1" err="1">
                <a:effectLst/>
                <a:latin typeface="Arial"/>
                <a:cs typeface="Arial"/>
              </a:rPr>
              <a:t>fdatasync</a:t>
            </a:r>
            <a:r>
              <a:rPr lang="en-IN" b="0" i="0">
                <a:effectLst/>
                <a:latin typeface="Arial"/>
                <a:cs typeface="Arial"/>
              </a:rPr>
              <a:t>). </a:t>
            </a:r>
            <a:endParaRPr kumimoji="0" lang="en-US" altLang="en-US" b="0" i="0" u="none" strike="noStrike" cap="none" normalizeH="0" baseline="0">
              <a:ln>
                <a:noFill/>
              </a:ln>
              <a:effectLst/>
              <a:latin typeface="Arial"/>
              <a:cs typeface="Arial"/>
            </a:endParaRPr>
          </a:p>
        </p:txBody>
      </p:sp>
      <p:graphicFrame>
        <p:nvGraphicFramePr>
          <p:cNvPr id="4" name="Table 3">
            <a:extLst>
              <a:ext uri="{FF2B5EF4-FFF2-40B4-BE49-F238E27FC236}">
                <a16:creationId xmlns:a16="http://schemas.microsoft.com/office/drawing/2014/main" id="{78BFDB3D-7E4C-48FB-9CB6-4BC9BFA18098}"/>
              </a:ext>
            </a:extLst>
          </p:cNvPr>
          <p:cNvGraphicFramePr>
            <a:graphicFrameLocks noGrp="1"/>
          </p:cNvGraphicFramePr>
          <p:nvPr>
            <p:extLst>
              <p:ext uri="{D42A27DB-BD31-4B8C-83A1-F6EECF244321}">
                <p14:modId xmlns:p14="http://schemas.microsoft.com/office/powerpoint/2010/main" val="959903575"/>
              </p:ext>
            </p:extLst>
          </p:nvPr>
        </p:nvGraphicFramePr>
        <p:xfrm>
          <a:off x="1637369" y="3893003"/>
          <a:ext cx="9443406" cy="1463040"/>
        </p:xfrm>
        <a:graphic>
          <a:graphicData uri="http://schemas.openxmlformats.org/drawingml/2006/table">
            <a:tbl>
              <a:tblPr/>
              <a:tblGrid>
                <a:gridCol w="4721703">
                  <a:extLst>
                    <a:ext uri="{9D8B030D-6E8A-4147-A177-3AD203B41FA5}">
                      <a16:colId xmlns:a16="http://schemas.microsoft.com/office/drawing/2014/main" val="171175959"/>
                    </a:ext>
                  </a:extLst>
                </a:gridCol>
                <a:gridCol w="4721703">
                  <a:extLst>
                    <a:ext uri="{9D8B030D-6E8A-4147-A177-3AD203B41FA5}">
                      <a16:colId xmlns:a16="http://schemas.microsoft.com/office/drawing/2014/main" val="1881625592"/>
                    </a:ext>
                  </a:extLst>
                </a:gridCol>
              </a:tblGrid>
              <a:tr h="27146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a:solidFill>
                            <a:schemeClr val="bg2">
                              <a:lumMod val="75000"/>
                              <a:lumOff val="25000"/>
                            </a:schemeClr>
                          </a:solidFill>
                        </a:rPr>
                        <a:t>Neo4j version and JVM requirements.</a:t>
                      </a:r>
                    </a:p>
                  </a:txBody>
                  <a:tcPr anchor="ctr">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219269235"/>
                  </a:ext>
                </a:extLst>
              </a:tr>
              <a:tr h="0">
                <a:tc>
                  <a:txBody>
                    <a:bodyPr/>
                    <a:lstStyle/>
                    <a:p>
                      <a:pPr algn="ctr" fontAlgn="t"/>
                      <a:r>
                        <a:rPr lang="en-US" b="1">
                          <a:solidFill>
                            <a:schemeClr val="bg2">
                              <a:lumMod val="75000"/>
                              <a:lumOff val="25000"/>
                            </a:schemeClr>
                          </a:solidFill>
                          <a:effectLst/>
                        </a:rPr>
                        <a:t>Neo4j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b="1">
                          <a:solidFill>
                            <a:schemeClr val="bg2">
                              <a:lumMod val="75000"/>
                              <a:lumOff val="25000"/>
                            </a:schemeClr>
                          </a:solidFill>
                          <a:effectLst/>
                        </a:rPr>
                        <a:t>JVM compliancy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6156648"/>
                  </a:ext>
                </a:extLst>
              </a:tr>
              <a:tr h="0">
                <a:tc>
                  <a:txBody>
                    <a:bodyPr/>
                    <a:lstStyle/>
                    <a:p>
                      <a:pPr algn="ctr" fontAlgn="t"/>
                      <a:r>
                        <a:rPr lang="en-US">
                          <a:solidFill>
                            <a:schemeClr val="bg2">
                              <a:lumMod val="75000"/>
                              <a:lumOff val="25000"/>
                            </a:schemeClr>
                          </a:solidFill>
                          <a:effectLst/>
                        </a:rPr>
                        <a:t>3.x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a:solidFill>
                            <a:schemeClr val="bg2">
                              <a:lumMod val="75000"/>
                              <a:lumOff val="25000"/>
                            </a:schemeClr>
                          </a:solidFill>
                          <a:effectLst/>
                        </a:rPr>
                        <a:t>Java SE 8 Platform Specification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9065407"/>
                  </a:ext>
                </a:extLst>
              </a:tr>
              <a:tr h="0">
                <a:tc>
                  <a:txBody>
                    <a:bodyPr/>
                    <a:lstStyle/>
                    <a:p>
                      <a:pPr algn="ctr" fontAlgn="t"/>
                      <a:r>
                        <a:rPr lang="en-US">
                          <a:solidFill>
                            <a:schemeClr val="bg2">
                              <a:lumMod val="75000"/>
                              <a:lumOff val="25000"/>
                            </a:schemeClr>
                          </a:solidFill>
                          <a:effectLst/>
                        </a:rPr>
                        <a:t>4.x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a:solidFill>
                            <a:schemeClr val="bg2">
                              <a:lumMod val="75000"/>
                              <a:lumOff val="25000"/>
                            </a:schemeClr>
                          </a:solidFill>
                          <a:effectLst/>
                        </a:rPr>
                        <a:t>Java SE 11 Platform Specification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3708912"/>
                  </a:ext>
                </a:extLst>
              </a:tr>
            </a:tbl>
          </a:graphicData>
        </a:graphic>
      </p:graphicFrame>
    </p:spTree>
    <p:extLst>
      <p:ext uri="{BB962C8B-B14F-4D97-AF65-F5344CB8AC3E}">
        <p14:creationId xmlns:p14="http://schemas.microsoft.com/office/powerpoint/2010/main" val="214427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56C0-A7DC-48B6-A0CB-FBA7F890B5AB}"/>
              </a:ext>
            </a:extLst>
          </p:cNvPr>
          <p:cNvSpPr>
            <a:spLocks noGrp="1"/>
          </p:cNvSpPr>
          <p:nvPr>
            <p:ph type="title"/>
          </p:nvPr>
        </p:nvSpPr>
        <p:spPr/>
        <p:txBody>
          <a:bodyPr/>
          <a:lstStyle/>
          <a:p>
            <a:r>
              <a:rPr lang="en-US"/>
              <a:t>Benefits</a:t>
            </a:r>
          </a:p>
        </p:txBody>
      </p:sp>
      <p:sp>
        <p:nvSpPr>
          <p:cNvPr id="3" name="Content Placeholder 2">
            <a:extLst>
              <a:ext uri="{FF2B5EF4-FFF2-40B4-BE49-F238E27FC236}">
                <a16:creationId xmlns:a16="http://schemas.microsoft.com/office/drawing/2014/main" id="{BA92DBE4-C345-4EEE-A85A-A028CF805057}"/>
              </a:ext>
            </a:extLst>
          </p:cNvPr>
          <p:cNvSpPr>
            <a:spLocks noGrp="1"/>
          </p:cNvSpPr>
          <p:nvPr>
            <p:ph idx="1"/>
          </p:nvPr>
        </p:nvSpPr>
        <p:spPr/>
        <p:txBody>
          <a:bodyPr vert="horz" lIns="91440" tIns="45720" rIns="91440" bIns="45720" rtlCol="0" anchor="t">
            <a:normAutofit fontScale="77500" lnSpcReduction="20000"/>
          </a:bodyPr>
          <a:lstStyle/>
          <a:p>
            <a:pPr marL="0" indent="0" algn="l">
              <a:buNone/>
            </a:pPr>
            <a:r>
              <a:rPr lang="en-IN" b="1" i="0">
                <a:effectLst/>
                <a:latin typeface="Lora"/>
              </a:rPr>
              <a:t>Process big data</a:t>
            </a:r>
            <a:endParaRPr lang="en-IN" b="0" i="0">
              <a:effectLst/>
              <a:latin typeface="Lora"/>
            </a:endParaRPr>
          </a:p>
          <a:p>
            <a:pPr algn="l"/>
            <a:r>
              <a:rPr lang="en-IN" b="0" i="0">
                <a:effectLst/>
                <a:latin typeface="Lora"/>
              </a:rPr>
              <a:t>Neo4j can handle large scale of datasets without sacrificing the application performance. Neo4j team has also recently released a </a:t>
            </a:r>
            <a:r>
              <a:rPr lang="en-IN" b="0" i="0" u="none" strike="noStrike">
                <a:effectLst/>
                <a:latin typeface="Lora"/>
                <a:hlinkClick r:id="rId2">
                  <a:extLst>
                    <a:ext uri="{A12FA001-AC4F-418D-AE19-62706E023703}">
                      <ahyp:hlinkClr xmlns:ahyp="http://schemas.microsoft.com/office/drawing/2018/hyperlinkcolor" val="tx"/>
                    </a:ext>
                  </a:extLst>
                </a:hlinkClick>
              </a:rPr>
              <a:t>library</a:t>
            </a:r>
            <a:r>
              <a:rPr lang="en-IN" b="0" i="0" u="none" strike="noStrike">
                <a:effectLst/>
                <a:latin typeface="Lora"/>
              </a:rPr>
              <a:t> </a:t>
            </a:r>
            <a:r>
              <a:rPr lang="en-IN" b="0" i="0">
                <a:effectLst/>
                <a:latin typeface="Lora"/>
              </a:rPr>
              <a:t>that allows running graph algorithms in parallel on several billion nodes and tens of billions of relationships in 1-2 hours.</a:t>
            </a:r>
          </a:p>
          <a:p>
            <a:pPr marL="0" indent="0" algn="l">
              <a:buNone/>
            </a:pPr>
            <a:r>
              <a:rPr lang="en-IN" b="1" i="0">
                <a:effectLst/>
                <a:latin typeface="Lora"/>
              </a:rPr>
              <a:t>Manage relationships between data</a:t>
            </a:r>
            <a:endParaRPr lang="en-IN" b="0" i="0">
              <a:effectLst/>
              <a:latin typeface="Lora"/>
            </a:endParaRPr>
          </a:p>
          <a:p>
            <a:pPr algn="l"/>
            <a:r>
              <a:rPr lang="en-IN" b="0" i="0">
                <a:effectLst/>
                <a:latin typeface="Lora"/>
              </a:rPr>
              <a:t>With Neo4j you can explore different paths and connections between your data and query them more efficiently. You can also easily fetch complex data from the database even if they're highly connected.</a:t>
            </a:r>
          </a:p>
          <a:p>
            <a:pPr marL="0" indent="0" algn="l">
              <a:buNone/>
            </a:pPr>
            <a:r>
              <a:rPr lang="en-IN" b="1" i="0">
                <a:effectLst/>
                <a:latin typeface="Lora"/>
              </a:rPr>
              <a:t>Answer complex queries with high performance</a:t>
            </a:r>
            <a:endParaRPr lang="en-IN" b="0" i="0">
              <a:effectLst/>
              <a:latin typeface="Lora"/>
            </a:endParaRPr>
          </a:p>
          <a:p>
            <a:pPr algn="l"/>
            <a:r>
              <a:rPr lang="en-IN" b="0" i="0">
                <a:effectLst/>
                <a:latin typeface="Lora"/>
              </a:rPr>
              <a:t>Neo4j scales horizontally, so its performance doesn’t depend on the database size. It traverses large sets of connected data and has such enterprise-grade database features as ACID transactions and automated backup/recovery.</a:t>
            </a:r>
          </a:p>
          <a:p>
            <a:endParaRPr lang="en-US"/>
          </a:p>
        </p:txBody>
      </p:sp>
    </p:spTree>
    <p:extLst>
      <p:ext uri="{BB962C8B-B14F-4D97-AF65-F5344CB8AC3E}">
        <p14:creationId xmlns:p14="http://schemas.microsoft.com/office/powerpoint/2010/main" val="145628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09EE-F1DE-44C0-AA61-96C2B819041B}"/>
              </a:ext>
            </a:extLst>
          </p:cNvPr>
          <p:cNvSpPr>
            <a:spLocks noGrp="1"/>
          </p:cNvSpPr>
          <p:nvPr>
            <p:ph type="title"/>
          </p:nvPr>
        </p:nvSpPr>
        <p:spPr/>
        <p:txBody>
          <a:bodyPr/>
          <a:lstStyle/>
          <a:p>
            <a:r>
              <a:rPr lang="en-US"/>
              <a:t>Pitfalls</a:t>
            </a:r>
          </a:p>
        </p:txBody>
      </p:sp>
      <p:sp>
        <p:nvSpPr>
          <p:cNvPr id="3" name="Content Placeholder 2">
            <a:extLst>
              <a:ext uri="{FF2B5EF4-FFF2-40B4-BE49-F238E27FC236}">
                <a16:creationId xmlns:a16="http://schemas.microsoft.com/office/drawing/2014/main" id="{29FE9567-427E-497D-B466-14282429D421}"/>
              </a:ext>
            </a:extLst>
          </p:cNvPr>
          <p:cNvSpPr>
            <a:spLocks noGrp="1"/>
          </p:cNvSpPr>
          <p:nvPr>
            <p:ph idx="1"/>
          </p:nvPr>
        </p:nvSpPr>
        <p:spPr/>
        <p:txBody>
          <a:bodyPr vert="horz" lIns="91440" tIns="45720" rIns="91440" bIns="45720" rtlCol="0" anchor="t">
            <a:noAutofit/>
          </a:bodyPr>
          <a:lstStyle/>
          <a:p>
            <a:pPr marL="0" indent="0">
              <a:buNone/>
            </a:pPr>
            <a:r>
              <a:rPr lang="en-IN" sz="1800" b="1" i="0">
                <a:effectLst/>
                <a:latin typeface="Lora"/>
              </a:rPr>
              <a:t>Language based library</a:t>
            </a:r>
            <a:endParaRPr lang="en-IN" sz="1800" b="0" i="0">
              <a:effectLst/>
              <a:latin typeface="Lora"/>
              <a:cs typeface="Arial" panose="020B0604020202020204" pitchFamily="34" charset="0"/>
            </a:endParaRPr>
          </a:p>
          <a:p>
            <a:pPr algn="l">
              <a:buFont typeface="Arial" panose="020B0604020202020204" pitchFamily="34" charset="0"/>
              <a:buChar char="•"/>
            </a:pPr>
            <a:r>
              <a:rPr lang="en-IN" sz="1800" b="0" i="0">
                <a:effectLst/>
                <a:latin typeface="Arial"/>
                <a:cs typeface="Arial"/>
              </a:rPr>
              <a:t>Support for language based libraries. Currently, Neo4J only supports Java-based libraries. It helps if Neo4J supports libraries in popular languages like Python.</a:t>
            </a:r>
          </a:p>
          <a:p>
            <a:pPr marL="0" indent="0" algn="l" rtl="0">
              <a:buNone/>
            </a:pPr>
            <a:r>
              <a:rPr lang="en-IN" sz="1800" b="1">
                <a:latin typeface="Lora"/>
              </a:rPr>
              <a:t>All data resides on each machine </a:t>
            </a:r>
          </a:p>
          <a:p>
            <a:r>
              <a:rPr lang="en-IN" sz="1800">
                <a:latin typeface="Arial"/>
                <a:cs typeface="Arial"/>
              </a:rPr>
              <a:t>You need that data in-memory if you want to avoid expensive disk seeks. So once your data-sets become larger than the available RAM the system will dramatically slow down</a:t>
            </a:r>
          </a:p>
          <a:p>
            <a:pPr marL="0" indent="0" algn="l">
              <a:buNone/>
            </a:pPr>
            <a:r>
              <a:rPr lang="en-IN" sz="1800" b="1">
                <a:latin typeface="Lora"/>
              </a:rPr>
              <a:t>Scalability</a:t>
            </a:r>
          </a:p>
          <a:p>
            <a:pPr algn="l"/>
            <a:r>
              <a:rPr lang="en-IN" sz="1800">
                <a:latin typeface="Arial"/>
                <a:cs typeface="Arial"/>
              </a:rPr>
              <a:t>Writes are always done on the master because Neo4J works on Master-Slave architecture. Even if you try to write on a slave, the write will be forwarded to the master internally. Good thing is that once a master goes down, it doesn't take long until a new master is elected.</a:t>
            </a:r>
          </a:p>
        </p:txBody>
      </p:sp>
    </p:spTree>
    <p:extLst>
      <p:ext uri="{BB962C8B-B14F-4D97-AF65-F5344CB8AC3E}">
        <p14:creationId xmlns:p14="http://schemas.microsoft.com/office/powerpoint/2010/main" val="161851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09EE-F1DE-44C0-AA61-96C2B819041B}"/>
              </a:ext>
            </a:extLst>
          </p:cNvPr>
          <p:cNvSpPr>
            <a:spLocks noGrp="1"/>
          </p:cNvSpPr>
          <p:nvPr>
            <p:ph type="title"/>
          </p:nvPr>
        </p:nvSpPr>
        <p:spPr/>
        <p:txBody>
          <a:bodyPr/>
          <a:lstStyle/>
          <a:p>
            <a:r>
              <a:rPr lang="en-US"/>
              <a:t>Companies using Neo4j</a:t>
            </a:r>
          </a:p>
        </p:txBody>
      </p:sp>
      <p:sp>
        <p:nvSpPr>
          <p:cNvPr id="3" name="Content Placeholder 2">
            <a:extLst>
              <a:ext uri="{FF2B5EF4-FFF2-40B4-BE49-F238E27FC236}">
                <a16:creationId xmlns:a16="http://schemas.microsoft.com/office/drawing/2014/main" id="{29FE9567-427E-497D-B466-14282429D421}"/>
              </a:ext>
            </a:extLst>
          </p:cNvPr>
          <p:cNvSpPr>
            <a:spLocks noGrp="1"/>
          </p:cNvSpPr>
          <p:nvPr>
            <p:ph idx="1"/>
          </p:nvPr>
        </p:nvSpPr>
        <p:spPr/>
        <p:txBody>
          <a:bodyPr vert="horz" lIns="91440" tIns="45720" rIns="91440" bIns="45720" rtlCol="0" anchor="t">
            <a:normAutofit fontScale="55000" lnSpcReduction="20000"/>
          </a:bodyPr>
          <a:lstStyle/>
          <a:p>
            <a:pPr marL="0" indent="0" algn="l">
              <a:buNone/>
            </a:pPr>
            <a:r>
              <a:rPr lang="en-IN" sz="3800" b="1" i="0">
                <a:effectLst/>
                <a:latin typeface="Lora"/>
              </a:rPr>
              <a:t>Ebay</a:t>
            </a:r>
          </a:p>
          <a:p>
            <a:pPr algn="l"/>
            <a:r>
              <a:rPr lang="en-IN" b="0" i="0">
                <a:effectLst/>
                <a:latin typeface="Arial"/>
                <a:cs typeface="Arial"/>
              </a:rPr>
              <a:t>Ebay uses Neo4j to </a:t>
            </a:r>
            <a:r>
              <a:rPr lang="en-IN" b="0" i="0" u="none" strike="noStrike">
                <a:effectLst/>
                <a:latin typeface="Arial"/>
                <a:cs typeface="Arial"/>
                <a:hlinkClick r:id="rId2">
                  <a:extLst>
                    <a:ext uri="{A12FA001-AC4F-418D-AE19-62706E023703}">
                      <ahyp:hlinkClr xmlns:ahyp="http://schemas.microsoft.com/office/drawing/2018/hyperlinkcolor" val="tx"/>
                    </a:ext>
                  </a:extLst>
                </a:hlinkClick>
              </a:rPr>
              <a:t>enhance the same day delivery service</a:t>
            </a:r>
            <a:r>
              <a:rPr lang="en-IN" b="0" i="0">
                <a:effectLst/>
                <a:latin typeface="Arial"/>
                <a:cs typeface="Arial"/>
              </a:rPr>
              <a:t>. Its main goal was to decrease the wait - the main hurdle between retailers and online shoppers.</a:t>
            </a:r>
          </a:p>
          <a:p>
            <a:pPr algn="l"/>
            <a:r>
              <a:rPr lang="en-IN" b="0" i="0">
                <a:effectLst/>
                <a:latin typeface="Arial"/>
                <a:cs typeface="Arial"/>
              </a:rPr>
              <a:t>They've used MySQL before, but it wasn’t up to this task. The queries used for calculating the best route took too long time and were difficult to maintain.</a:t>
            </a:r>
          </a:p>
          <a:p>
            <a:pPr marL="0" indent="0" algn="l">
              <a:buNone/>
            </a:pPr>
            <a:r>
              <a:rPr lang="en-IN" sz="3800" b="1" i="0">
                <a:effectLst/>
                <a:latin typeface="Lora"/>
              </a:rPr>
              <a:t>Airbnb</a:t>
            </a:r>
          </a:p>
          <a:p>
            <a:pPr algn="l"/>
            <a:r>
              <a:rPr lang="en-IN" b="0" i="0">
                <a:effectLst/>
                <a:latin typeface="Arial"/>
                <a:cs typeface="Arial"/>
              </a:rPr>
              <a:t>With the growth of Airbnb, the number of its internal data resources went up. It turned out in the necessity to search, navigate and manage these data effectively, see how data are related and empower all employees to be data-informed.</a:t>
            </a:r>
          </a:p>
          <a:p>
            <a:pPr algn="l"/>
            <a:r>
              <a:rPr lang="en-IN" b="0" i="0">
                <a:effectLst/>
                <a:latin typeface="Arial"/>
                <a:cs typeface="Arial"/>
              </a:rPr>
              <a:t>They decided to create a </a:t>
            </a:r>
            <a:r>
              <a:rPr lang="en-IN" b="0" i="0" u="none" strike="noStrike">
                <a:effectLst/>
                <a:latin typeface="Arial"/>
                <a:cs typeface="Arial"/>
                <a:hlinkClick r:id="rId3">
                  <a:extLst>
                    <a:ext uri="{A12FA001-AC4F-418D-AE19-62706E023703}">
                      <ahyp:hlinkClr xmlns:ahyp="http://schemas.microsoft.com/office/drawing/2018/hyperlinkcolor" val="tx"/>
                    </a:ext>
                  </a:extLst>
                </a:hlinkClick>
              </a:rPr>
              <a:t>dataportal</a:t>
            </a:r>
            <a:r>
              <a:rPr lang="en-IN" b="0" i="0">
                <a:effectLst/>
                <a:latin typeface="Arial"/>
                <a:cs typeface="Arial"/>
              </a:rPr>
              <a:t> and Neo4j together with Elastic search were the best for this purpose.</a:t>
            </a:r>
          </a:p>
          <a:p>
            <a:pPr marL="0" indent="0" algn="l">
              <a:buNone/>
            </a:pPr>
            <a:r>
              <a:rPr lang="en-IN" sz="3800" b="1" i="0">
                <a:effectLst/>
                <a:latin typeface="Lora"/>
              </a:rPr>
              <a:t>Cisco</a:t>
            </a:r>
          </a:p>
          <a:p>
            <a:pPr algn="l"/>
            <a:r>
              <a:rPr lang="en-IN" b="0" i="0">
                <a:effectLst/>
                <a:latin typeface="Arial"/>
                <a:cs typeface="Arial"/>
              </a:rPr>
              <a:t>Cisco uses graph database Neo4j for data mining customer support case notes. Any time the issue appears in the system, engineers log case notes about it. Then, Cisco team loads these issues into Neo4j together with rich meta data about the team member, group he/she belongs to and the case itself.</a:t>
            </a:r>
          </a:p>
          <a:p>
            <a:endParaRPr lang="en-US"/>
          </a:p>
        </p:txBody>
      </p:sp>
    </p:spTree>
    <p:extLst>
      <p:ext uri="{BB962C8B-B14F-4D97-AF65-F5344CB8AC3E}">
        <p14:creationId xmlns:p14="http://schemas.microsoft.com/office/powerpoint/2010/main" val="132736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A73F0E-2607-4B3B-87FF-8FED19934C66}"/>
              </a:ext>
            </a:extLst>
          </p:cNvPr>
          <p:cNvSpPr>
            <a:spLocks noGrp="1"/>
          </p:cNvSpPr>
          <p:nvPr>
            <p:ph type="title"/>
          </p:nvPr>
        </p:nvSpPr>
        <p:spPr>
          <a:xfrm>
            <a:off x="1587501" y="455612"/>
            <a:ext cx="3631613" cy="1527933"/>
          </a:xfrm>
        </p:spPr>
        <p:txBody>
          <a:bodyPr>
            <a:normAutofit/>
          </a:bodyPr>
          <a:lstStyle/>
          <a:p>
            <a:r>
              <a:rPr lang="en-US" dirty="0"/>
              <a:t>Neo 4j  4.0 Update </a:t>
            </a:r>
          </a:p>
        </p:txBody>
      </p:sp>
      <p:sp>
        <p:nvSpPr>
          <p:cNvPr id="3" name="Content Placeholder 2">
            <a:extLst>
              <a:ext uri="{FF2B5EF4-FFF2-40B4-BE49-F238E27FC236}">
                <a16:creationId xmlns:a16="http://schemas.microsoft.com/office/drawing/2014/main" id="{C997EBFA-998B-48E6-8F96-49111FECE0F1}"/>
              </a:ext>
            </a:extLst>
          </p:cNvPr>
          <p:cNvSpPr>
            <a:spLocks noGrp="1"/>
          </p:cNvSpPr>
          <p:nvPr>
            <p:ph idx="1"/>
          </p:nvPr>
        </p:nvSpPr>
        <p:spPr>
          <a:xfrm>
            <a:off x="5458266" y="455612"/>
            <a:ext cx="6172302" cy="3226211"/>
          </a:xfrm>
        </p:spPr>
        <p:txBody>
          <a:bodyPr>
            <a:normAutofit fontScale="92500" lnSpcReduction="20000"/>
          </a:bodyPr>
          <a:lstStyle/>
          <a:p>
            <a:pPr>
              <a:lnSpc>
                <a:spcPct val="100000"/>
              </a:lnSpc>
            </a:pPr>
            <a:r>
              <a:rPr lang="en-US" sz="2000" b="0" i="0" dirty="0">
                <a:effectLst/>
                <a:latin typeface="Nudista"/>
              </a:rPr>
              <a:t>Unlimited Scalability:-no data volume restriction </a:t>
            </a:r>
          </a:p>
          <a:p>
            <a:pPr>
              <a:lnSpc>
                <a:spcPct val="100000"/>
              </a:lnSpc>
            </a:pPr>
            <a:r>
              <a:rPr lang="en-US" sz="2000" b="0" i="0" dirty="0">
                <a:effectLst/>
                <a:latin typeface="Nudista"/>
              </a:rPr>
              <a:t>Granular Security:- </a:t>
            </a:r>
            <a:r>
              <a:rPr lang="en-US" sz="2000" dirty="0">
                <a:latin typeface="Nunito Sans" pitchFamily="2" charset="0"/>
              </a:rPr>
              <a:t>w</a:t>
            </a:r>
            <a:r>
              <a:rPr lang="en-US" sz="2000" b="0" i="0" dirty="0">
                <a:effectLst/>
                <a:latin typeface="Nunito Sans" pitchFamily="2" charset="0"/>
              </a:rPr>
              <a:t>ith Neo4j 4.0, developers and administrators now have more control over access to data for security and privacy purposes.</a:t>
            </a:r>
          </a:p>
          <a:p>
            <a:pPr>
              <a:lnSpc>
                <a:spcPct val="100000"/>
              </a:lnSpc>
            </a:pPr>
            <a:r>
              <a:rPr lang="en-US" sz="2000" dirty="0">
                <a:latin typeface="Nunito Sans" pitchFamily="2" charset="0"/>
              </a:rPr>
              <a:t> </a:t>
            </a:r>
            <a:r>
              <a:rPr lang="en-US" sz="2000" b="0" i="0" dirty="0">
                <a:effectLst/>
                <a:latin typeface="Nudista"/>
              </a:rPr>
              <a:t>Operational Flexibility </a:t>
            </a:r>
            <a:r>
              <a:rPr lang="en-US" sz="2000" b="0" i="0" dirty="0">
                <a:effectLst/>
                <a:latin typeface="Nunito Sans" pitchFamily="2" charset="0"/>
              </a:rPr>
              <a:t>Neo4j 4.0 adds multi-database capabilities with separation of data, allowing multiple databases to be run inside a single Neo4j cluster. </a:t>
            </a:r>
          </a:p>
          <a:p>
            <a:pPr>
              <a:lnSpc>
                <a:spcPct val="100000"/>
              </a:lnSpc>
            </a:pPr>
            <a:r>
              <a:rPr lang="en-US" sz="2000" b="0" i="0" dirty="0">
                <a:effectLst/>
                <a:latin typeface="Nudista"/>
              </a:rPr>
              <a:t>Reactive Architecture: </a:t>
            </a:r>
            <a:r>
              <a:rPr lang="en-US" sz="2000" b="0" i="0" dirty="0">
                <a:effectLst/>
                <a:latin typeface="Nunito Sans" pitchFamily="2" charset="0"/>
              </a:rPr>
              <a:t>being responsive, resilient, elastic, and message-driven to deliver maximum scalability and performance. </a:t>
            </a:r>
          </a:p>
          <a:p>
            <a:pPr>
              <a:lnSpc>
                <a:spcPct val="100000"/>
              </a:lnSpc>
            </a:pPr>
            <a:endParaRPr lang="en-US" sz="2000" b="0" i="0" dirty="0">
              <a:effectLst/>
              <a:latin typeface="Nunito Sans" pitchFamily="2" charset="0"/>
            </a:endParaRPr>
          </a:p>
          <a:p>
            <a:pPr>
              <a:lnSpc>
                <a:spcPct val="100000"/>
              </a:lnSpc>
            </a:pPr>
            <a:endParaRPr lang="en-US" sz="1200" b="0" i="0" dirty="0">
              <a:effectLst/>
              <a:latin typeface="Nunito Sans" pitchFamily="2" charset="0"/>
            </a:endParaRPr>
          </a:p>
          <a:p>
            <a:pPr>
              <a:lnSpc>
                <a:spcPct val="100000"/>
              </a:lnSpc>
            </a:pPr>
            <a:endParaRPr lang="en-US" sz="1200" b="0" i="0" dirty="0">
              <a:effectLst/>
              <a:latin typeface="Nunito Sans" pitchFamily="2" charset="0"/>
            </a:endParaRPr>
          </a:p>
          <a:p>
            <a:pPr>
              <a:lnSpc>
                <a:spcPct val="100000"/>
              </a:lnSpc>
            </a:pPr>
            <a:endParaRPr lang="en-US" sz="1200" dirty="0"/>
          </a:p>
        </p:txBody>
      </p:sp>
      <p:pic>
        <p:nvPicPr>
          <p:cNvPr id="11" name="Picture 10">
            <a:extLst>
              <a:ext uri="{FF2B5EF4-FFF2-40B4-BE49-F238E27FC236}">
                <a16:creationId xmlns:a16="http://schemas.microsoft.com/office/drawing/2014/main" id="{990B70E1-4CEA-4DE7-96F8-DAE34B1491D2}"/>
              </a:ext>
            </a:extLst>
          </p:cNvPr>
          <p:cNvPicPr>
            <a:picLocks noChangeAspect="1"/>
          </p:cNvPicPr>
          <p:nvPr/>
        </p:nvPicPr>
        <p:blipFill rotWithShape="1">
          <a:blip r:embed="rId2"/>
          <a:srcRect t="536" r="-2" b="-2"/>
          <a:stretch/>
        </p:blipFill>
        <p:spPr>
          <a:xfrm>
            <a:off x="1587664" y="4248443"/>
            <a:ext cx="3261821" cy="2042937"/>
          </a:xfrm>
          <a:prstGeom prst="rect">
            <a:avLst/>
          </a:prstGeom>
        </p:spPr>
      </p:pic>
      <p:pic>
        <p:nvPicPr>
          <p:cNvPr id="7" name="Picture 6">
            <a:extLst>
              <a:ext uri="{FF2B5EF4-FFF2-40B4-BE49-F238E27FC236}">
                <a16:creationId xmlns:a16="http://schemas.microsoft.com/office/drawing/2014/main" id="{D3792D0A-D782-4A70-AFAE-09EE6F2C116E}"/>
              </a:ext>
            </a:extLst>
          </p:cNvPr>
          <p:cNvPicPr>
            <a:picLocks noChangeAspect="1"/>
          </p:cNvPicPr>
          <p:nvPr/>
        </p:nvPicPr>
        <p:blipFill rotWithShape="1">
          <a:blip r:embed="rId3"/>
          <a:srcRect l="19132" r="12950" b="3"/>
          <a:stretch/>
        </p:blipFill>
        <p:spPr>
          <a:xfrm>
            <a:off x="4974811" y="4248443"/>
            <a:ext cx="3265215" cy="2042937"/>
          </a:xfrm>
          <a:prstGeom prst="rect">
            <a:avLst/>
          </a:prstGeom>
        </p:spPr>
      </p:pic>
      <p:pic>
        <p:nvPicPr>
          <p:cNvPr id="9" name="Picture 8">
            <a:extLst>
              <a:ext uri="{FF2B5EF4-FFF2-40B4-BE49-F238E27FC236}">
                <a16:creationId xmlns:a16="http://schemas.microsoft.com/office/drawing/2014/main" id="{BE0C8FBA-21AD-4EAA-A1C5-AF7069CD19BC}"/>
              </a:ext>
            </a:extLst>
          </p:cNvPr>
          <p:cNvPicPr>
            <a:picLocks noChangeAspect="1"/>
          </p:cNvPicPr>
          <p:nvPr/>
        </p:nvPicPr>
        <p:blipFill rotWithShape="1">
          <a:blip r:embed="rId4"/>
          <a:srcRect l="17090" r="33596" b="-3"/>
          <a:stretch/>
        </p:blipFill>
        <p:spPr>
          <a:xfrm>
            <a:off x="8506029" y="4115260"/>
            <a:ext cx="3265215" cy="2287128"/>
          </a:xfrm>
          <a:prstGeom prst="rect">
            <a:avLst/>
          </a:prstGeom>
        </p:spPr>
      </p:pic>
    </p:spTree>
    <p:extLst>
      <p:ext uri="{BB962C8B-B14F-4D97-AF65-F5344CB8AC3E}">
        <p14:creationId xmlns:p14="http://schemas.microsoft.com/office/powerpoint/2010/main" val="67167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3DCE57-3EB6-4A95-BFB1-1F8489EA5B0D}"/>
              </a:ext>
            </a:extLst>
          </p:cNvPr>
          <p:cNvSpPr>
            <a:spLocks noGrp="1"/>
          </p:cNvSpPr>
          <p:nvPr>
            <p:ph type="title"/>
          </p:nvPr>
        </p:nvSpPr>
        <p:spPr>
          <a:xfrm>
            <a:off x="1587710" y="455362"/>
            <a:ext cx="9486690" cy="1550419"/>
          </a:xfrm>
        </p:spPr>
        <p:txBody>
          <a:bodyPr>
            <a:normAutofit/>
          </a:bodyPr>
          <a:lstStyle/>
          <a:p>
            <a:pPr>
              <a:lnSpc>
                <a:spcPct val="90000"/>
              </a:lnSpc>
            </a:pPr>
            <a:r>
              <a:rPr lang="en-US" sz="3400" dirty="0"/>
              <a:t>Neo 4j :- 4.4.4</a:t>
            </a:r>
            <a:br>
              <a:rPr lang="en-US" sz="3400" dirty="0"/>
            </a:br>
            <a:r>
              <a:rPr lang="en-US" sz="3400" dirty="0"/>
              <a:t>Latest update:- 2022-02-09</a:t>
            </a:r>
            <a:br>
              <a:rPr lang="en-US" sz="3400" dirty="0"/>
            </a:br>
            <a:endParaRPr lang="en-US" sz="3400" dirty="0"/>
          </a:p>
        </p:txBody>
      </p:sp>
      <p:sp>
        <p:nvSpPr>
          <p:cNvPr id="3" name="Content Placeholder 2">
            <a:extLst>
              <a:ext uri="{FF2B5EF4-FFF2-40B4-BE49-F238E27FC236}">
                <a16:creationId xmlns:a16="http://schemas.microsoft.com/office/drawing/2014/main" id="{9D5BD94E-ED29-4B80-BD19-D5D708613AFE}"/>
              </a:ext>
            </a:extLst>
          </p:cNvPr>
          <p:cNvSpPr>
            <a:spLocks noGrp="1"/>
          </p:cNvSpPr>
          <p:nvPr>
            <p:ph idx="1"/>
          </p:nvPr>
        </p:nvSpPr>
        <p:spPr>
          <a:xfrm>
            <a:off x="1284572" y="1852937"/>
            <a:ext cx="7108516" cy="4549701"/>
          </a:xfrm>
        </p:spPr>
        <p:txBody>
          <a:bodyPr vert="horz" lIns="91440" tIns="45720" rIns="91440" bIns="45720" rtlCol="0" anchor="t">
            <a:normAutofit lnSpcReduction="10000"/>
          </a:bodyPr>
          <a:lstStyle/>
          <a:p>
            <a:pPr>
              <a:lnSpc>
                <a:spcPct val="100000"/>
              </a:lnSpc>
            </a:pPr>
            <a:r>
              <a:rPr lang="en-US" sz="1800" b="1" i="0" dirty="0">
                <a:effectLst/>
                <a:latin typeface="Nudista"/>
              </a:rPr>
              <a:t>Cypher CALL {…} IN TRANSACTIONS -</a:t>
            </a:r>
            <a:r>
              <a:rPr lang="en-US" sz="1800" b="1" dirty="0">
                <a:latin typeface="Nudista"/>
              </a:rPr>
              <a:t> </a:t>
            </a:r>
            <a:r>
              <a:rPr lang="en-US" sz="1800" b="1" i="0" dirty="0">
                <a:effectLst/>
                <a:latin typeface="Nudista"/>
              </a:rPr>
              <a:t> </a:t>
            </a:r>
            <a:r>
              <a:rPr lang="en-US" sz="1800" b="0" i="0" dirty="0">
                <a:effectLst/>
                <a:latin typeface="Nunito Sans"/>
              </a:rPr>
              <a:t>You can now start one or more transactions from within a transaction. </a:t>
            </a:r>
            <a:r>
              <a:rPr lang="en-US" sz="1800" dirty="0">
                <a:latin typeface="Nunito Sans"/>
              </a:rPr>
              <a:t>t</a:t>
            </a:r>
            <a:r>
              <a:rPr lang="en-US" sz="1800" b="0" i="0" dirty="0">
                <a:effectLst/>
                <a:latin typeface="Nunito Sans"/>
              </a:rPr>
              <a:t>his new Cypher clause provides a massive gain in data processing and reduces memory requirements when importing very large datasets.</a:t>
            </a:r>
          </a:p>
          <a:p>
            <a:pPr>
              <a:lnSpc>
                <a:spcPct val="100000"/>
              </a:lnSpc>
            </a:pPr>
            <a:r>
              <a:rPr lang="en-US" sz="1800" b="1" i="0" dirty="0">
                <a:effectLst/>
                <a:latin typeface="Nudista"/>
              </a:rPr>
              <a:t>Cloud-Native API (HTTP) -&gt; </a:t>
            </a:r>
            <a:r>
              <a:rPr lang="en-US" sz="1800" b="1" i="1" dirty="0">
                <a:effectLst/>
                <a:latin typeface="Nudista"/>
              </a:rPr>
              <a:t>Accelerate application development </a:t>
            </a:r>
            <a:r>
              <a:rPr lang="en-US" sz="1800" b="0" i="0" dirty="0">
                <a:effectLst/>
                <a:latin typeface="Nunito Sans"/>
              </a:rPr>
              <a:t>Connect to Neo4j using a cloud-native API and simplified routing without middleware or the use of language drivers.</a:t>
            </a:r>
          </a:p>
          <a:p>
            <a:pPr>
              <a:lnSpc>
                <a:spcPct val="100000"/>
              </a:lnSpc>
            </a:pPr>
            <a:r>
              <a:rPr lang="en-US" sz="1800" b="1" i="0" dirty="0">
                <a:effectLst/>
                <a:latin typeface="Nudista"/>
              </a:rPr>
              <a:t>Single Sign-On (SSO) for Browser, Bloom, and the Neo4j Graph Database -&gt; </a:t>
            </a:r>
            <a:r>
              <a:rPr lang="en-US" sz="1800" b="1" i="1" dirty="0">
                <a:effectLst/>
                <a:latin typeface="Nudista"/>
              </a:rPr>
              <a:t>Logging in made easy</a:t>
            </a:r>
            <a:endParaRPr lang="en-US" sz="1800" b="1" i="0" dirty="0">
              <a:effectLst/>
              <a:latin typeface="Nudista"/>
            </a:endParaRPr>
          </a:p>
          <a:p>
            <a:pPr>
              <a:lnSpc>
                <a:spcPct val="100000"/>
              </a:lnSpc>
            </a:pPr>
            <a:r>
              <a:rPr lang="en-US" sz="1800" b="1" i="0" dirty="0">
                <a:effectLst/>
                <a:latin typeface="Nudista"/>
              </a:rPr>
              <a:t>Zero Downtime for Remote Database Administration (coming soon)</a:t>
            </a:r>
          </a:p>
          <a:p>
            <a:pPr>
              <a:lnSpc>
                <a:spcPct val="100000"/>
              </a:lnSpc>
            </a:pPr>
            <a:r>
              <a:rPr lang="en-US" sz="1800" b="1" i="0" dirty="0">
                <a:effectLst/>
                <a:latin typeface="Nudista"/>
              </a:rPr>
              <a:t>User Impersonation -&gt; </a:t>
            </a:r>
            <a:r>
              <a:rPr lang="en-US" sz="1800" b="1" i="1" dirty="0">
                <a:effectLst/>
                <a:latin typeface="Nudista"/>
              </a:rPr>
              <a:t>Build secure multi-tier applications queries can now inherit permissions from an arbitrary user by passing a </a:t>
            </a:r>
            <a:r>
              <a:rPr lang="en-US" sz="1800" b="1" i="1" dirty="0">
                <a:latin typeface="Nudista"/>
              </a:rPr>
              <a:t>user id</a:t>
            </a:r>
            <a:r>
              <a:rPr lang="en-US" sz="1800" b="1" i="1" dirty="0">
                <a:effectLst/>
                <a:latin typeface="Nudista"/>
              </a:rPr>
              <a:t> into the connection pool.</a:t>
            </a:r>
            <a:endParaRPr lang="en-US" sz="1800" b="1" i="0" dirty="0">
              <a:effectLst/>
              <a:latin typeface="Nudista"/>
            </a:endParaRPr>
          </a:p>
          <a:p>
            <a:pPr marL="0" indent="0">
              <a:lnSpc>
                <a:spcPct val="100000"/>
              </a:lnSpc>
              <a:buNone/>
            </a:pPr>
            <a:br>
              <a:rPr lang="en-US" sz="1500" dirty="0"/>
            </a:br>
            <a:endParaRPr lang="en-US" sz="1500" b="1" i="0" dirty="0">
              <a:effectLst/>
              <a:latin typeface="Nudista"/>
            </a:endParaRPr>
          </a:p>
          <a:p>
            <a:pPr>
              <a:lnSpc>
                <a:spcPct val="100000"/>
              </a:lnSpc>
            </a:pPr>
            <a:endParaRPr lang="en-US" sz="1500" dirty="0"/>
          </a:p>
        </p:txBody>
      </p:sp>
      <p:pic>
        <p:nvPicPr>
          <p:cNvPr id="5" name="Picture 4">
            <a:extLst>
              <a:ext uri="{FF2B5EF4-FFF2-40B4-BE49-F238E27FC236}">
                <a16:creationId xmlns:a16="http://schemas.microsoft.com/office/drawing/2014/main" id="{ED211614-0595-4783-842F-54BE942101B9}"/>
              </a:ext>
            </a:extLst>
          </p:cNvPr>
          <p:cNvPicPr>
            <a:picLocks noChangeAspect="1"/>
          </p:cNvPicPr>
          <p:nvPr/>
        </p:nvPicPr>
        <p:blipFill>
          <a:blip r:embed="rId2"/>
          <a:stretch>
            <a:fillRect/>
          </a:stretch>
        </p:blipFill>
        <p:spPr>
          <a:xfrm>
            <a:off x="8393088" y="1984243"/>
            <a:ext cx="3703872" cy="2559622"/>
          </a:xfrm>
          <a:prstGeom prst="rect">
            <a:avLst/>
          </a:prstGeom>
        </p:spPr>
      </p:pic>
    </p:spTree>
    <p:extLst>
      <p:ext uri="{BB962C8B-B14F-4D97-AF65-F5344CB8AC3E}">
        <p14:creationId xmlns:p14="http://schemas.microsoft.com/office/powerpoint/2010/main" val="125736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2C66-2D20-4FC1-9705-A2C37D677E47}"/>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EEAE0D2B-7A93-4DC1-B4EF-167B0E165B90}"/>
              </a:ext>
            </a:extLst>
          </p:cNvPr>
          <p:cNvSpPr>
            <a:spLocks noGrp="1"/>
          </p:cNvSpPr>
          <p:nvPr>
            <p:ph idx="1"/>
          </p:nvPr>
        </p:nvSpPr>
        <p:spPr/>
        <p:txBody>
          <a:bodyPr/>
          <a:lstStyle/>
          <a:p>
            <a:endParaRPr lang="en-US" dirty="0"/>
          </a:p>
          <a:p>
            <a:r>
              <a:rPr lang="en-US" dirty="0"/>
              <a:t>Neo4j is a highly scalable, native graph database purpose-built to leverage not only data but also its relationships.</a:t>
            </a:r>
          </a:p>
          <a:p>
            <a:pPr marL="0" indent="0">
              <a:buNone/>
            </a:pPr>
            <a:endParaRPr lang="en-US" dirty="0"/>
          </a:p>
          <a:p>
            <a:r>
              <a:rPr lang="en-US" dirty="0"/>
              <a:t> Neo4j’s native graph storage and processing engine deliver constant, real-time performance, helping enterprises build intelligent applications to meet today’s evolving data challenges. </a:t>
            </a:r>
          </a:p>
        </p:txBody>
      </p:sp>
      <p:pic>
        <p:nvPicPr>
          <p:cNvPr id="4" name="Picture 3">
            <a:extLst>
              <a:ext uri="{FF2B5EF4-FFF2-40B4-BE49-F238E27FC236}">
                <a16:creationId xmlns:a16="http://schemas.microsoft.com/office/drawing/2014/main" id="{FCFC58C2-5602-4C99-8796-2637AF3C7D6E}"/>
              </a:ext>
            </a:extLst>
          </p:cNvPr>
          <p:cNvPicPr>
            <a:picLocks noChangeAspect="1"/>
          </p:cNvPicPr>
          <p:nvPr/>
        </p:nvPicPr>
        <p:blipFill>
          <a:blip r:embed="rId2"/>
          <a:stretch>
            <a:fillRect/>
          </a:stretch>
        </p:blipFill>
        <p:spPr>
          <a:xfrm>
            <a:off x="8049780" y="369949"/>
            <a:ext cx="3515216" cy="1419423"/>
          </a:xfrm>
          <a:prstGeom prst="rect">
            <a:avLst/>
          </a:prstGeom>
        </p:spPr>
      </p:pic>
    </p:spTree>
    <p:extLst>
      <p:ext uri="{BB962C8B-B14F-4D97-AF65-F5344CB8AC3E}">
        <p14:creationId xmlns:p14="http://schemas.microsoft.com/office/powerpoint/2010/main" val="338327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01C98-E719-4B06-AB69-516A85E9BB89}"/>
              </a:ext>
            </a:extLst>
          </p:cNvPr>
          <p:cNvSpPr>
            <a:spLocks noGrp="1"/>
          </p:cNvSpPr>
          <p:nvPr>
            <p:ph type="title"/>
          </p:nvPr>
        </p:nvSpPr>
        <p:spPr>
          <a:xfrm>
            <a:off x="1587710" y="455362"/>
            <a:ext cx="4067909" cy="1550419"/>
          </a:xfrm>
        </p:spPr>
        <p:txBody>
          <a:bodyPr vert="horz" lIns="91440" tIns="45720" rIns="91440" bIns="45720" rtlCol="0" anchor="t">
            <a:normAutofit/>
          </a:bodyPr>
          <a:lstStyle/>
          <a:p>
            <a:r>
              <a:rPr lang="en-US" b="1" kern="1200" dirty="0">
                <a:solidFill>
                  <a:schemeClr val="tx1"/>
                </a:solidFill>
                <a:latin typeface="+mj-lt"/>
                <a:ea typeface="+mj-ea"/>
                <a:cs typeface="+mj-cs"/>
              </a:rPr>
              <a:t>Architecture </a:t>
            </a:r>
          </a:p>
        </p:txBody>
      </p:sp>
      <p:sp>
        <p:nvSpPr>
          <p:cNvPr id="6" name="TextBox 5">
            <a:extLst>
              <a:ext uri="{FF2B5EF4-FFF2-40B4-BE49-F238E27FC236}">
                <a16:creationId xmlns:a16="http://schemas.microsoft.com/office/drawing/2014/main" id="{4434BBFF-B994-449B-9618-32D2826D56AB}"/>
              </a:ext>
            </a:extLst>
          </p:cNvPr>
          <p:cNvSpPr txBox="1"/>
          <p:nvPr/>
        </p:nvSpPr>
        <p:spPr>
          <a:xfrm>
            <a:off x="1463040" y="1547446"/>
            <a:ext cx="4632960" cy="5050302"/>
          </a:xfrm>
          <a:prstGeom prst="rect">
            <a:avLst/>
          </a:prstGeom>
        </p:spPr>
        <p:txBody>
          <a:bodyPr vert="horz" lIns="91440" tIns="45720" rIns="91440" bIns="45720" rtlCol="0">
            <a:normAutofit/>
          </a:bodyPr>
          <a:lstStyle/>
          <a:p>
            <a:pPr marL="285750" indent="-228600">
              <a:spcAft>
                <a:spcPts val="600"/>
              </a:spcAft>
              <a:buClr>
                <a:schemeClr val="accent1"/>
              </a:buClr>
              <a:buFont typeface="Arial" panose="020B0604020202020204" pitchFamily="34" charset="0"/>
              <a:buChar char="•"/>
            </a:pPr>
            <a:endParaRPr lang="en-US" sz="1500" dirty="0"/>
          </a:p>
          <a:p>
            <a:pPr marL="285750" indent="-228600">
              <a:spcAft>
                <a:spcPts val="600"/>
              </a:spcAft>
              <a:buClr>
                <a:schemeClr val="accent1"/>
              </a:buClr>
              <a:buFont typeface="Arial" panose="020B0604020202020204" pitchFamily="34" charset="0"/>
              <a:buChar char="•"/>
            </a:pPr>
            <a:r>
              <a:rPr lang="en-US" sz="1500" dirty="0"/>
              <a:t>Write transactions can be performed on any database instance in a cluster. </a:t>
            </a:r>
          </a:p>
          <a:p>
            <a:pPr marL="285750" indent="-228600">
              <a:spcAft>
                <a:spcPts val="600"/>
              </a:spcAft>
              <a:buClr>
                <a:schemeClr val="accent1"/>
              </a:buClr>
              <a:buFont typeface="Arial" panose="020B0604020202020204" pitchFamily="34" charset="0"/>
              <a:buChar char="•"/>
            </a:pPr>
            <a:endParaRPr lang="en-US" sz="1500" dirty="0"/>
          </a:p>
          <a:p>
            <a:pPr marL="285750" indent="-228600">
              <a:spcAft>
                <a:spcPts val="600"/>
              </a:spcAft>
              <a:buClr>
                <a:schemeClr val="accent1"/>
              </a:buClr>
              <a:buFont typeface="Arial" panose="020B0604020202020204" pitchFamily="34" charset="0"/>
              <a:buChar char="•"/>
            </a:pPr>
            <a:r>
              <a:rPr lang="en-US" sz="1500" dirty="0"/>
              <a:t>Neo4j cluster is fault-tolerant and can continue to operate from any number of machines down to a single machine. </a:t>
            </a:r>
          </a:p>
          <a:p>
            <a:pPr marL="285750" indent="-228600">
              <a:spcAft>
                <a:spcPts val="600"/>
              </a:spcAft>
              <a:buClr>
                <a:schemeClr val="accent1"/>
              </a:buClr>
              <a:buFont typeface="Arial" panose="020B0604020202020204" pitchFamily="34" charset="0"/>
              <a:buChar char="•"/>
            </a:pPr>
            <a:endParaRPr lang="en-US" sz="1500" dirty="0"/>
          </a:p>
          <a:p>
            <a:pPr marL="285750" indent="-228600">
              <a:spcAft>
                <a:spcPts val="600"/>
              </a:spcAft>
              <a:buClr>
                <a:schemeClr val="accent1"/>
              </a:buClr>
              <a:buFont typeface="Arial" panose="020B0604020202020204" pitchFamily="34" charset="0"/>
              <a:buChar char="•"/>
            </a:pPr>
            <a:r>
              <a:rPr lang="en-US" sz="1500" dirty="0"/>
              <a:t>Slaves will be automatically synchronized with the master on write operations. </a:t>
            </a:r>
          </a:p>
          <a:p>
            <a:pPr marL="285750" indent="-228600">
              <a:spcAft>
                <a:spcPts val="600"/>
              </a:spcAft>
              <a:buClr>
                <a:schemeClr val="accent1"/>
              </a:buClr>
              <a:buFont typeface="Arial" panose="020B0604020202020204" pitchFamily="34" charset="0"/>
              <a:buChar char="•"/>
            </a:pPr>
            <a:endParaRPr lang="en-US" sz="1500" dirty="0"/>
          </a:p>
          <a:p>
            <a:pPr marL="285750" indent="-228600">
              <a:spcAft>
                <a:spcPts val="600"/>
              </a:spcAft>
              <a:buClr>
                <a:schemeClr val="accent1"/>
              </a:buClr>
              <a:buFont typeface="Arial" panose="020B0604020202020204" pitchFamily="34" charset="0"/>
              <a:buChar char="•"/>
            </a:pPr>
            <a:r>
              <a:rPr lang="en-US" sz="1500" dirty="0"/>
              <a:t>If the master fails, a new master will be elected automatically. </a:t>
            </a:r>
          </a:p>
        </p:txBody>
      </p:sp>
      <p:pic>
        <p:nvPicPr>
          <p:cNvPr id="5" name="Content Placeholder 4">
            <a:extLst>
              <a:ext uri="{FF2B5EF4-FFF2-40B4-BE49-F238E27FC236}">
                <a16:creationId xmlns:a16="http://schemas.microsoft.com/office/drawing/2014/main" id="{88338A7A-25E7-4DFF-BBA9-F38A136C3F99}"/>
              </a:ext>
            </a:extLst>
          </p:cNvPr>
          <p:cNvPicPr>
            <a:picLocks noGrp="1" noChangeAspect="1"/>
          </p:cNvPicPr>
          <p:nvPr>
            <p:ph idx="1"/>
          </p:nvPr>
        </p:nvPicPr>
        <p:blipFill>
          <a:blip r:embed="rId2"/>
          <a:stretch>
            <a:fillRect/>
          </a:stretch>
        </p:blipFill>
        <p:spPr>
          <a:xfrm>
            <a:off x="6348161" y="1758463"/>
            <a:ext cx="5614293" cy="3348110"/>
          </a:xfrm>
          <a:prstGeom prst="rect">
            <a:avLst/>
          </a:prstGeom>
        </p:spPr>
      </p:pic>
    </p:spTree>
    <p:extLst>
      <p:ext uri="{BB962C8B-B14F-4D97-AF65-F5344CB8AC3E}">
        <p14:creationId xmlns:p14="http://schemas.microsoft.com/office/powerpoint/2010/main" val="141440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10F0-7DE1-48D6-ADD6-8F26756E0F15}"/>
              </a:ext>
            </a:extLst>
          </p:cNvPr>
          <p:cNvSpPr>
            <a:spLocks noGrp="1"/>
          </p:cNvSpPr>
          <p:nvPr>
            <p:ph type="title"/>
          </p:nvPr>
        </p:nvSpPr>
        <p:spPr/>
        <p:txBody>
          <a:bodyPr/>
          <a:lstStyle/>
          <a:p>
            <a:r>
              <a:rPr lang="en-US" dirty="0"/>
              <a:t>Architecture </a:t>
            </a:r>
          </a:p>
        </p:txBody>
      </p:sp>
      <p:sp>
        <p:nvSpPr>
          <p:cNvPr id="3" name="Content Placeholder 2">
            <a:extLst>
              <a:ext uri="{FF2B5EF4-FFF2-40B4-BE49-F238E27FC236}">
                <a16:creationId xmlns:a16="http://schemas.microsoft.com/office/drawing/2014/main" id="{90433673-5566-45F9-8C4E-781A7F9EAB84}"/>
              </a:ext>
            </a:extLst>
          </p:cNvPr>
          <p:cNvSpPr>
            <a:spLocks noGrp="1"/>
          </p:cNvSpPr>
          <p:nvPr>
            <p:ph idx="1"/>
          </p:nvPr>
        </p:nvSpPr>
        <p:spPr>
          <a:xfrm>
            <a:off x="1587710" y="2160016"/>
            <a:ext cx="7798337" cy="3926152"/>
          </a:xfrm>
        </p:spPr>
        <p:txBody>
          <a:bodyPr>
            <a:normAutofit fontScale="92500" lnSpcReduction="10000"/>
          </a:bodyPr>
          <a:lstStyle/>
          <a:p>
            <a:r>
              <a:rPr lang="en-US" dirty="0"/>
              <a:t>The cluster automatically handles instances becoming unavailable and makes sure to accept them as members in the cluster when they are available again.</a:t>
            </a:r>
          </a:p>
          <a:p>
            <a:endParaRPr lang="en-US" dirty="0"/>
          </a:p>
          <a:p>
            <a:r>
              <a:rPr lang="en-US" dirty="0"/>
              <a:t> Transactions are atomic, consistent, and durable but eventually propagated out to other slaves. </a:t>
            </a:r>
          </a:p>
          <a:p>
            <a:endParaRPr lang="en-US" dirty="0"/>
          </a:p>
          <a:p>
            <a:r>
              <a:rPr lang="en-US" dirty="0"/>
              <a:t>Updates to slaves are eventually consistent by nature but can be configured to be pushed optimistically from master during commit. </a:t>
            </a:r>
          </a:p>
        </p:txBody>
      </p:sp>
      <p:pic>
        <p:nvPicPr>
          <p:cNvPr id="5" name="Picture 4">
            <a:extLst>
              <a:ext uri="{FF2B5EF4-FFF2-40B4-BE49-F238E27FC236}">
                <a16:creationId xmlns:a16="http://schemas.microsoft.com/office/drawing/2014/main" id="{6F6DB497-6943-4A48-9EE8-0120C053B371}"/>
              </a:ext>
            </a:extLst>
          </p:cNvPr>
          <p:cNvPicPr>
            <a:picLocks noChangeAspect="1"/>
          </p:cNvPicPr>
          <p:nvPr/>
        </p:nvPicPr>
        <p:blipFill>
          <a:blip r:embed="rId2"/>
          <a:stretch>
            <a:fillRect/>
          </a:stretch>
        </p:blipFill>
        <p:spPr>
          <a:xfrm>
            <a:off x="8049780" y="369949"/>
            <a:ext cx="3515216" cy="1419423"/>
          </a:xfrm>
          <a:prstGeom prst="rect">
            <a:avLst/>
          </a:prstGeom>
        </p:spPr>
      </p:pic>
    </p:spTree>
    <p:extLst>
      <p:ext uri="{BB962C8B-B14F-4D97-AF65-F5344CB8AC3E}">
        <p14:creationId xmlns:p14="http://schemas.microsoft.com/office/powerpoint/2010/main" val="116109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8EEE-8E4F-4764-9BD7-EB59D78DA6E4}"/>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299F2739-57EF-46FC-8BFA-91C9B1D79368}"/>
              </a:ext>
            </a:extLst>
          </p:cNvPr>
          <p:cNvSpPr>
            <a:spLocks noGrp="1"/>
          </p:cNvSpPr>
          <p:nvPr>
            <p:ph idx="1"/>
          </p:nvPr>
        </p:nvSpPr>
        <p:spPr>
          <a:xfrm>
            <a:off x="1492624" y="1896035"/>
            <a:ext cx="9581776" cy="4190133"/>
          </a:xfrm>
        </p:spPr>
        <p:txBody>
          <a:bodyPr>
            <a:normAutofit fontScale="92500"/>
          </a:bodyPr>
          <a:lstStyle/>
          <a:p>
            <a:r>
              <a:rPr lang="en-US" dirty="0"/>
              <a:t>The Neo4j scalability package is known as high availability or HA. </a:t>
            </a:r>
          </a:p>
          <a:p>
            <a:r>
              <a:rPr lang="en-US" dirty="0"/>
              <a:t>Full data redundancy</a:t>
            </a:r>
          </a:p>
          <a:p>
            <a:r>
              <a:rPr lang="en-US" dirty="0"/>
              <a:t>Service fault tolerance </a:t>
            </a:r>
          </a:p>
          <a:p>
            <a:r>
              <a:rPr lang="en-US" dirty="0"/>
              <a:t>Linear read scalability</a:t>
            </a:r>
          </a:p>
          <a:p>
            <a:r>
              <a:rPr lang="en-US" dirty="0"/>
              <a:t>Redundancy: In a Neo4j HA cluster, the full graph is replicated to each instance in the cluster. This means that the full dataset is replicated across the entire cluster, to each server</a:t>
            </a:r>
          </a:p>
          <a:p>
            <a:r>
              <a:rPr lang="en-US" dirty="0"/>
              <a:t>Scaling Read Throughput: Although write operations are performed in unison with the elected master, read operations can be done locally on each slave</a:t>
            </a:r>
          </a:p>
        </p:txBody>
      </p:sp>
    </p:spTree>
    <p:extLst>
      <p:ext uri="{BB962C8B-B14F-4D97-AF65-F5344CB8AC3E}">
        <p14:creationId xmlns:p14="http://schemas.microsoft.com/office/powerpoint/2010/main" val="358138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5BC3A70-609E-4214-A174-7B8AEBB11194}"/>
              </a:ext>
            </a:extLst>
          </p:cNvPr>
          <p:cNvSpPr>
            <a:spLocks noGrp="1"/>
          </p:cNvSpPr>
          <p:nvPr>
            <p:ph type="title"/>
          </p:nvPr>
        </p:nvSpPr>
        <p:spPr>
          <a:xfrm>
            <a:off x="758952" y="455613"/>
            <a:ext cx="4767031" cy="1549400"/>
          </a:xfrm>
        </p:spPr>
        <p:txBody>
          <a:bodyPr>
            <a:normAutofit/>
          </a:bodyPr>
          <a:lstStyle/>
          <a:p>
            <a:r>
              <a:rPr lang="en-US" dirty="0"/>
              <a:t>Neo4j 2.2 update (2015)</a:t>
            </a:r>
          </a:p>
        </p:txBody>
      </p:sp>
      <p:sp>
        <p:nvSpPr>
          <p:cNvPr id="3" name="Content Placeholder 2">
            <a:extLst>
              <a:ext uri="{FF2B5EF4-FFF2-40B4-BE49-F238E27FC236}">
                <a16:creationId xmlns:a16="http://schemas.microsoft.com/office/drawing/2014/main" id="{5916CB5B-1268-4CD2-A92C-28F3DE39DA5C}"/>
              </a:ext>
            </a:extLst>
          </p:cNvPr>
          <p:cNvSpPr>
            <a:spLocks noGrp="1"/>
          </p:cNvSpPr>
          <p:nvPr>
            <p:ph idx="1"/>
          </p:nvPr>
        </p:nvSpPr>
        <p:spPr>
          <a:xfrm>
            <a:off x="758952" y="2160588"/>
            <a:ext cx="4930648" cy="4241799"/>
          </a:xfrm>
        </p:spPr>
        <p:txBody>
          <a:bodyPr>
            <a:normAutofit/>
          </a:bodyPr>
          <a:lstStyle/>
          <a:p>
            <a:pPr>
              <a:lnSpc>
                <a:spcPct val="100000"/>
              </a:lnSpc>
            </a:pPr>
            <a:r>
              <a:rPr lang="en-US" sz="1700" dirty="0"/>
              <a:t>MASSIVE WRITES:- Up to 100 times higher write throughput </a:t>
            </a:r>
          </a:p>
          <a:p>
            <a:pPr>
              <a:lnSpc>
                <a:spcPct val="100000"/>
              </a:lnSpc>
            </a:pPr>
            <a:r>
              <a:rPr lang="en-US" sz="1700" dirty="0"/>
              <a:t> Vastly improved core scale-up, to utilize modern hardware more fully.</a:t>
            </a:r>
          </a:p>
          <a:p>
            <a:pPr>
              <a:lnSpc>
                <a:spcPct val="100000"/>
              </a:lnSpc>
            </a:pPr>
            <a:r>
              <a:rPr lang="en-US" sz="1700" dirty="0"/>
              <a:t>Faster Cypher Query Performance:-Up to 100 times faster query performance  </a:t>
            </a:r>
          </a:p>
          <a:p>
            <a:pPr>
              <a:lnSpc>
                <a:spcPct val="100000"/>
              </a:lnSpc>
            </a:pPr>
            <a:r>
              <a:rPr lang="en-US" sz="1700" dirty="0"/>
              <a:t>Cost-Based Optimizer  The new cost-based optimizer is much smarter at planning queries and more transparent about what it’s doing. The new statistics-gathering capability tracks the scale and the shape of the graph. </a:t>
            </a:r>
          </a:p>
        </p:txBody>
      </p:sp>
      <p:pic>
        <p:nvPicPr>
          <p:cNvPr id="5" name="Picture 4">
            <a:extLst>
              <a:ext uri="{FF2B5EF4-FFF2-40B4-BE49-F238E27FC236}">
                <a16:creationId xmlns:a16="http://schemas.microsoft.com/office/drawing/2014/main" id="{825A298E-04E5-437A-B7D2-AFAA1FDFED60}"/>
              </a:ext>
            </a:extLst>
          </p:cNvPr>
          <p:cNvPicPr>
            <a:picLocks noChangeAspect="1"/>
          </p:cNvPicPr>
          <p:nvPr/>
        </p:nvPicPr>
        <p:blipFill>
          <a:blip r:embed="rId2"/>
          <a:stretch>
            <a:fillRect/>
          </a:stretch>
        </p:blipFill>
        <p:spPr>
          <a:xfrm>
            <a:off x="6176054" y="3630356"/>
            <a:ext cx="4245788" cy="2388255"/>
          </a:xfrm>
          <a:prstGeom prst="rect">
            <a:avLst/>
          </a:prstGeom>
        </p:spPr>
      </p:pic>
      <p:pic>
        <p:nvPicPr>
          <p:cNvPr id="7" name="Picture 6">
            <a:extLst>
              <a:ext uri="{FF2B5EF4-FFF2-40B4-BE49-F238E27FC236}">
                <a16:creationId xmlns:a16="http://schemas.microsoft.com/office/drawing/2014/main" id="{B0B65689-669D-486B-93E4-D442FA02ABA0}"/>
              </a:ext>
            </a:extLst>
          </p:cNvPr>
          <p:cNvPicPr>
            <a:picLocks noChangeAspect="1"/>
          </p:cNvPicPr>
          <p:nvPr/>
        </p:nvPicPr>
        <p:blipFill>
          <a:blip r:embed="rId3"/>
          <a:stretch>
            <a:fillRect/>
          </a:stretch>
        </p:blipFill>
        <p:spPr>
          <a:xfrm>
            <a:off x="6179026" y="714312"/>
            <a:ext cx="4242816" cy="2418404"/>
          </a:xfrm>
          <a:prstGeom prst="rect">
            <a:avLst/>
          </a:prstGeom>
        </p:spPr>
      </p:pic>
    </p:spTree>
    <p:extLst>
      <p:ext uri="{BB962C8B-B14F-4D97-AF65-F5344CB8AC3E}">
        <p14:creationId xmlns:p14="http://schemas.microsoft.com/office/powerpoint/2010/main" val="405642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56C0-A7DC-48B6-A0CB-FBA7F890B5AB}"/>
              </a:ext>
            </a:extLst>
          </p:cNvPr>
          <p:cNvSpPr>
            <a:spLocks noGrp="1"/>
          </p:cNvSpPr>
          <p:nvPr>
            <p:ph type="title"/>
          </p:nvPr>
        </p:nvSpPr>
        <p:spPr/>
        <p:txBody>
          <a:bodyPr/>
          <a:lstStyle/>
          <a:p>
            <a:r>
              <a:rPr lang="en-US"/>
              <a:t>Security</a:t>
            </a:r>
          </a:p>
        </p:txBody>
      </p:sp>
      <p:sp>
        <p:nvSpPr>
          <p:cNvPr id="3" name="Content Placeholder 2">
            <a:extLst>
              <a:ext uri="{FF2B5EF4-FFF2-40B4-BE49-F238E27FC236}">
                <a16:creationId xmlns:a16="http://schemas.microsoft.com/office/drawing/2014/main" id="{BA92DBE4-C345-4EEE-A85A-A028CF805057}"/>
              </a:ext>
            </a:extLst>
          </p:cNvPr>
          <p:cNvSpPr>
            <a:spLocks noGrp="1"/>
          </p:cNvSpPr>
          <p:nvPr>
            <p:ph idx="1"/>
          </p:nvPr>
        </p:nvSpPr>
        <p:spPr>
          <a:xfrm>
            <a:off x="1587710" y="1711167"/>
            <a:ext cx="9486690" cy="4375001"/>
          </a:xfrm>
        </p:spPr>
        <p:txBody>
          <a:bodyPr vert="horz" lIns="91440" tIns="45720" rIns="91440" bIns="45720" rtlCol="0" anchor="t">
            <a:normAutofit/>
          </a:bodyPr>
          <a:lstStyle/>
          <a:p>
            <a:r>
              <a:rPr lang="en-US">
                <a:ea typeface="+mn-lt"/>
                <a:cs typeface="+mn-lt"/>
              </a:rPr>
              <a:t>By default, the Neo4j Server is bundled with a Web server that binds to host localhost on port 7474, answering only requests from the </a:t>
            </a:r>
            <a:br>
              <a:rPr lang="en-US">
                <a:ea typeface="+mn-lt"/>
                <a:cs typeface="+mn-lt"/>
              </a:rPr>
            </a:br>
            <a:r>
              <a:rPr lang="en-US">
                <a:ea typeface="+mn-lt"/>
                <a:cs typeface="+mn-lt"/>
              </a:rPr>
              <a:t>local machine. </a:t>
            </a:r>
          </a:p>
          <a:p>
            <a:r>
              <a:rPr lang="en-US"/>
              <a:t>Default - </a:t>
            </a:r>
            <a:r>
              <a:rPr lang="en-US" err="1">
                <a:ea typeface="+mn-lt"/>
                <a:cs typeface="+mn-lt"/>
              </a:rPr>
              <a:t>dbms.connector.http.type</a:t>
            </a:r>
            <a:r>
              <a:rPr lang="en-US">
                <a:ea typeface="+mn-lt"/>
                <a:cs typeface="+mn-lt"/>
              </a:rPr>
              <a:t>=HTTP</a:t>
            </a:r>
          </a:p>
          <a:p>
            <a:pPr marL="0" indent="0">
              <a:buNone/>
            </a:pPr>
            <a:r>
              <a:rPr lang="en-US">
                <a:ea typeface="+mn-lt"/>
                <a:cs typeface="+mn-lt"/>
              </a:rPr>
              <a:t>                    </a:t>
            </a:r>
            <a:r>
              <a:rPr lang="en-US" err="1">
                <a:ea typeface="+mn-lt"/>
                <a:cs typeface="+mn-lt"/>
              </a:rPr>
              <a:t>dbms.connector.http.enabled</a:t>
            </a:r>
            <a:r>
              <a:rPr lang="en-US">
                <a:ea typeface="+mn-lt"/>
                <a:cs typeface="+mn-lt"/>
              </a:rPr>
              <a:t>=true</a:t>
            </a:r>
          </a:p>
          <a:p>
            <a:pPr marL="342900" indent="-342900"/>
            <a:r>
              <a:rPr lang="en-US">
                <a:ea typeface="+mn-lt"/>
                <a:cs typeface="+mn-lt"/>
              </a:rPr>
              <a:t>If you want the server to listen to external hosts, configure the Web server in neo4j.conf by setting the property </a:t>
            </a:r>
            <a:r>
              <a:rPr lang="en-US" err="1">
                <a:ea typeface="+mn-lt"/>
                <a:cs typeface="+mn-lt"/>
              </a:rPr>
              <a:t>dbms.connector.http.address</a:t>
            </a:r>
            <a:r>
              <a:rPr lang="en-US">
                <a:ea typeface="+mn-lt"/>
                <a:cs typeface="+mn-lt"/>
              </a:rPr>
              <a:t>=0.0.0.0:7474 which will cause the server to bind to all available network interfaces. </a:t>
            </a:r>
            <a:br>
              <a:rPr lang="en-US">
                <a:ea typeface="+mn-lt"/>
                <a:cs typeface="+mn-lt"/>
              </a:rPr>
            </a:br>
            <a:endParaRPr lang="en-US">
              <a:ea typeface="+mn-lt"/>
              <a:cs typeface="+mn-lt"/>
            </a:endParaRPr>
          </a:p>
        </p:txBody>
      </p:sp>
    </p:spTree>
    <p:extLst>
      <p:ext uri="{BB962C8B-B14F-4D97-AF65-F5344CB8AC3E}">
        <p14:creationId xmlns:p14="http://schemas.microsoft.com/office/powerpoint/2010/main" val="87509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56A8D-7608-47D3-9316-BA1B0C1AED0B}"/>
              </a:ext>
            </a:extLst>
          </p:cNvPr>
          <p:cNvSpPr>
            <a:spLocks noGrp="1"/>
          </p:cNvSpPr>
          <p:nvPr>
            <p:ph idx="1"/>
          </p:nvPr>
        </p:nvSpPr>
        <p:spPr>
          <a:xfrm>
            <a:off x="1587710" y="573386"/>
            <a:ext cx="9486690" cy="5512782"/>
          </a:xfrm>
        </p:spPr>
        <p:txBody>
          <a:bodyPr vert="horz" lIns="91440" tIns="45720" rIns="91440" bIns="45720" rtlCol="0" anchor="t">
            <a:normAutofit/>
          </a:bodyPr>
          <a:lstStyle/>
          <a:p>
            <a:r>
              <a:rPr lang="en-US" b="1" u="sng">
                <a:ea typeface="+mn-lt"/>
                <a:cs typeface="+mn-lt"/>
              </a:rPr>
              <a:t>Server authentication and authorization</a:t>
            </a:r>
          </a:p>
          <a:p>
            <a:r>
              <a:rPr lang="en-US">
                <a:ea typeface="+mn-lt"/>
                <a:cs typeface="+mn-lt"/>
              </a:rPr>
              <a:t>Server authentication and authorization Neo4j requires clients to supply authentication credentials when accessing the REST API. </a:t>
            </a:r>
            <a:br>
              <a:rPr lang="en-US">
                <a:ea typeface="+mn-lt"/>
                <a:cs typeface="+mn-lt"/>
              </a:rPr>
            </a:br>
            <a:r>
              <a:rPr lang="en-US">
                <a:ea typeface="+mn-lt"/>
                <a:cs typeface="+mn-lt"/>
              </a:rPr>
              <a:t>Without valid credentials, access to the database will be forbidden.</a:t>
            </a:r>
          </a:p>
          <a:p>
            <a:r>
              <a:rPr lang="en-US">
                <a:ea typeface="+mn-lt"/>
                <a:cs typeface="+mn-lt"/>
              </a:rPr>
              <a:t>The authentication and authorization data are stored under data/</a:t>
            </a:r>
            <a:r>
              <a:rPr lang="en-US" err="1">
                <a:ea typeface="+mn-lt"/>
                <a:cs typeface="+mn-lt"/>
              </a:rPr>
              <a:t>dbms</a:t>
            </a:r>
            <a:r>
              <a:rPr lang="en-US">
                <a:ea typeface="+mn-lt"/>
                <a:cs typeface="+mn-lt"/>
              </a:rPr>
              <a:t>/auth. If necessary, this file can be copied over to other neo4j instances to ensure they share the same username/password.</a:t>
            </a:r>
          </a:p>
          <a:p>
            <a:r>
              <a:rPr lang="en-US">
                <a:ea typeface="+mn-lt"/>
                <a:cs typeface="+mn-lt"/>
              </a:rPr>
              <a:t>When accessing Neo4j over unsecured networks, make sure HTTPS is configured and used for access. </a:t>
            </a:r>
          </a:p>
          <a:p>
            <a:r>
              <a:rPr lang="en-US">
                <a:ea typeface="+mn-lt"/>
                <a:cs typeface="+mn-lt"/>
              </a:rPr>
              <a:t>If necessary, authentication may be disabled. This will allow any client to access the database without supplying authentication credentials.</a:t>
            </a:r>
          </a:p>
          <a:p>
            <a:r>
              <a:rPr lang="en-US">
                <a:ea typeface="+mn-lt"/>
                <a:cs typeface="+mn-lt"/>
              </a:rPr>
              <a:t>Disable Authorization - </a:t>
            </a:r>
            <a:r>
              <a:rPr lang="en-US" err="1">
                <a:ea typeface="+mn-lt"/>
                <a:cs typeface="+mn-lt"/>
              </a:rPr>
              <a:t>dbms.security.auth_enabled</a:t>
            </a:r>
            <a:r>
              <a:rPr lang="en-US">
                <a:ea typeface="+mn-lt"/>
                <a:cs typeface="+mn-lt"/>
              </a:rPr>
              <a:t>=false </a:t>
            </a:r>
          </a:p>
        </p:txBody>
      </p:sp>
    </p:spTree>
    <p:extLst>
      <p:ext uri="{BB962C8B-B14F-4D97-AF65-F5344CB8AC3E}">
        <p14:creationId xmlns:p14="http://schemas.microsoft.com/office/powerpoint/2010/main" val="176505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09EE-F1DE-44C0-AA61-96C2B819041B}"/>
              </a:ext>
            </a:extLst>
          </p:cNvPr>
          <p:cNvSpPr>
            <a:spLocks noGrp="1"/>
          </p:cNvSpPr>
          <p:nvPr>
            <p:ph type="title"/>
          </p:nvPr>
        </p:nvSpPr>
        <p:spPr/>
        <p:txBody>
          <a:bodyPr/>
          <a:lstStyle/>
          <a:p>
            <a:r>
              <a:rPr lang="en-US"/>
              <a:t>Manageability</a:t>
            </a:r>
          </a:p>
        </p:txBody>
      </p:sp>
      <p:sp>
        <p:nvSpPr>
          <p:cNvPr id="3" name="Content Placeholder 2">
            <a:extLst>
              <a:ext uri="{FF2B5EF4-FFF2-40B4-BE49-F238E27FC236}">
                <a16:creationId xmlns:a16="http://schemas.microsoft.com/office/drawing/2014/main" id="{29FE9567-427E-497D-B466-14282429D421}"/>
              </a:ext>
            </a:extLst>
          </p:cNvPr>
          <p:cNvSpPr>
            <a:spLocks noGrp="1"/>
          </p:cNvSpPr>
          <p:nvPr>
            <p:ph idx="1"/>
          </p:nvPr>
        </p:nvSpPr>
        <p:spPr/>
        <p:txBody>
          <a:bodyPr vert="horz" lIns="91440" tIns="45720" rIns="91440" bIns="45720" rtlCol="0" anchor="t">
            <a:normAutofit/>
          </a:bodyPr>
          <a:lstStyle/>
          <a:p>
            <a:r>
              <a:rPr lang="en-US" dirty="0"/>
              <a:t>Two parts</a:t>
            </a:r>
          </a:p>
          <a:p>
            <a:r>
              <a:rPr lang="en-US" dirty="0"/>
              <a:t>1</a:t>
            </a:r>
            <a:r>
              <a:rPr lang="en-US"/>
              <a:t>. </a:t>
            </a:r>
            <a:r>
              <a:rPr lang="en-US">
                <a:ea typeface="+mn-lt"/>
                <a:cs typeface="+mn-lt"/>
              </a:rPr>
              <a:t>Cluster Management</a:t>
            </a:r>
          </a:p>
          <a:p>
            <a:pPr marL="0" indent="0">
              <a:buNone/>
            </a:pPr>
            <a:r>
              <a:rPr lang="en-US">
                <a:ea typeface="+mn-lt"/>
                <a:cs typeface="+mn-lt"/>
              </a:rPr>
              <a:t>The cluster management component continuously stays in sync with all instances in the cluster, keeping track of any instances joining or leaving.</a:t>
            </a:r>
            <a:endParaRPr lang="en-US"/>
          </a:p>
          <a:p>
            <a:pPr marL="0" indent="0">
              <a:buNone/>
            </a:pPr>
            <a:r>
              <a:rPr lang="en-US">
                <a:ea typeface="+mn-lt"/>
                <a:cs typeface="+mn-lt"/>
              </a:rPr>
              <a:t>When a master election becomes necessary, the cluster management </a:t>
            </a:r>
            <a:br>
              <a:rPr lang="en-US">
                <a:ea typeface="+mn-lt"/>
                <a:cs typeface="+mn-lt"/>
              </a:rPr>
            </a:br>
            <a:r>
              <a:rPr lang="en-US">
                <a:ea typeface="+mn-lt"/>
                <a:cs typeface="+mn-lt"/>
              </a:rPr>
              <a:t>component ensures that a new master is consistently elected. </a:t>
            </a:r>
            <a:endParaRPr lang="en-US"/>
          </a:p>
          <a:p>
            <a:r>
              <a:rPr lang="en-US"/>
              <a:t>2</a:t>
            </a:r>
            <a:r>
              <a:rPr lang="en-US" dirty="0"/>
              <a:t>. Database management</a:t>
            </a:r>
          </a:p>
          <a:p>
            <a:endParaRPr lang="en-US" dirty="0"/>
          </a:p>
        </p:txBody>
      </p:sp>
    </p:spTree>
    <p:extLst>
      <p:ext uri="{BB962C8B-B14F-4D97-AF65-F5344CB8AC3E}">
        <p14:creationId xmlns:p14="http://schemas.microsoft.com/office/powerpoint/2010/main" val="1523846938"/>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3D3522"/>
      </a:dk2>
      <a:lt2>
        <a:srgbClr val="E2E8E7"/>
      </a:lt2>
      <a:accent1>
        <a:srgbClr val="E17C8A"/>
      </a:accent1>
      <a:accent2>
        <a:srgbClr val="DA805F"/>
      </a:accent2>
      <a:accent3>
        <a:srgbClr val="C29E50"/>
      </a:accent3>
      <a:accent4>
        <a:srgbClr val="9FA949"/>
      </a:accent4>
      <a:accent5>
        <a:srgbClr val="86AF60"/>
      </a:accent5>
      <a:accent6>
        <a:srgbClr val="56B74F"/>
      </a:accent6>
      <a:hlink>
        <a:srgbClr val="568E86"/>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1479</Words>
  <Application>Microsoft Office PowerPoint</Application>
  <PresentationFormat>Widescreen</PresentationFormat>
  <Paragraphs>111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InterweaveVTI</vt:lpstr>
      <vt:lpstr>Neo4j</vt:lpstr>
      <vt:lpstr>Definition</vt:lpstr>
      <vt:lpstr>Architecture </vt:lpstr>
      <vt:lpstr>Architecture </vt:lpstr>
      <vt:lpstr>Scalability</vt:lpstr>
      <vt:lpstr>Neo4j 2.2 update (2015)</vt:lpstr>
      <vt:lpstr>Security</vt:lpstr>
      <vt:lpstr>PowerPoint Presentation</vt:lpstr>
      <vt:lpstr>Manageability</vt:lpstr>
      <vt:lpstr>PowerPoint Presentation</vt:lpstr>
      <vt:lpstr>Prerequisites</vt:lpstr>
      <vt:lpstr>Benefits</vt:lpstr>
      <vt:lpstr>Pitfalls</vt:lpstr>
      <vt:lpstr>Companies using Neo4j</vt:lpstr>
      <vt:lpstr>Neo 4j  4.0 Update </vt:lpstr>
      <vt:lpstr>Neo 4j :- 4.4.4 Latest update:- 2022-02-09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Aaradhy Sharma</cp:lastModifiedBy>
  <cp:revision>36</cp:revision>
  <dcterms:created xsi:type="dcterms:W3CDTF">2022-03-08T23:58:58Z</dcterms:created>
  <dcterms:modified xsi:type="dcterms:W3CDTF">2022-03-12T04:47:54Z</dcterms:modified>
</cp:coreProperties>
</file>