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更多模板请关注：凤凰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Ub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89" name="Google Shape;89;p13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13"/>
            <p:cNvCxnSpPr>
              <a:stCxn id="157" idx="7"/>
              <a:endCxn id="199" idx="4"/>
            </p:cNvCxnSpPr>
            <p:nvPr/>
          </p:nvCxnSpPr>
          <p:spPr>
            <a:xfrm flipH="1" rot="10800000">
              <a:off x="4560081" y="4808216"/>
              <a:ext cx="162900" cy="280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3"/>
            <p:cNvCxnSpPr>
              <a:endCxn id="158" idx="1"/>
            </p:cNvCxnSpPr>
            <p:nvPr/>
          </p:nvCxnSpPr>
          <p:spPr>
            <a:xfrm>
              <a:off x="4248467" y="4407778"/>
              <a:ext cx="78000" cy="406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3"/>
            <p:cNvCxnSpPr>
              <a:stCxn id="159" idx="5"/>
              <a:endCxn id="199" idx="1"/>
            </p:cNvCxnSpPr>
            <p:nvPr/>
          </p:nvCxnSpPr>
          <p:spPr>
            <a:xfrm>
              <a:off x="4263534" y="4401584"/>
              <a:ext cx="429000" cy="333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3"/>
            <p:cNvCxnSpPr>
              <a:stCxn id="159" idx="7"/>
              <a:endCxn id="160" idx="2"/>
            </p:cNvCxnSpPr>
            <p:nvPr/>
          </p:nvCxnSpPr>
          <p:spPr>
            <a:xfrm flipH="1" rot="10800000">
              <a:off x="4263534" y="4172302"/>
              <a:ext cx="256500" cy="198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13"/>
            <p:cNvCxnSpPr>
              <a:stCxn id="155" idx="6"/>
              <a:endCxn id="154" idx="6"/>
            </p:cNvCxnSpPr>
            <p:nvPr/>
          </p:nvCxnSpPr>
          <p:spPr>
            <a:xfrm flipH="1" rot="10800000">
              <a:off x="4701503" y="4386325"/>
              <a:ext cx="477000" cy="12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13"/>
            <p:cNvCxnSpPr>
              <a:stCxn id="153" idx="4"/>
              <a:endCxn id="154" idx="7"/>
            </p:cNvCxnSpPr>
            <p:nvPr/>
          </p:nvCxnSpPr>
          <p:spPr>
            <a:xfrm flipH="1">
              <a:off x="5172199" y="4011287"/>
              <a:ext cx="49200" cy="360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13"/>
            <p:cNvCxnSpPr>
              <a:stCxn id="200" idx="4"/>
              <a:endCxn id="151" idx="0"/>
            </p:cNvCxnSpPr>
            <p:nvPr/>
          </p:nvCxnSpPr>
          <p:spPr>
            <a:xfrm flipH="1">
              <a:off x="4944060" y="3807179"/>
              <a:ext cx="18600" cy="378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13"/>
            <p:cNvCxnSpPr>
              <a:endCxn id="200" idx="2"/>
            </p:cNvCxnSpPr>
            <p:nvPr/>
          </p:nvCxnSpPr>
          <p:spPr>
            <a:xfrm>
              <a:off x="4519998" y="3593417"/>
              <a:ext cx="399600" cy="170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13"/>
            <p:cNvCxnSpPr>
              <a:stCxn id="200" idx="6"/>
              <a:endCxn id="148" idx="2"/>
            </p:cNvCxnSpPr>
            <p:nvPr/>
          </p:nvCxnSpPr>
          <p:spPr>
            <a:xfrm flipH="1" rot="10800000">
              <a:off x="5005722" y="3681017"/>
              <a:ext cx="194100" cy="83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3"/>
            <p:cNvCxnSpPr>
              <a:stCxn id="200" idx="7"/>
              <a:endCxn id="147" idx="3"/>
            </p:cNvCxnSpPr>
            <p:nvPr/>
          </p:nvCxnSpPr>
          <p:spPr>
            <a:xfrm flipH="1" rot="10800000">
              <a:off x="4993109" y="3232968"/>
              <a:ext cx="280800" cy="500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3"/>
            <p:cNvCxnSpPr>
              <a:stCxn id="187" idx="4"/>
            </p:cNvCxnSpPr>
            <p:nvPr/>
          </p:nvCxnSpPr>
          <p:spPr>
            <a:xfrm>
              <a:off x="4722987" y="2944823"/>
              <a:ext cx="175200" cy="28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>
              <a:stCxn id="187" idx="7"/>
              <a:endCxn id="205" idx="3"/>
            </p:cNvCxnSpPr>
            <p:nvPr/>
          </p:nvCxnSpPr>
          <p:spPr>
            <a:xfrm flipH="1" rot="10800000">
              <a:off x="4738178" y="2715249"/>
              <a:ext cx="399000" cy="19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>
              <a:stCxn id="206" idx="4"/>
            </p:cNvCxnSpPr>
            <p:nvPr/>
          </p:nvCxnSpPr>
          <p:spPr>
            <a:xfrm>
              <a:off x="4094759" y="1711076"/>
              <a:ext cx="175200" cy="992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7" name="Google Shape;257;p13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13"/>
            <p:cNvCxnSpPr>
              <a:stCxn id="257" idx="7"/>
              <a:endCxn id="143" idx="3"/>
            </p:cNvCxnSpPr>
            <p:nvPr/>
          </p:nvCxnSpPr>
          <p:spPr>
            <a:xfrm flipH="1" rot="10800000">
              <a:off x="4292304" y="2522688"/>
              <a:ext cx="194100" cy="165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>
              <a:stCxn id="206" idx="5"/>
              <a:endCxn id="141" idx="1"/>
            </p:cNvCxnSpPr>
            <p:nvPr/>
          </p:nvCxnSpPr>
          <p:spPr>
            <a:xfrm>
              <a:off x="4125208" y="1698463"/>
              <a:ext cx="493500" cy="387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>
              <a:stCxn id="207" idx="4"/>
              <a:endCxn id="135" idx="7"/>
            </p:cNvCxnSpPr>
            <p:nvPr/>
          </p:nvCxnSpPr>
          <p:spPr>
            <a:xfrm flipH="1">
              <a:off x="3628887" y="1939233"/>
              <a:ext cx="179100" cy="963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>
              <a:stCxn id="136" idx="5"/>
              <a:endCxn id="135" idx="2"/>
            </p:cNvCxnSpPr>
            <p:nvPr/>
          </p:nvCxnSpPr>
          <p:spPr>
            <a:xfrm>
              <a:off x="3401030" y="2743104"/>
              <a:ext cx="191400" cy="174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>
              <a:stCxn id="129" idx="7"/>
            </p:cNvCxnSpPr>
            <p:nvPr/>
          </p:nvCxnSpPr>
          <p:spPr>
            <a:xfrm flipH="1" rot="10800000">
              <a:off x="3283586" y="1909828"/>
              <a:ext cx="498000" cy="404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>
              <a:stCxn id="125" idx="6"/>
              <a:endCxn id="207" idx="1"/>
            </p:cNvCxnSpPr>
            <p:nvPr/>
          </p:nvCxnSpPr>
          <p:spPr>
            <a:xfrm flipH="1" rot="10800000">
              <a:off x="3433428" y="1865780"/>
              <a:ext cx="344100" cy="48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>
              <a:stCxn id="127" idx="7"/>
              <a:endCxn id="209" idx="3"/>
            </p:cNvCxnSpPr>
            <p:nvPr/>
          </p:nvCxnSpPr>
          <p:spPr>
            <a:xfrm flipH="1" rot="10800000">
              <a:off x="3494721" y="1493154"/>
              <a:ext cx="117900" cy="208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>
              <a:stCxn id="126" idx="6"/>
              <a:endCxn id="209" idx="1"/>
            </p:cNvCxnSpPr>
            <p:nvPr/>
          </p:nvCxnSpPr>
          <p:spPr>
            <a:xfrm>
              <a:off x="3407323" y="1406413"/>
              <a:ext cx="205200" cy="2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>
              <a:stCxn id="122" idx="3"/>
              <a:endCxn id="119" idx="7"/>
            </p:cNvCxnSpPr>
            <p:nvPr/>
          </p:nvCxnSpPr>
          <p:spPr>
            <a:xfrm flipH="1">
              <a:off x="2671984" y="1464570"/>
              <a:ext cx="125700" cy="267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>
              <a:stCxn id="118" idx="5"/>
              <a:endCxn id="119" idx="1"/>
            </p:cNvCxnSpPr>
            <p:nvPr/>
          </p:nvCxnSpPr>
          <p:spPr>
            <a:xfrm>
              <a:off x="2471104" y="1618660"/>
              <a:ext cx="170700" cy="112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>
              <a:endCxn id="123" idx="3"/>
            </p:cNvCxnSpPr>
            <p:nvPr/>
          </p:nvCxnSpPr>
          <p:spPr>
            <a:xfrm flipH="1" rot="10800000">
              <a:off x="2678284" y="1689070"/>
              <a:ext cx="408600" cy="49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>
              <a:stCxn id="115" idx="6"/>
              <a:endCxn id="119" idx="2"/>
            </p:cNvCxnSpPr>
            <p:nvPr/>
          </p:nvCxnSpPr>
          <p:spPr>
            <a:xfrm flipH="1" rot="10800000">
              <a:off x="2008643" y="1746634"/>
              <a:ext cx="626700" cy="189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>
              <a:stCxn id="115" idx="7"/>
              <a:endCxn id="117" idx="2"/>
            </p:cNvCxnSpPr>
            <p:nvPr/>
          </p:nvCxnSpPr>
          <p:spPr>
            <a:xfrm flipH="1" rot="10800000">
              <a:off x="2002351" y="1695443"/>
              <a:ext cx="288900" cy="225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>
              <a:stCxn id="119" idx="4"/>
              <a:endCxn id="120" idx="7"/>
            </p:cNvCxnSpPr>
            <p:nvPr/>
          </p:nvCxnSpPr>
          <p:spPr>
            <a:xfrm flipH="1">
              <a:off x="2475743" y="1768175"/>
              <a:ext cx="181200" cy="19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>
              <a:endCxn id="121" idx="0"/>
            </p:cNvCxnSpPr>
            <p:nvPr/>
          </p:nvCxnSpPr>
          <p:spPr>
            <a:xfrm>
              <a:off x="2656943" y="1768279"/>
              <a:ext cx="0" cy="46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>
              <a:stCxn id="128" idx="4"/>
              <a:endCxn id="129" idx="0"/>
            </p:cNvCxnSpPr>
            <p:nvPr/>
          </p:nvCxnSpPr>
          <p:spPr>
            <a:xfrm>
              <a:off x="3255652" y="2060274"/>
              <a:ext cx="12600" cy="247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4" name="Google Shape;274;p13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" name="Google Shape;275;p13"/>
            <p:cNvCxnSpPr>
              <a:stCxn id="274" idx="7"/>
              <a:endCxn id="121" idx="3"/>
            </p:cNvCxnSpPr>
            <p:nvPr/>
          </p:nvCxnSpPr>
          <p:spPr>
            <a:xfrm flipH="1" rot="10800000">
              <a:off x="2364705" y="2269321"/>
              <a:ext cx="276900" cy="174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>
              <a:endCxn id="129" idx="2"/>
            </p:cNvCxnSpPr>
            <p:nvPr/>
          </p:nvCxnSpPr>
          <p:spPr>
            <a:xfrm>
              <a:off x="3013212" y="2286219"/>
              <a:ext cx="233700" cy="4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>
              <a:stCxn id="129" idx="4"/>
              <a:endCxn id="133" idx="0"/>
            </p:cNvCxnSpPr>
            <p:nvPr/>
          </p:nvCxnSpPr>
          <p:spPr>
            <a:xfrm flipH="1">
              <a:off x="3191295" y="2350602"/>
              <a:ext cx="77100" cy="777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>
              <a:stCxn id="131" idx="5"/>
              <a:endCxn id="133" idx="1"/>
            </p:cNvCxnSpPr>
            <p:nvPr/>
          </p:nvCxnSpPr>
          <p:spPr>
            <a:xfrm>
              <a:off x="2721672" y="2721621"/>
              <a:ext cx="454500" cy="412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>
              <a:stCxn id="112" idx="4"/>
              <a:endCxn id="193" idx="0"/>
            </p:cNvCxnSpPr>
            <p:nvPr/>
          </p:nvCxnSpPr>
          <p:spPr>
            <a:xfrm flipH="1">
              <a:off x="1859490" y="2913462"/>
              <a:ext cx="3000" cy="194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>
              <a:stCxn id="113" idx="5"/>
              <a:endCxn id="193" idx="1"/>
            </p:cNvCxnSpPr>
            <p:nvPr/>
          </p:nvCxnSpPr>
          <p:spPr>
            <a:xfrm>
              <a:off x="1477546" y="2705784"/>
              <a:ext cx="351300" cy="414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>
              <a:stCxn id="109" idx="5"/>
              <a:endCxn id="108" idx="2"/>
            </p:cNvCxnSpPr>
            <p:nvPr/>
          </p:nvCxnSpPr>
          <p:spPr>
            <a:xfrm>
              <a:off x="1493131" y="3021941"/>
              <a:ext cx="153000" cy="231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>
              <a:stCxn id="108" idx="6"/>
              <a:endCxn id="193" idx="2"/>
            </p:cNvCxnSpPr>
            <p:nvPr/>
          </p:nvCxnSpPr>
          <p:spPr>
            <a:xfrm flipH="1" rot="10800000">
              <a:off x="1689178" y="3150684"/>
              <a:ext cx="127200" cy="10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>
              <a:stCxn id="105" idx="7"/>
              <a:endCxn id="193" idx="3"/>
            </p:cNvCxnSpPr>
            <p:nvPr/>
          </p:nvCxnSpPr>
          <p:spPr>
            <a:xfrm flipH="1" rot="10800000">
              <a:off x="1664721" y="3181221"/>
              <a:ext cx="164100" cy="32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>
              <a:stCxn id="193" idx="4"/>
              <a:endCxn id="98" idx="0"/>
            </p:cNvCxnSpPr>
            <p:nvPr/>
          </p:nvCxnSpPr>
          <p:spPr>
            <a:xfrm>
              <a:off x="1859364" y="3193688"/>
              <a:ext cx="138600" cy="603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>
              <a:endCxn id="111" idx="2"/>
            </p:cNvCxnSpPr>
            <p:nvPr/>
          </p:nvCxnSpPr>
          <p:spPr>
            <a:xfrm>
              <a:off x="1884071" y="2891943"/>
              <a:ext cx="423600" cy="12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>
              <a:stCxn id="114" idx="5"/>
              <a:endCxn id="111" idx="1"/>
            </p:cNvCxnSpPr>
            <p:nvPr/>
          </p:nvCxnSpPr>
          <p:spPr>
            <a:xfrm>
              <a:off x="1962796" y="2454948"/>
              <a:ext cx="351300" cy="43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>
              <a:stCxn id="115" idx="4"/>
            </p:cNvCxnSpPr>
            <p:nvPr/>
          </p:nvCxnSpPr>
          <p:spPr>
            <a:xfrm flipH="1">
              <a:off x="1947560" y="1958017"/>
              <a:ext cx="39600" cy="457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>
              <a:stCxn id="115" idx="5"/>
              <a:endCxn id="116" idx="1"/>
            </p:cNvCxnSpPr>
            <p:nvPr/>
          </p:nvCxnSpPr>
          <p:spPr>
            <a:xfrm>
              <a:off x="2002351" y="1951725"/>
              <a:ext cx="151800" cy="13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>
              <a:stCxn id="193" idx="5"/>
              <a:endCxn id="94" idx="2"/>
            </p:cNvCxnSpPr>
            <p:nvPr/>
          </p:nvCxnSpPr>
          <p:spPr>
            <a:xfrm>
              <a:off x="1889813" y="3181075"/>
              <a:ext cx="763200" cy="20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>
              <a:stCxn id="193" idx="5"/>
              <a:endCxn id="101" idx="0"/>
            </p:cNvCxnSpPr>
            <p:nvPr/>
          </p:nvCxnSpPr>
          <p:spPr>
            <a:xfrm>
              <a:off x="1889813" y="3181075"/>
              <a:ext cx="175800" cy="25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>
              <a:stCxn id="106" idx="4"/>
              <a:endCxn id="194" idx="1"/>
            </p:cNvCxnSpPr>
            <p:nvPr/>
          </p:nvCxnSpPr>
          <p:spPr>
            <a:xfrm>
              <a:off x="1321113" y="3340979"/>
              <a:ext cx="147900" cy="808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>
              <a:stCxn id="102" idx="4"/>
              <a:endCxn id="194" idx="0"/>
            </p:cNvCxnSpPr>
            <p:nvPr/>
          </p:nvCxnSpPr>
          <p:spPr>
            <a:xfrm>
              <a:off x="1499424" y="3701104"/>
              <a:ext cx="0" cy="43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>
              <a:stCxn id="103" idx="3"/>
              <a:endCxn id="194" idx="7"/>
            </p:cNvCxnSpPr>
            <p:nvPr/>
          </p:nvCxnSpPr>
          <p:spPr>
            <a:xfrm flipH="1">
              <a:off x="1530022" y="3902945"/>
              <a:ext cx="140400" cy="246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>
              <a:stCxn id="194" idx="6"/>
              <a:endCxn id="104" idx="3"/>
            </p:cNvCxnSpPr>
            <p:nvPr/>
          </p:nvCxnSpPr>
          <p:spPr>
            <a:xfrm flipH="1" rot="10800000">
              <a:off x="1542485" y="4064618"/>
              <a:ext cx="444600" cy="115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>
              <a:stCxn id="194" idx="5"/>
              <a:endCxn id="174" idx="2"/>
            </p:cNvCxnSpPr>
            <p:nvPr/>
          </p:nvCxnSpPr>
          <p:spPr>
            <a:xfrm>
              <a:off x="1529872" y="4210267"/>
              <a:ext cx="177300" cy="78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>
              <a:stCxn id="175" idx="4"/>
              <a:endCxn id="198" idx="0"/>
            </p:cNvCxnSpPr>
            <p:nvPr/>
          </p:nvCxnSpPr>
          <p:spPr>
            <a:xfrm>
              <a:off x="2107842" y="4537597"/>
              <a:ext cx="130200" cy="49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>
              <a:stCxn id="172" idx="5"/>
              <a:endCxn id="170" idx="0"/>
            </p:cNvCxnSpPr>
            <p:nvPr/>
          </p:nvCxnSpPr>
          <p:spPr>
            <a:xfrm>
              <a:off x="2306398" y="4509822"/>
              <a:ext cx="98700" cy="213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>
              <a:stCxn id="170" idx="7"/>
              <a:endCxn id="173" idx="3"/>
            </p:cNvCxnSpPr>
            <p:nvPr/>
          </p:nvCxnSpPr>
          <p:spPr>
            <a:xfrm flipH="1" rot="10800000">
              <a:off x="2420277" y="4282053"/>
              <a:ext cx="260100" cy="447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>
              <a:stCxn id="170" idx="6"/>
              <a:endCxn id="171" idx="2"/>
            </p:cNvCxnSpPr>
            <p:nvPr/>
          </p:nvCxnSpPr>
          <p:spPr>
            <a:xfrm>
              <a:off x="2426569" y="4745144"/>
              <a:ext cx="204600" cy="41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>
              <a:endCxn id="168" idx="0"/>
            </p:cNvCxnSpPr>
            <p:nvPr/>
          </p:nvCxnSpPr>
          <p:spPr>
            <a:xfrm>
              <a:off x="2411270" y="4767619"/>
              <a:ext cx="15300" cy="446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>
              <a:stCxn id="170" idx="5"/>
              <a:endCxn id="169" idx="1"/>
            </p:cNvCxnSpPr>
            <p:nvPr/>
          </p:nvCxnSpPr>
          <p:spPr>
            <a:xfrm>
              <a:off x="2420277" y="4760335"/>
              <a:ext cx="285300" cy="359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>
              <a:stCxn id="168" idx="6"/>
              <a:endCxn id="167" idx="2"/>
            </p:cNvCxnSpPr>
            <p:nvPr/>
          </p:nvCxnSpPr>
          <p:spPr>
            <a:xfrm>
              <a:off x="2448053" y="5235802"/>
              <a:ext cx="495300" cy="201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>
              <a:stCxn id="177" idx="6"/>
              <a:endCxn id="178" idx="2"/>
            </p:cNvCxnSpPr>
            <p:nvPr/>
          </p:nvCxnSpPr>
          <p:spPr>
            <a:xfrm flipH="1" rot="10800000">
              <a:off x="2741728" y="4600854"/>
              <a:ext cx="426000" cy="1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>
              <a:stCxn id="165" idx="5"/>
              <a:endCxn id="164" idx="1"/>
            </p:cNvCxnSpPr>
            <p:nvPr/>
          </p:nvCxnSpPr>
          <p:spPr>
            <a:xfrm>
              <a:off x="3381976" y="4398685"/>
              <a:ext cx="246000" cy="201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>
              <a:stCxn id="197" idx="7"/>
              <a:endCxn id="164" idx="3"/>
            </p:cNvCxnSpPr>
            <p:nvPr/>
          </p:nvCxnSpPr>
          <p:spPr>
            <a:xfrm flipH="1" rot="10800000">
              <a:off x="3200196" y="4630009"/>
              <a:ext cx="427800" cy="31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>
              <a:stCxn id="164" idx="4"/>
              <a:endCxn id="166" idx="0"/>
            </p:cNvCxnSpPr>
            <p:nvPr/>
          </p:nvCxnSpPr>
          <p:spPr>
            <a:xfrm flipH="1">
              <a:off x="3547980" y="4636321"/>
              <a:ext cx="95100" cy="40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7" name="Google Shape;307;p13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8" name="Google Shape;308;p13"/>
            <p:cNvCxnSpPr>
              <a:stCxn id="180" idx="6"/>
              <a:endCxn id="307" idx="2"/>
            </p:cNvCxnSpPr>
            <p:nvPr/>
          </p:nvCxnSpPr>
          <p:spPr>
            <a:xfrm>
              <a:off x="2695470" y="3884954"/>
              <a:ext cx="188700" cy="93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>
              <a:stCxn id="307" idx="4"/>
              <a:endCxn id="179" idx="0"/>
            </p:cNvCxnSpPr>
            <p:nvPr/>
          </p:nvCxnSpPr>
          <p:spPr>
            <a:xfrm>
              <a:off x="2927251" y="4021420"/>
              <a:ext cx="17700" cy="359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>
              <a:stCxn id="307" idx="6"/>
              <a:endCxn id="181" idx="2"/>
            </p:cNvCxnSpPr>
            <p:nvPr/>
          </p:nvCxnSpPr>
          <p:spPr>
            <a:xfrm flipH="1" rot="10800000">
              <a:off x="2970313" y="3816658"/>
              <a:ext cx="413700" cy="16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>
              <a:stCxn id="96" idx="5"/>
              <a:endCxn id="307" idx="1"/>
            </p:cNvCxnSpPr>
            <p:nvPr/>
          </p:nvCxnSpPr>
          <p:spPr>
            <a:xfrm>
              <a:off x="2504993" y="3516221"/>
              <a:ext cx="391800" cy="43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>
              <a:stCxn id="134" idx="6"/>
              <a:endCxn id="202" idx="2"/>
            </p:cNvCxnSpPr>
            <p:nvPr/>
          </p:nvCxnSpPr>
          <p:spPr>
            <a:xfrm flipH="1" rot="10800000">
              <a:off x="3414871" y="3301376"/>
              <a:ext cx="390300" cy="43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>
              <a:stCxn id="202" idx="4"/>
              <a:endCxn id="183" idx="7"/>
            </p:cNvCxnSpPr>
            <p:nvPr/>
          </p:nvCxnSpPr>
          <p:spPr>
            <a:xfrm flipH="1">
              <a:off x="3776764" y="3344575"/>
              <a:ext cx="71400" cy="384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>
              <a:stCxn id="201" idx="4"/>
              <a:endCxn id="184" idx="0"/>
            </p:cNvCxnSpPr>
            <p:nvPr/>
          </p:nvCxnSpPr>
          <p:spPr>
            <a:xfrm>
              <a:off x="4051697" y="3134931"/>
              <a:ext cx="87000" cy="380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>
              <a:stCxn id="201" idx="6"/>
              <a:endCxn id="185" idx="3"/>
            </p:cNvCxnSpPr>
            <p:nvPr/>
          </p:nvCxnSpPr>
          <p:spPr>
            <a:xfrm>
              <a:off x="4094759" y="3091869"/>
              <a:ext cx="394500" cy="52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6" name="Google Shape;316;p13"/>
            <p:cNvSpPr/>
            <p:nvPr/>
          </p:nvSpPr>
          <p:spPr>
            <a:xfrm>
              <a:off x="3867786" y="4631608"/>
              <a:ext cx="268544" cy="270037"/>
            </a:xfrm>
            <a:custGeom>
              <a:rect b="b" l="l" r="r" t="t"/>
              <a:pathLst>
                <a:path extrusionOk="0" h="199" w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944495" y="3315893"/>
              <a:ext cx="270037" cy="237215"/>
            </a:xfrm>
            <a:custGeom>
              <a:rect b="b" l="l" r="r" t="t"/>
              <a:pathLst>
                <a:path extrusionOk="0" h="176" w="200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265281" y="3733419"/>
              <a:ext cx="241690" cy="268544"/>
            </a:xfrm>
            <a:custGeom>
              <a:rect b="b" l="l" r="r" t="t"/>
              <a:pathLst>
                <a:path extrusionOk="0" h="199" w="17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744999" y="4588078"/>
              <a:ext cx="268544" cy="241690"/>
            </a:xfrm>
            <a:custGeom>
              <a:rect b="b" l="l" r="r" t="t"/>
              <a:pathLst>
                <a:path extrusionOk="0" h="179" w="198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527877" y="2325282"/>
              <a:ext cx="259593" cy="253625"/>
            </a:xfrm>
            <a:custGeom>
              <a:rect b="b" l="l" r="r" t="t"/>
              <a:pathLst>
                <a:path extrusionOk="0" h="188" w="192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60280" y="2207983"/>
              <a:ext cx="258102" cy="256609"/>
            </a:xfrm>
            <a:custGeom>
              <a:rect b="b" l="l" r="r" t="t"/>
              <a:pathLst>
                <a:path extrusionOk="0" h="190" w="191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970637" y="1829144"/>
              <a:ext cx="162619" cy="270037"/>
            </a:xfrm>
            <a:custGeom>
              <a:rect b="b" l="l" r="r" t="t"/>
              <a:pathLst>
                <a:path extrusionOk="0" h="181" w="109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3"/>
          <p:cNvSpPr txBox="1"/>
          <p:nvPr/>
        </p:nvSpPr>
        <p:spPr>
          <a:xfrm>
            <a:off x="663650" y="3584683"/>
            <a:ext cx="62754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5200">
                <a:solidFill>
                  <a:schemeClr val="dk1"/>
                </a:solidFill>
              </a:rPr>
              <a:t>Uber Hacks</a:t>
            </a:r>
            <a:endParaRPr b="1" sz="5400">
              <a:solidFill>
                <a:srgbClr val="005CA7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24" name="Google Shape;324;p13"/>
          <p:cNvGrpSpPr/>
          <p:nvPr/>
        </p:nvGrpSpPr>
        <p:grpSpPr>
          <a:xfrm>
            <a:off x="743958" y="3475975"/>
            <a:ext cx="5761439" cy="0"/>
            <a:chOff x="743958" y="3475975"/>
            <a:chExt cx="5761439" cy="0"/>
          </a:xfrm>
        </p:grpSpPr>
        <p:cxnSp>
          <p:nvCxnSpPr>
            <p:cNvPr id="325" name="Google Shape;325;p13"/>
            <p:cNvCxnSpPr/>
            <p:nvPr/>
          </p:nvCxnSpPr>
          <p:spPr>
            <a:xfrm rot="10800000">
              <a:off x="1547400" y="3475975"/>
              <a:ext cx="495799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 rot="10800000">
              <a:off x="951148" y="3475975"/>
              <a:ext cx="546227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med" w="med" type="diamond"/>
            </a:ln>
          </p:spPr>
        </p:cxnSp>
        <p:cxnSp>
          <p:nvCxnSpPr>
            <p:cNvPr id="327" name="Google Shape;327;p13"/>
            <p:cNvCxnSpPr/>
            <p:nvPr/>
          </p:nvCxnSpPr>
          <p:spPr>
            <a:xfrm rot="10800000">
              <a:off x="743958" y="3475975"/>
              <a:ext cx="14126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28" name="Google Shape;328;p13"/>
          <p:cNvGrpSpPr/>
          <p:nvPr/>
        </p:nvGrpSpPr>
        <p:grpSpPr>
          <a:xfrm flipH="1" rot="10800000">
            <a:off x="743958" y="4547207"/>
            <a:ext cx="5776149" cy="0"/>
            <a:chOff x="1170147" y="2641879"/>
            <a:chExt cx="7973853" cy="0"/>
          </a:xfrm>
        </p:grpSpPr>
        <p:cxnSp>
          <p:nvCxnSpPr>
            <p:cNvPr id="329" name="Google Shape;329;p13"/>
            <p:cNvCxnSpPr/>
            <p:nvPr/>
          </p:nvCxnSpPr>
          <p:spPr>
            <a:xfrm>
              <a:off x="1170147" y="2641879"/>
              <a:ext cx="686471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med" w="med" type="diamond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2" name="Google Shape;332;p13"/>
          <p:cNvSpPr/>
          <p:nvPr/>
        </p:nvSpPr>
        <p:spPr>
          <a:xfrm>
            <a:off x="663650" y="3006590"/>
            <a:ext cx="58734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675373" y="4710591"/>
            <a:ext cx="4772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Group 5: Pei-Ling Chiang , Fang Shao, Aradhy Sharma, Jiaqi Sun</a:t>
            </a:r>
            <a:endParaRPr/>
          </a:p>
        </p:txBody>
      </p:sp>
      <p:sp>
        <p:nvSpPr>
          <p:cNvPr id="334" name="Google Shape;334;p13"/>
          <p:cNvSpPr txBox="1"/>
          <p:nvPr/>
        </p:nvSpPr>
        <p:spPr>
          <a:xfrm>
            <a:off x="663650" y="5084526"/>
            <a:ext cx="382215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50" y="243775"/>
            <a:ext cx="2730427" cy="273042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3"/>
          <p:cNvSpPr txBox="1"/>
          <p:nvPr/>
        </p:nvSpPr>
        <p:spPr>
          <a:xfrm>
            <a:off x="609163" y="173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2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99" name="Google Shape;599;p22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4" name="Google Shape;754;p22"/>
            <p:cNvCxnSpPr>
              <a:stCxn id="667" idx="7"/>
              <a:endCxn id="709" idx="4"/>
            </p:cNvCxnSpPr>
            <p:nvPr/>
          </p:nvCxnSpPr>
          <p:spPr>
            <a:xfrm flipH="1" rot="10800000">
              <a:off x="4560081" y="4808216"/>
              <a:ext cx="162900" cy="280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22"/>
            <p:cNvCxnSpPr>
              <a:endCxn id="668" idx="1"/>
            </p:cNvCxnSpPr>
            <p:nvPr/>
          </p:nvCxnSpPr>
          <p:spPr>
            <a:xfrm>
              <a:off x="4248467" y="4407778"/>
              <a:ext cx="78000" cy="406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22"/>
            <p:cNvCxnSpPr>
              <a:stCxn id="669" idx="5"/>
              <a:endCxn id="709" idx="1"/>
            </p:cNvCxnSpPr>
            <p:nvPr/>
          </p:nvCxnSpPr>
          <p:spPr>
            <a:xfrm>
              <a:off x="4263534" y="4401584"/>
              <a:ext cx="429000" cy="333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22"/>
            <p:cNvCxnSpPr>
              <a:stCxn id="669" idx="7"/>
              <a:endCxn id="670" idx="2"/>
            </p:cNvCxnSpPr>
            <p:nvPr/>
          </p:nvCxnSpPr>
          <p:spPr>
            <a:xfrm flipH="1" rot="10800000">
              <a:off x="4263534" y="4172302"/>
              <a:ext cx="256500" cy="198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22"/>
            <p:cNvCxnSpPr>
              <a:stCxn id="665" idx="6"/>
              <a:endCxn id="664" idx="6"/>
            </p:cNvCxnSpPr>
            <p:nvPr/>
          </p:nvCxnSpPr>
          <p:spPr>
            <a:xfrm flipH="1" rot="10800000">
              <a:off x="4701503" y="4386325"/>
              <a:ext cx="477000" cy="12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22"/>
            <p:cNvCxnSpPr>
              <a:stCxn id="663" idx="4"/>
              <a:endCxn id="664" idx="7"/>
            </p:cNvCxnSpPr>
            <p:nvPr/>
          </p:nvCxnSpPr>
          <p:spPr>
            <a:xfrm flipH="1">
              <a:off x="5172199" y="4011287"/>
              <a:ext cx="49200" cy="360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22"/>
            <p:cNvCxnSpPr>
              <a:stCxn id="710" idx="4"/>
              <a:endCxn id="661" idx="0"/>
            </p:cNvCxnSpPr>
            <p:nvPr/>
          </p:nvCxnSpPr>
          <p:spPr>
            <a:xfrm flipH="1">
              <a:off x="4944060" y="3807179"/>
              <a:ext cx="18600" cy="378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22"/>
            <p:cNvCxnSpPr>
              <a:endCxn id="710" idx="2"/>
            </p:cNvCxnSpPr>
            <p:nvPr/>
          </p:nvCxnSpPr>
          <p:spPr>
            <a:xfrm>
              <a:off x="4519998" y="3593417"/>
              <a:ext cx="399600" cy="170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22"/>
            <p:cNvCxnSpPr>
              <a:stCxn id="710" idx="6"/>
              <a:endCxn id="658" idx="2"/>
            </p:cNvCxnSpPr>
            <p:nvPr/>
          </p:nvCxnSpPr>
          <p:spPr>
            <a:xfrm flipH="1" rot="10800000">
              <a:off x="5005722" y="3681017"/>
              <a:ext cx="194100" cy="83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22"/>
            <p:cNvCxnSpPr>
              <a:stCxn id="710" idx="7"/>
              <a:endCxn id="657" idx="3"/>
            </p:cNvCxnSpPr>
            <p:nvPr/>
          </p:nvCxnSpPr>
          <p:spPr>
            <a:xfrm flipH="1" rot="10800000">
              <a:off x="4993109" y="3232968"/>
              <a:ext cx="280800" cy="500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22"/>
            <p:cNvCxnSpPr>
              <a:stCxn id="697" idx="4"/>
            </p:cNvCxnSpPr>
            <p:nvPr/>
          </p:nvCxnSpPr>
          <p:spPr>
            <a:xfrm>
              <a:off x="4722987" y="2944823"/>
              <a:ext cx="175200" cy="28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22"/>
            <p:cNvCxnSpPr>
              <a:stCxn id="697" idx="7"/>
              <a:endCxn id="715" idx="3"/>
            </p:cNvCxnSpPr>
            <p:nvPr/>
          </p:nvCxnSpPr>
          <p:spPr>
            <a:xfrm flipH="1" rot="10800000">
              <a:off x="4738178" y="2715249"/>
              <a:ext cx="399000" cy="19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22"/>
            <p:cNvCxnSpPr>
              <a:stCxn id="716" idx="4"/>
            </p:cNvCxnSpPr>
            <p:nvPr/>
          </p:nvCxnSpPr>
          <p:spPr>
            <a:xfrm>
              <a:off x="4094759" y="1711076"/>
              <a:ext cx="175200" cy="992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7" name="Google Shape;767;p2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Google Shape;768;p22"/>
            <p:cNvCxnSpPr>
              <a:stCxn id="767" idx="7"/>
              <a:endCxn id="653" idx="3"/>
            </p:cNvCxnSpPr>
            <p:nvPr/>
          </p:nvCxnSpPr>
          <p:spPr>
            <a:xfrm flipH="1" rot="10800000">
              <a:off x="4292304" y="2522688"/>
              <a:ext cx="194100" cy="165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22"/>
            <p:cNvCxnSpPr>
              <a:stCxn id="716" idx="5"/>
              <a:endCxn id="651" idx="1"/>
            </p:cNvCxnSpPr>
            <p:nvPr/>
          </p:nvCxnSpPr>
          <p:spPr>
            <a:xfrm>
              <a:off x="4125208" y="1698463"/>
              <a:ext cx="493500" cy="387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22"/>
            <p:cNvCxnSpPr>
              <a:stCxn id="717" idx="4"/>
              <a:endCxn id="645" idx="7"/>
            </p:cNvCxnSpPr>
            <p:nvPr/>
          </p:nvCxnSpPr>
          <p:spPr>
            <a:xfrm flipH="1">
              <a:off x="3628887" y="1939233"/>
              <a:ext cx="179100" cy="963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22"/>
            <p:cNvCxnSpPr>
              <a:stCxn id="646" idx="5"/>
              <a:endCxn id="645" idx="2"/>
            </p:cNvCxnSpPr>
            <p:nvPr/>
          </p:nvCxnSpPr>
          <p:spPr>
            <a:xfrm>
              <a:off x="3401030" y="2743104"/>
              <a:ext cx="191400" cy="174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22"/>
            <p:cNvCxnSpPr>
              <a:stCxn id="639" idx="7"/>
            </p:cNvCxnSpPr>
            <p:nvPr/>
          </p:nvCxnSpPr>
          <p:spPr>
            <a:xfrm flipH="1" rot="10800000">
              <a:off x="3283586" y="1909828"/>
              <a:ext cx="498000" cy="404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22"/>
            <p:cNvCxnSpPr>
              <a:stCxn id="635" idx="6"/>
              <a:endCxn id="717" idx="1"/>
            </p:cNvCxnSpPr>
            <p:nvPr/>
          </p:nvCxnSpPr>
          <p:spPr>
            <a:xfrm flipH="1" rot="10800000">
              <a:off x="3433428" y="1865780"/>
              <a:ext cx="344100" cy="48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22"/>
            <p:cNvCxnSpPr>
              <a:stCxn id="637" idx="7"/>
              <a:endCxn id="719" idx="3"/>
            </p:cNvCxnSpPr>
            <p:nvPr/>
          </p:nvCxnSpPr>
          <p:spPr>
            <a:xfrm flipH="1" rot="10800000">
              <a:off x="3494721" y="1493154"/>
              <a:ext cx="117900" cy="208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22"/>
            <p:cNvCxnSpPr>
              <a:stCxn id="636" idx="6"/>
              <a:endCxn id="719" idx="1"/>
            </p:cNvCxnSpPr>
            <p:nvPr/>
          </p:nvCxnSpPr>
          <p:spPr>
            <a:xfrm>
              <a:off x="3407323" y="1406413"/>
              <a:ext cx="205200" cy="2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22"/>
            <p:cNvCxnSpPr>
              <a:stCxn id="632" idx="3"/>
              <a:endCxn id="629" idx="7"/>
            </p:cNvCxnSpPr>
            <p:nvPr/>
          </p:nvCxnSpPr>
          <p:spPr>
            <a:xfrm flipH="1">
              <a:off x="2671984" y="1464570"/>
              <a:ext cx="125700" cy="267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22"/>
            <p:cNvCxnSpPr>
              <a:stCxn id="628" idx="5"/>
              <a:endCxn id="629" idx="1"/>
            </p:cNvCxnSpPr>
            <p:nvPr/>
          </p:nvCxnSpPr>
          <p:spPr>
            <a:xfrm>
              <a:off x="2471104" y="1618660"/>
              <a:ext cx="170700" cy="1128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22"/>
            <p:cNvCxnSpPr>
              <a:endCxn id="633" idx="3"/>
            </p:cNvCxnSpPr>
            <p:nvPr/>
          </p:nvCxnSpPr>
          <p:spPr>
            <a:xfrm flipH="1" rot="10800000">
              <a:off x="2678284" y="1689070"/>
              <a:ext cx="408600" cy="49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22"/>
            <p:cNvCxnSpPr>
              <a:stCxn id="625" idx="6"/>
              <a:endCxn id="629" idx="2"/>
            </p:cNvCxnSpPr>
            <p:nvPr/>
          </p:nvCxnSpPr>
          <p:spPr>
            <a:xfrm flipH="1" rot="10800000">
              <a:off x="2008643" y="1746634"/>
              <a:ext cx="626700" cy="189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22"/>
            <p:cNvCxnSpPr>
              <a:stCxn id="625" idx="7"/>
              <a:endCxn id="627" idx="2"/>
            </p:cNvCxnSpPr>
            <p:nvPr/>
          </p:nvCxnSpPr>
          <p:spPr>
            <a:xfrm flipH="1" rot="10800000">
              <a:off x="2002351" y="1695443"/>
              <a:ext cx="288900" cy="225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22"/>
            <p:cNvCxnSpPr>
              <a:stCxn id="629" idx="4"/>
              <a:endCxn id="630" idx="7"/>
            </p:cNvCxnSpPr>
            <p:nvPr/>
          </p:nvCxnSpPr>
          <p:spPr>
            <a:xfrm flipH="1">
              <a:off x="2475743" y="1768175"/>
              <a:ext cx="181200" cy="19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22"/>
            <p:cNvCxnSpPr>
              <a:endCxn id="631" idx="0"/>
            </p:cNvCxnSpPr>
            <p:nvPr/>
          </p:nvCxnSpPr>
          <p:spPr>
            <a:xfrm>
              <a:off x="2656943" y="1768279"/>
              <a:ext cx="0" cy="46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22"/>
            <p:cNvCxnSpPr>
              <a:stCxn id="638" idx="4"/>
              <a:endCxn id="639" idx="0"/>
            </p:cNvCxnSpPr>
            <p:nvPr/>
          </p:nvCxnSpPr>
          <p:spPr>
            <a:xfrm>
              <a:off x="3255652" y="2060274"/>
              <a:ext cx="12600" cy="247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4" name="Google Shape;784;p22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5" name="Google Shape;785;p22"/>
            <p:cNvCxnSpPr>
              <a:stCxn id="784" idx="7"/>
              <a:endCxn id="631" idx="3"/>
            </p:cNvCxnSpPr>
            <p:nvPr/>
          </p:nvCxnSpPr>
          <p:spPr>
            <a:xfrm flipH="1" rot="10800000">
              <a:off x="2364705" y="2269321"/>
              <a:ext cx="276900" cy="174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22"/>
            <p:cNvCxnSpPr>
              <a:endCxn id="639" idx="2"/>
            </p:cNvCxnSpPr>
            <p:nvPr/>
          </p:nvCxnSpPr>
          <p:spPr>
            <a:xfrm>
              <a:off x="3013212" y="2286219"/>
              <a:ext cx="233700" cy="4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22"/>
            <p:cNvCxnSpPr>
              <a:stCxn id="639" idx="4"/>
              <a:endCxn id="643" idx="0"/>
            </p:cNvCxnSpPr>
            <p:nvPr/>
          </p:nvCxnSpPr>
          <p:spPr>
            <a:xfrm flipH="1">
              <a:off x="3191295" y="2350602"/>
              <a:ext cx="77100" cy="777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22"/>
            <p:cNvCxnSpPr>
              <a:stCxn id="641" idx="5"/>
              <a:endCxn id="643" idx="1"/>
            </p:cNvCxnSpPr>
            <p:nvPr/>
          </p:nvCxnSpPr>
          <p:spPr>
            <a:xfrm>
              <a:off x="2721672" y="2721621"/>
              <a:ext cx="454500" cy="412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22"/>
            <p:cNvCxnSpPr>
              <a:stCxn id="622" idx="4"/>
              <a:endCxn id="703" idx="0"/>
            </p:cNvCxnSpPr>
            <p:nvPr/>
          </p:nvCxnSpPr>
          <p:spPr>
            <a:xfrm flipH="1">
              <a:off x="1859490" y="2913462"/>
              <a:ext cx="3000" cy="194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22"/>
            <p:cNvCxnSpPr>
              <a:stCxn id="623" idx="5"/>
              <a:endCxn id="703" idx="1"/>
            </p:cNvCxnSpPr>
            <p:nvPr/>
          </p:nvCxnSpPr>
          <p:spPr>
            <a:xfrm>
              <a:off x="1477546" y="2705784"/>
              <a:ext cx="351300" cy="414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22"/>
            <p:cNvCxnSpPr>
              <a:stCxn id="619" idx="5"/>
              <a:endCxn id="618" idx="2"/>
            </p:cNvCxnSpPr>
            <p:nvPr/>
          </p:nvCxnSpPr>
          <p:spPr>
            <a:xfrm>
              <a:off x="1493131" y="3021941"/>
              <a:ext cx="153000" cy="231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22"/>
            <p:cNvCxnSpPr>
              <a:stCxn id="618" idx="6"/>
              <a:endCxn id="703" idx="2"/>
            </p:cNvCxnSpPr>
            <p:nvPr/>
          </p:nvCxnSpPr>
          <p:spPr>
            <a:xfrm flipH="1" rot="10800000">
              <a:off x="1689178" y="3150684"/>
              <a:ext cx="127200" cy="102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22"/>
            <p:cNvCxnSpPr>
              <a:stCxn id="615" idx="7"/>
              <a:endCxn id="703" idx="3"/>
            </p:cNvCxnSpPr>
            <p:nvPr/>
          </p:nvCxnSpPr>
          <p:spPr>
            <a:xfrm flipH="1" rot="10800000">
              <a:off x="1664721" y="3181221"/>
              <a:ext cx="164100" cy="32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22"/>
            <p:cNvCxnSpPr>
              <a:stCxn id="703" idx="4"/>
              <a:endCxn id="608" idx="0"/>
            </p:cNvCxnSpPr>
            <p:nvPr/>
          </p:nvCxnSpPr>
          <p:spPr>
            <a:xfrm>
              <a:off x="1859364" y="3193688"/>
              <a:ext cx="138600" cy="603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22"/>
            <p:cNvCxnSpPr>
              <a:endCxn id="621" idx="2"/>
            </p:cNvCxnSpPr>
            <p:nvPr/>
          </p:nvCxnSpPr>
          <p:spPr>
            <a:xfrm>
              <a:off x="1884071" y="2891943"/>
              <a:ext cx="423600" cy="12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22"/>
            <p:cNvCxnSpPr>
              <a:stCxn id="624" idx="5"/>
              <a:endCxn id="621" idx="1"/>
            </p:cNvCxnSpPr>
            <p:nvPr/>
          </p:nvCxnSpPr>
          <p:spPr>
            <a:xfrm>
              <a:off x="1962796" y="2454948"/>
              <a:ext cx="351300" cy="43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22"/>
            <p:cNvCxnSpPr>
              <a:stCxn id="625" idx="4"/>
            </p:cNvCxnSpPr>
            <p:nvPr/>
          </p:nvCxnSpPr>
          <p:spPr>
            <a:xfrm flipH="1">
              <a:off x="1947560" y="1958017"/>
              <a:ext cx="39600" cy="457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22"/>
            <p:cNvCxnSpPr>
              <a:stCxn id="625" idx="5"/>
              <a:endCxn id="626" idx="1"/>
            </p:cNvCxnSpPr>
            <p:nvPr/>
          </p:nvCxnSpPr>
          <p:spPr>
            <a:xfrm>
              <a:off x="2002351" y="1951725"/>
              <a:ext cx="151800" cy="134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22"/>
            <p:cNvCxnSpPr>
              <a:stCxn id="703" idx="5"/>
              <a:endCxn id="604" idx="2"/>
            </p:cNvCxnSpPr>
            <p:nvPr/>
          </p:nvCxnSpPr>
          <p:spPr>
            <a:xfrm>
              <a:off x="1889813" y="3181075"/>
              <a:ext cx="763200" cy="2061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22"/>
            <p:cNvCxnSpPr>
              <a:stCxn id="703" idx="5"/>
              <a:endCxn id="611" idx="0"/>
            </p:cNvCxnSpPr>
            <p:nvPr/>
          </p:nvCxnSpPr>
          <p:spPr>
            <a:xfrm>
              <a:off x="1889813" y="3181075"/>
              <a:ext cx="175800" cy="25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22"/>
            <p:cNvCxnSpPr>
              <a:stCxn id="616" idx="4"/>
              <a:endCxn id="704" idx="1"/>
            </p:cNvCxnSpPr>
            <p:nvPr/>
          </p:nvCxnSpPr>
          <p:spPr>
            <a:xfrm>
              <a:off x="1321113" y="3340979"/>
              <a:ext cx="147900" cy="808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22"/>
            <p:cNvCxnSpPr>
              <a:stCxn id="612" idx="4"/>
              <a:endCxn id="704" idx="0"/>
            </p:cNvCxnSpPr>
            <p:nvPr/>
          </p:nvCxnSpPr>
          <p:spPr>
            <a:xfrm>
              <a:off x="1499424" y="3701104"/>
              <a:ext cx="0" cy="43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22"/>
            <p:cNvCxnSpPr>
              <a:stCxn id="613" idx="3"/>
              <a:endCxn id="704" idx="7"/>
            </p:cNvCxnSpPr>
            <p:nvPr/>
          </p:nvCxnSpPr>
          <p:spPr>
            <a:xfrm flipH="1">
              <a:off x="1530022" y="3902945"/>
              <a:ext cx="140400" cy="246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22"/>
            <p:cNvCxnSpPr>
              <a:stCxn id="704" idx="6"/>
              <a:endCxn id="614" idx="3"/>
            </p:cNvCxnSpPr>
            <p:nvPr/>
          </p:nvCxnSpPr>
          <p:spPr>
            <a:xfrm flipH="1" rot="10800000">
              <a:off x="1542485" y="4064618"/>
              <a:ext cx="444600" cy="115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22"/>
            <p:cNvCxnSpPr>
              <a:stCxn id="704" idx="5"/>
              <a:endCxn id="684" idx="2"/>
            </p:cNvCxnSpPr>
            <p:nvPr/>
          </p:nvCxnSpPr>
          <p:spPr>
            <a:xfrm>
              <a:off x="1529872" y="4210267"/>
              <a:ext cx="177300" cy="78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22"/>
            <p:cNvCxnSpPr>
              <a:stCxn id="685" idx="4"/>
              <a:endCxn id="708" idx="0"/>
            </p:cNvCxnSpPr>
            <p:nvPr/>
          </p:nvCxnSpPr>
          <p:spPr>
            <a:xfrm>
              <a:off x="2107842" y="4537597"/>
              <a:ext cx="130200" cy="49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22"/>
            <p:cNvCxnSpPr>
              <a:stCxn id="682" idx="5"/>
              <a:endCxn id="680" idx="0"/>
            </p:cNvCxnSpPr>
            <p:nvPr/>
          </p:nvCxnSpPr>
          <p:spPr>
            <a:xfrm>
              <a:off x="2306398" y="4509822"/>
              <a:ext cx="98700" cy="213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22"/>
            <p:cNvCxnSpPr>
              <a:stCxn id="680" idx="7"/>
              <a:endCxn id="683" idx="3"/>
            </p:cNvCxnSpPr>
            <p:nvPr/>
          </p:nvCxnSpPr>
          <p:spPr>
            <a:xfrm flipH="1" rot="10800000">
              <a:off x="2420277" y="4282053"/>
              <a:ext cx="260100" cy="447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22"/>
            <p:cNvCxnSpPr>
              <a:stCxn id="680" idx="6"/>
              <a:endCxn id="681" idx="2"/>
            </p:cNvCxnSpPr>
            <p:nvPr/>
          </p:nvCxnSpPr>
          <p:spPr>
            <a:xfrm>
              <a:off x="2426569" y="4745144"/>
              <a:ext cx="204600" cy="41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22"/>
            <p:cNvCxnSpPr>
              <a:endCxn id="678" idx="0"/>
            </p:cNvCxnSpPr>
            <p:nvPr/>
          </p:nvCxnSpPr>
          <p:spPr>
            <a:xfrm>
              <a:off x="2411270" y="4767619"/>
              <a:ext cx="15300" cy="446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22"/>
            <p:cNvCxnSpPr>
              <a:stCxn id="680" idx="5"/>
              <a:endCxn id="679" idx="1"/>
            </p:cNvCxnSpPr>
            <p:nvPr/>
          </p:nvCxnSpPr>
          <p:spPr>
            <a:xfrm>
              <a:off x="2420277" y="4760335"/>
              <a:ext cx="285300" cy="359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22"/>
            <p:cNvCxnSpPr>
              <a:stCxn id="678" idx="6"/>
              <a:endCxn id="677" idx="2"/>
            </p:cNvCxnSpPr>
            <p:nvPr/>
          </p:nvCxnSpPr>
          <p:spPr>
            <a:xfrm>
              <a:off x="2448053" y="5235802"/>
              <a:ext cx="495300" cy="201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22"/>
            <p:cNvCxnSpPr>
              <a:stCxn id="687" idx="6"/>
              <a:endCxn id="688" idx="2"/>
            </p:cNvCxnSpPr>
            <p:nvPr/>
          </p:nvCxnSpPr>
          <p:spPr>
            <a:xfrm flipH="1" rot="10800000">
              <a:off x="2741728" y="4600854"/>
              <a:ext cx="426000" cy="156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22"/>
            <p:cNvCxnSpPr>
              <a:stCxn id="675" idx="5"/>
              <a:endCxn id="674" idx="1"/>
            </p:cNvCxnSpPr>
            <p:nvPr/>
          </p:nvCxnSpPr>
          <p:spPr>
            <a:xfrm>
              <a:off x="3381976" y="4398685"/>
              <a:ext cx="246000" cy="2010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22"/>
            <p:cNvCxnSpPr>
              <a:stCxn id="707" idx="7"/>
              <a:endCxn id="674" idx="3"/>
            </p:cNvCxnSpPr>
            <p:nvPr/>
          </p:nvCxnSpPr>
          <p:spPr>
            <a:xfrm flipH="1" rot="10800000">
              <a:off x="3200196" y="4630009"/>
              <a:ext cx="427800" cy="316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22"/>
            <p:cNvCxnSpPr>
              <a:stCxn id="674" idx="4"/>
              <a:endCxn id="676" idx="0"/>
            </p:cNvCxnSpPr>
            <p:nvPr/>
          </p:nvCxnSpPr>
          <p:spPr>
            <a:xfrm flipH="1">
              <a:off x="3547980" y="4636321"/>
              <a:ext cx="95100" cy="40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17" name="Google Shape;817;p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 cap="flat" cmpd="sng" w="127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8" name="Google Shape;818;p22"/>
            <p:cNvCxnSpPr>
              <a:stCxn id="690" idx="6"/>
              <a:endCxn id="817" idx="2"/>
            </p:cNvCxnSpPr>
            <p:nvPr/>
          </p:nvCxnSpPr>
          <p:spPr>
            <a:xfrm>
              <a:off x="2695470" y="3884954"/>
              <a:ext cx="188700" cy="933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22"/>
            <p:cNvCxnSpPr>
              <a:stCxn id="817" idx="4"/>
              <a:endCxn id="689" idx="0"/>
            </p:cNvCxnSpPr>
            <p:nvPr/>
          </p:nvCxnSpPr>
          <p:spPr>
            <a:xfrm>
              <a:off x="2927251" y="4021420"/>
              <a:ext cx="17700" cy="359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22"/>
            <p:cNvCxnSpPr>
              <a:stCxn id="817" idx="6"/>
              <a:endCxn id="691" idx="2"/>
            </p:cNvCxnSpPr>
            <p:nvPr/>
          </p:nvCxnSpPr>
          <p:spPr>
            <a:xfrm flipH="1" rot="10800000">
              <a:off x="2970313" y="3816658"/>
              <a:ext cx="413700" cy="16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22"/>
            <p:cNvCxnSpPr>
              <a:stCxn id="606" idx="5"/>
              <a:endCxn id="817" idx="1"/>
            </p:cNvCxnSpPr>
            <p:nvPr/>
          </p:nvCxnSpPr>
          <p:spPr>
            <a:xfrm>
              <a:off x="2504993" y="3516221"/>
              <a:ext cx="391800" cy="4317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22"/>
            <p:cNvCxnSpPr>
              <a:stCxn id="644" idx="6"/>
              <a:endCxn id="712" idx="2"/>
            </p:cNvCxnSpPr>
            <p:nvPr/>
          </p:nvCxnSpPr>
          <p:spPr>
            <a:xfrm flipH="1" rot="10800000">
              <a:off x="3414871" y="3301376"/>
              <a:ext cx="390300" cy="432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22"/>
            <p:cNvCxnSpPr>
              <a:stCxn id="712" idx="4"/>
              <a:endCxn id="693" idx="7"/>
            </p:cNvCxnSpPr>
            <p:nvPr/>
          </p:nvCxnSpPr>
          <p:spPr>
            <a:xfrm flipH="1">
              <a:off x="3776764" y="3344575"/>
              <a:ext cx="71400" cy="3849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22"/>
            <p:cNvCxnSpPr>
              <a:stCxn id="711" idx="4"/>
              <a:endCxn id="694" idx="0"/>
            </p:cNvCxnSpPr>
            <p:nvPr/>
          </p:nvCxnSpPr>
          <p:spPr>
            <a:xfrm>
              <a:off x="4051697" y="3134931"/>
              <a:ext cx="87000" cy="3804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22"/>
            <p:cNvCxnSpPr>
              <a:stCxn id="711" idx="6"/>
              <a:endCxn id="695" idx="3"/>
            </p:cNvCxnSpPr>
            <p:nvPr/>
          </p:nvCxnSpPr>
          <p:spPr>
            <a:xfrm>
              <a:off x="4094759" y="3091869"/>
              <a:ext cx="394500" cy="52500"/>
            </a:xfrm>
            <a:prstGeom prst="straightConnector1">
              <a:avLst/>
            </a:prstGeom>
            <a:noFill/>
            <a:ln cap="flat" cmpd="sng" w="9525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6" name="Google Shape;826;p22"/>
            <p:cNvSpPr/>
            <p:nvPr/>
          </p:nvSpPr>
          <p:spPr>
            <a:xfrm>
              <a:off x="3867786" y="4631608"/>
              <a:ext cx="268544" cy="270037"/>
            </a:xfrm>
            <a:custGeom>
              <a:rect b="b" l="l" r="r" t="t"/>
              <a:pathLst>
                <a:path extrusionOk="0" h="199" w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944495" y="3315893"/>
              <a:ext cx="270037" cy="237215"/>
            </a:xfrm>
            <a:custGeom>
              <a:rect b="b" l="l" r="r" t="t"/>
              <a:pathLst>
                <a:path extrusionOk="0" h="176" w="200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265281" y="3733419"/>
              <a:ext cx="241690" cy="268544"/>
            </a:xfrm>
            <a:custGeom>
              <a:rect b="b" l="l" r="r" t="t"/>
              <a:pathLst>
                <a:path extrusionOk="0" h="199" w="17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1744999" y="4588078"/>
              <a:ext cx="268544" cy="241690"/>
            </a:xfrm>
            <a:custGeom>
              <a:rect b="b" l="l" r="r" t="t"/>
              <a:pathLst>
                <a:path extrusionOk="0" h="179" w="198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1527877" y="2325282"/>
              <a:ext cx="259593" cy="253625"/>
            </a:xfrm>
            <a:custGeom>
              <a:rect b="b" l="l" r="r" t="t"/>
              <a:pathLst>
                <a:path extrusionOk="0" h="188" w="192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760280" y="2207983"/>
              <a:ext cx="258102" cy="256609"/>
            </a:xfrm>
            <a:custGeom>
              <a:rect b="b" l="l" r="r" t="t"/>
              <a:pathLst>
                <a:path extrusionOk="0" h="190" w="191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2970637" y="1829144"/>
              <a:ext cx="162619" cy="270037"/>
            </a:xfrm>
            <a:custGeom>
              <a:rect b="b" l="l" r="r" t="t"/>
              <a:pathLst>
                <a:path extrusionOk="0" h="181" w="109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22"/>
          <p:cNvSpPr txBox="1"/>
          <p:nvPr/>
        </p:nvSpPr>
        <p:spPr>
          <a:xfrm>
            <a:off x="881156" y="2785242"/>
            <a:ext cx="62754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005CA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 b="1" sz="2800">
              <a:solidFill>
                <a:srgbClr val="005CA7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834" name="Google Shape;834;p22"/>
          <p:cNvGrpSpPr/>
          <p:nvPr/>
        </p:nvGrpSpPr>
        <p:grpSpPr>
          <a:xfrm rot="10800000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835" name="Google Shape;835;p22"/>
            <p:cNvCxnSpPr/>
            <p:nvPr/>
          </p:nvCxnSpPr>
          <p:spPr>
            <a:xfrm>
              <a:off x="1190453" y="2641879"/>
              <a:ext cx="6844412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22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med" w="med" type="diamond"/>
            </a:ln>
          </p:spPr>
        </p:cxnSp>
        <p:cxnSp>
          <p:nvCxnSpPr>
            <p:cNvPr id="837" name="Google Shape;837;p22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38" name="Google Shape;838;p22"/>
          <p:cNvGrpSpPr/>
          <p:nvPr/>
        </p:nvGrpSpPr>
        <p:grpSpPr>
          <a:xfrm flipH="1" rot="10800000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839" name="Google Shape;839;p22"/>
            <p:cNvCxnSpPr/>
            <p:nvPr/>
          </p:nvCxnSpPr>
          <p:spPr>
            <a:xfrm>
              <a:off x="1170147" y="2641879"/>
              <a:ext cx="6864719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22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med" w="med" type="diamond"/>
            </a:ln>
          </p:spPr>
        </p:cxnSp>
        <p:cxnSp>
          <p:nvCxnSpPr>
            <p:cNvPr id="841" name="Google Shape;841;p22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2" name="Google Shape;842;p22"/>
          <p:cNvSpPr/>
          <p:nvPr/>
        </p:nvSpPr>
        <p:spPr>
          <a:xfrm>
            <a:off x="881156" y="2207149"/>
            <a:ext cx="58734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2"/>
          <p:cNvSpPr txBox="1"/>
          <p:nvPr/>
        </p:nvSpPr>
        <p:spPr>
          <a:xfrm>
            <a:off x="892879" y="3911150"/>
            <a:ext cx="4772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</a:t>
            </a:r>
            <a:endParaRPr/>
          </a:p>
        </p:txBody>
      </p:sp>
      <p:sp>
        <p:nvSpPr>
          <p:cNvPr id="844" name="Google Shape;844;p22"/>
          <p:cNvSpPr txBox="1"/>
          <p:nvPr/>
        </p:nvSpPr>
        <p:spPr>
          <a:xfrm>
            <a:off x="881147" y="4285075"/>
            <a:ext cx="6023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AutoNum type="arabicPeriod"/>
            </a:pPr>
            <a:r>
              <a:rPr lang="zh-CN" sz="1100"/>
              <a:t>Uber. (n.d.). Retrieved from </a:t>
            </a:r>
            <a:r>
              <a:rPr lang="zh-CN" sz="1100" u="sng">
                <a:solidFill>
                  <a:schemeClr val="hlink"/>
                </a:solidFill>
                <a:hlinkClick r:id="rId3"/>
              </a:rPr>
              <a:t>https://en.wikipedia.org/wiki/Uber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 sz="1100"/>
              <a:t>Somerville, H. (2018, September 26). Uber to pay $148 million to settle data breach cover-up with U.S. states. Retrieved December 08, 2020, from https://www.reuters.com/article/us-uber-databreach/uber-to-pay-148-million-to-settle-data-breach-cover-up-with-u-s-states-idUSKCN1M62AJ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Greenberg, Andy. “Uber Paid Off Hackers to Hide a 57-Million User Data Breach.” </a:t>
            </a:r>
            <a:r>
              <a:rPr i="1" lang="zh-CN" sz="1100">
                <a:solidFill>
                  <a:schemeClr val="dk1"/>
                </a:solidFill>
              </a:rPr>
              <a:t>Wired</a:t>
            </a:r>
            <a:r>
              <a:rPr lang="zh-CN" sz="1100">
                <a:solidFill>
                  <a:schemeClr val="dk1"/>
                </a:solidFill>
              </a:rPr>
              <a:t>, Conde Nast, 22 Nov. 2017, www.wired.com/story/uber-paid-off-hackers-to-hide-a-57-million-user-data-breach/.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14"/>
          <p:cNvCxnSpPr/>
          <p:nvPr/>
        </p:nvCxnSpPr>
        <p:spPr>
          <a:xfrm>
            <a:off x="3932475" y="571500"/>
            <a:ext cx="847542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4" name="Google Shape;344;p14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345" name="Google Shape;345;p1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Background</a:t>
              </a:r>
              <a:endParaRPr/>
            </a:p>
          </p:txBody>
        </p:sp>
      </p:grpSp>
      <p:grpSp>
        <p:nvGrpSpPr>
          <p:cNvPr id="347" name="Google Shape;347;p14"/>
          <p:cNvGrpSpPr/>
          <p:nvPr/>
        </p:nvGrpSpPr>
        <p:grpSpPr>
          <a:xfrm>
            <a:off x="2108362" y="2505226"/>
            <a:ext cx="1933113" cy="1707583"/>
            <a:chOff x="2108362" y="2505226"/>
            <a:chExt cx="1933113" cy="1707583"/>
          </a:xfrm>
        </p:grpSpPr>
        <p:sp>
          <p:nvSpPr>
            <p:cNvPr id="348" name="Google Shape;348;p14"/>
            <p:cNvSpPr/>
            <p:nvPr/>
          </p:nvSpPr>
          <p:spPr>
            <a:xfrm flipH="1">
              <a:off x="2108362" y="2505226"/>
              <a:ext cx="1933113" cy="170758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4"/>
            <p:cNvSpPr txBox="1"/>
            <p:nvPr/>
          </p:nvSpPr>
          <p:spPr>
            <a:xfrm>
              <a:off x="2659395" y="2907634"/>
              <a:ext cx="831042" cy="351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835838" y="3289228"/>
              <a:ext cx="478158" cy="527710"/>
            </a:xfrm>
            <a:custGeom>
              <a:rect b="b" l="l" r="r" t="t"/>
              <a:pathLst>
                <a:path extrusionOk="0" h="338138" w="306388">
                  <a:moveTo>
                    <a:pt x="89804" y="211138"/>
                  </a:moveTo>
                  <a:cubicBezTo>
                    <a:pt x="125461" y="283898"/>
                    <a:pt x="125461" y="283898"/>
                    <a:pt x="125461" y="283898"/>
                  </a:cubicBezTo>
                  <a:cubicBezTo>
                    <a:pt x="142629" y="234951"/>
                    <a:pt x="142629" y="234951"/>
                    <a:pt x="142629" y="234951"/>
                  </a:cubicBezTo>
                  <a:cubicBezTo>
                    <a:pt x="146591" y="236273"/>
                    <a:pt x="149232" y="236273"/>
                    <a:pt x="153194" y="236273"/>
                  </a:cubicBezTo>
                  <a:cubicBezTo>
                    <a:pt x="157156" y="236273"/>
                    <a:pt x="159797" y="236273"/>
                    <a:pt x="163759" y="234951"/>
                  </a:cubicBezTo>
                  <a:cubicBezTo>
                    <a:pt x="180928" y="281253"/>
                    <a:pt x="180928" y="281253"/>
                    <a:pt x="180928" y="281253"/>
                  </a:cubicBezTo>
                  <a:cubicBezTo>
                    <a:pt x="213944" y="211138"/>
                    <a:pt x="213944" y="211138"/>
                    <a:pt x="213944" y="211138"/>
                  </a:cubicBezTo>
                  <a:cubicBezTo>
                    <a:pt x="265448" y="234951"/>
                    <a:pt x="265448" y="234951"/>
                    <a:pt x="265448" y="234951"/>
                  </a:cubicBezTo>
                  <a:cubicBezTo>
                    <a:pt x="287899" y="245534"/>
                    <a:pt x="306388" y="271992"/>
                    <a:pt x="306388" y="293159"/>
                  </a:cubicBezTo>
                  <a:cubicBezTo>
                    <a:pt x="306388" y="338138"/>
                    <a:pt x="306388" y="338138"/>
                    <a:pt x="306388" y="338138"/>
                  </a:cubicBezTo>
                  <a:cubicBezTo>
                    <a:pt x="0" y="338138"/>
                    <a:pt x="0" y="338138"/>
                    <a:pt x="0" y="338138"/>
                  </a:cubicBezTo>
                  <a:cubicBezTo>
                    <a:pt x="0" y="293159"/>
                    <a:pt x="0" y="293159"/>
                    <a:pt x="0" y="293159"/>
                  </a:cubicBezTo>
                  <a:cubicBezTo>
                    <a:pt x="0" y="271992"/>
                    <a:pt x="18489" y="245534"/>
                    <a:pt x="40940" y="234951"/>
                  </a:cubicBezTo>
                  <a:cubicBezTo>
                    <a:pt x="89804" y="211138"/>
                    <a:pt x="89804" y="211138"/>
                    <a:pt x="89804" y="211138"/>
                  </a:cubicBezTo>
                  <a:close/>
                  <a:moveTo>
                    <a:pt x="153194" y="11113"/>
                  </a:moveTo>
                  <a:cubicBezTo>
                    <a:pt x="108347" y="11113"/>
                    <a:pt x="70095" y="44084"/>
                    <a:pt x="63500" y="86287"/>
                  </a:cubicBezTo>
                  <a:cubicBezTo>
                    <a:pt x="63500" y="86287"/>
                    <a:pt x="63500" y="86287"/>
                    <a:pt x="64819" y="87606"/>
                  </a:cubicBezTo>
                  <a:cubicBezTo>
                    <a:pt x="66138" y="87606"/>
                    <a:pt x="66138" y="87606"/>
                    <a:pt x="67457" y="88925"/>
                  </a:cubicBezTo>
                  <a:cubicBezTo>
                    <a:pt x="70095" y="90244"/>
                    <a:pt x="72733" y="92881"/>
                    <a:pt x="74052" y="96838"/>
                  </a:cubicBezTo>
                  <a:cubicBezTo>
                    <a:pt x="79329" y="53316"/>
                    <a:pt x="112304" y="30896"/>
                    <a:pt x="153194" y="30896"/>
                  </a:cubicBezTo>
                  <a:cubicBezTo>
                    <a:pt x="194084" y="30896"/>
                    <a:pt x="227060" y="53316"/>
                    <a:pt x="231017" y="96838"/>
                  </a:cubicBezTo>
                  <a:cubicBezTo>
                    <a:pt x="233655" y="91563"/>
                    <a:pt x="238931" y="88925"/>
                    <a:pt x="242888" y="87606"/>
                  </a:cubicBezTo>
                  <a:cubicBezTo>
                    <a:pt x="236293" y="44084"/>
                    <a:pt x="199360" y="11113"/>
                    <a:pt x="153194" y="11113"/>
                  </a:cubicBezTo>
                  <a:close/>
                  <a:moveTo>
                    <a:pt x="153987" y="0"/>
                  </a:moveTo>
                  <a:cubicBezTo>
                    <a:pt x="205329" y="0"/>
                    <a:pt x="248773" y="39501"/>
                    <a:pt x="254038" y="89535"/>
                  </a:cubicBezTo>
                  <a:cubicBezTo>
                    <a:pt x="259304" y="92169"/>
                    <a:pt x="261937" y="97435"/>
                    <a:pt x="261937" y="102702"/>
                  </a:cubicBezTo>
                  <a:cubicBezTo>
                    <a:pt x="261937" y="135620"/>
                    <a:pt x="261937" y="135620"/>
                    <a:pt x="261937" y="135620"/>
                  </a:cubicBezTo>
                  <a:cubicBezTo>
                    <a:pt x="261937" y="143520"/>
                    <a:pt x="255355" y="150103"/>
                    <a:pt x="246140" y="150103"/>
                  </a:cubicBezTo>
                  <a:cubicBezTo>
                    <a:pt x="236924" y="150103"/>
                    <a:pt x="230342" y="143520"/>
                    <a:pt x="230342" y="135620"/>
                  </a:cubicBezTo>
                  <a:cubicBezTo>
                    <a:pt x="230342" y="127719"/>
                    <a:pt x="230342" y="127719"/>
                    <a:pt x="230342" y="127719"/>
                  </a:cubicBezTo>
                  <a:cubicBezTo>
                    <a:pt x="222443" y="171170"/>
                    <a:pt x="190848" y="210671"/>
                    <a:pt x="153987" y="210671"/>
                  </a:cubicBezTo>
                  <a:cubicBezTo>
                    <a:pt x="117126" y="210671"/>
                    <a:pt x="85531" y="171170"/>
                    <a:pt x="77632" y="127719"/>
                  </a:cubicBezTo>
                  <a:cubicBezTo>
                    <a:pt x="77632" y="135620"/>
                    <a:pt x="77632" y="135620"/>
                    <a:pt x="77632" y="135620"/>
                  </a:cubicBezTo>
                  <a:cubicBezTo>
                    <a:pt x="77632" y="142203"/>
                    <a:pt x="72367" y="147470"/>
                    <a:pt x="65784" y="150103"/>
                  </a:cubicBezTo>
                  <a:cubicBezTo>
                    <a:pt x="72367" y="171170"/>
                    <a:pt x="86848" y="189604"/>
                    <a:pt x="105278" y="201454"/>
                  </a:cubicBezTo>
                  <a:cubicBezTo>
                    <a:pt x="109227" y="200138"/>
                    <a:pt x="113177" y="200138"/>
                    <a:pt x="117126" y="202771"/>
                  </a:cubicBezTo>
                  <a:cubicBezTo>
                    <a:pt x="125025" y="206721"/>
                    <a:pt x="127658" y="213304"/>
                    <a:pt x="125025" y="218571"/>
                  </a:cubicBezTo>
                  <a:cubicBezTo>
                    <a:pt x="122392" y="222521"/>
                    <a:pt x="114493" y="223838"/>
                    <a:pt x="107911" y="219888"/>
                  </a:cubicBezTo>
                  <a:cubicBezTo>
                    <a:pt x="102645" y="217255"/>
                    <a:pt x="100012" y="213304"/>
                    <a:pt x="100012" y="209354"/>
                  </a:cubicBezTo>
                  <a:cubicBezTo>
                    <a:pt x="77632" y="194871"/>
                    <a:pt x="61834" y="173804"/>
                    <a:pt x="56568" y="150103"/>
                  </a:cubicBezTo>
                  <a:cubicBezTo>
                    <a:pt x="49986" y="147470"/>
                    <a:pt x="46037" y="142203"/>
                    <a:pt x="46037" y="135620"/>
                  </a:cubicBezTo>
                  <a:cubicBezTo>
                    <a:pt x="46037" y="102702"/>
                    <a:pt x="46037" y="102702"/>
                    <a:pt x="46037" y="102702"/>
                  </a:cubicBezTo>
                  <a:cubicBezTo>
                    <a:pt x="46037" y="97435"/>
                    <a:pt x="48670" y="92169"/>
                    <a:pt x="53936" y="89535"/>
                  </a:cubicBezTo>
                  <a:cubicBezTo>
                    <a:pt x="59201" y="39501"/>
                    <a:pt x="102645" y="0"/>
                    <a:pt x="15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4"/>
          <p:cNvGrpSpPr/>
          <p:nvPr/>
        </p:nvGrpSpPr>
        <p:grpSpPr>
          <a:xfrm>
            <a:off x="5111599" y="2505226"/>
            <a:ext cx="1933113" cy="1707583"/>
            <a:chOff x="5111599" y="2505226"/>
            <a:chExt cx="1933113" cy="1707583"/>
          </a:xfrm>
        </p:grpSpPr>
        <p:sp>
          <p:nvSpPr>
            <p:cNvPr id="352" name="Google Shape;352;p14"/>
            <p:cNvSpPr/>
            <p:nvPr/>
          </p:nvSpPr>
          <p:spPr>
            <a:xfrm flipH="1">
              <a:off x="5111599" y="2505226"/>
              <a:ext cx="1933113" cy="170758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4"/>
            <p:cNvSpPr txBox="1"/>
            <p:nvPr/>
          </p:nvSpPr>
          <p:spPr>
            <a:xfrm>
              <a:off x="5662635" y="2907634"/>
              <a:ext cx="831042" cy="351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91102" y="3297540"/>
              <a:ext cx="363767" cy="460087"/>
            </a:xfrm>
            <a:custGeom>
              <a:rect b="b" l="l" r="r" t="t"/>
              <a:pathLst>
                <a:path extrusionOk="0" h="330200" w="261072">
                  <a:moveTo>
                    <a:pt x="126399" y="143933"/>
                  </a:moveTo>
                  <a:cubicBezTo>
                    <a:pt x="117138" y="146579"/>
                    <a:pt x="111847" y="155840"/>
                    <a:pt x="114493" y="165100"/>
                  </a:cubicBezTo>
                  <a:cubicBezTo>
                    <a:pt x="115816" y="175684"/>
                    <a:pt x="125076" y="180975"/>
                    <a:pt x="135660" y="179652"/>
                  </a:cubicBezTo>
                  <a:cubicBezTo>
                    <a:pt x="146243" y="177006"/>
                    <a:pt x="151535" y="167746"/>
                    <a:pt x="148889" y="157162"/>
                  </a:cubicBezTo>
                  <a:cubicBezTo>
                    <a:pt x="146243" y="146579"/>
                    <a:pt x="136982" y="141287"/>
                    <a:pt x="126399" y="143933"/>
                  </a:cubicBezTo>
                  <a:close/>
                  <a:moveTo>
                    <a:pt x="62158" y="142587"/>
                  </a:moveTo>
                  <a:cubicBezTo>
                    <a:pt x="59301" y="144030"/>
                    <a:pt x="57872" y="146916"/>
                    <a:pt x="59301" y="149803"/>
                  </a:cubicBezTo>
                  <a:cubicBezTo>
                    <a:pt x="60729" y="154132"/>
                    <a:pt x="65016" y="155575"/>
                    <a:pt x="67873" y="154132"/>
                  </a:cubicBezTo>
                  <a:cubicBezTo>
                    <a:pt x="70731" y="152689"/>
                    <a:pt x="72160" y="148359"/>
                    <a:pt x="70731" y="145473"/>
                  </a:cubicBezTo>
                  <a:cubicBezTo>
                    <a:pt x="69302" y="141143"/>
                    <a:pt x="66445" y="139700"/>
                    <a:pt x="62158" y="142587"/>
                  </a:cubicBezTo>
                  <a:close/>
                  <a:moveTo>
                    <a:pt x="60253" y="111601"/>
                  </a:moveTo>
                  <a:cubicBezTo>
                    <a:pt x="57872" y="110807"/>
                    <a:pt x="54697" y="110807"/>
                    <a:pt x="50887" y="112077"/>
                  </a:cubicBezTo>
                  <a:cubicBezTo>
                    <a:pt x="47077" y="114617"/>
                    <a:pt x="43267" y="117157"/>
                    <a:pt x="41997" y="118427"/>
                  </a:cubicBezTo>
                  <a:cubicBezTo>
                    <a:pt x="41997" y="118427"/>
                    <a:pt x="41997" y="118427"/>
                    <a:pt x="47077" y="124777"/>
                  </a:cubicBezTo>
                  <a:cubicBezTo>
                    <a:pt x="48347" y="122237"/>
                    <a:pt x="49617" y="120967"/>
                    <a:pt x="52157" y="119697"/>
                  </a:cubicBezTo>
                  <a:cubicBezTo>
                    <a:pt x="54697" y="118427"/>
                    <a:pt x="55967" y="119697"/>
                    <a:pt x="57237" y="122237"/>
                  </a:cubicBezTo>
                  <a:cubicBezTo>
                    <a:pt x="58507" y="123507"/>
                    <a:pt x="57237" y="126047"/>
                    <a:pt x="57237" y="128587"/>
                  </a:cubicBezTo>
                  <a:cubicBezTo>
                    <a:pt x="55967" y="133667"/>
                    <a:pt x="55967" y="136207"/>
                    <a:pt x="57237" y="140017"/>
                  </a:cubicBezTo>
                  <a:lnTo>
                    <a:pt x="58507" y="141287"/>
                  </a:lnTo>
                  <a:cubicBezTo>
                    <a:pt x="58507" y="141287"/>
                    <a:pt x="58507" y="141287"/>
                    <a:pt x="66127" y="137477"/>
                  </a:cubicBezTo>
                  <a:cubicBezTo>
                    <a:pt x="66127" y="137477"/>
                    <a:pt x="66127" y="137477"/>
                    <a:pt x="64857" y="136207"/>
                  </a:cubicBezTo>
                  <a:cubicBezTo>
                    <a:pt x="63587" y="133667"/>
                    <a:pt x="63587" y="131127"/>
                    <a:pt x="64857" y="128587"/>
                  </a:cubicBezTo>
                  <a:cubicBezTo>
                    <a:pt x="66127" y="124777"/>
                    <a:pt x="67397" y="120967"/>
                    <a:pt x="64857" y="115887"/>
                  </a:cubicBezTo>
                  <a:cubicBezTo>
                    <a:pt x="64222" y="113982"/>
                    <a:pt x="62634" y="112395"/>
                    <a:pt x="60253" y="111601"/>
                  </a:cubicBezTo>
                  <a:close/>
                  <a:moveTo>
                    <a:pt x="182967" y="102870"/>
                  </a:moveTo>
                  <a:cubicBezTo>
                    <a:pt x="177464" y="101600"/>
                    <a:pt x="171960" y="104140"/>
                    <a:pt x="170584" y="109220"/>
                  </a:cubicBezTo>
                  <a:cubicBezTo>
                    <a:pt x="170584" y="114300"/>
                    <a:pt x="173335" y="118110"/>
                    <a:pt x="178839" y="119380"/>
                  </a:cubicBezTo>
                  <a:cubicBezTo>
                    <a:pt x="184343" y="120650"/>
                    <a:pt x="188471" y="118110"/>
                    <a:pt x="189846" y="113030"/>
                  </a:cubicBezTo>
                  <a:cubicBezTo>
                    <a:pt x="191222" y="107950"/>
                    <a:pt x="188471" y="102870"/>
                    <a:pt x="182967" y="102870"/>
                  </a:cubicBezTo>
                  <a:close/>
                  <a:moveTo>
                    <a:pt x="176934" y="50542"/>
                  </a:moveTo>
                  <a:cubicBezTo>
                    <a:pt x="176934" y="50542"/>
                    <a:pt x="176934" y="50542"/>
                    <a:pt x="178287" y="62513"/>
                  </a:cubicBezTo>
                  <a:cubicBezTo>
                    <a:pt x="180991" y="61183"/>
                    <a:pt x="185048" y="61183"/>
                    <a:pt x="189105" y="62513"/>
                  </a:cubicBezTo>
                  <a:cubicBezTo>
                    <a:pt x="194515" y="63843"/>
                    <a:pt x="195867" y="66503"/>
                    <a:pt x="194515" y="69163"/>
                  </a:cubicBezTo>
                  <a:cubicBezTo>
                    <a:pt x="194515" y="73154"/>
                    <a:pt x="190458" y="75814"/>
                    <a:pt x="186401" y="78474"/>
                  </a:cubicBezTo>
                  <a:cubicBezTo>
                    <a:pt x="180991" y="83794"/>
                    <a:pt x="178287" y="87785"/>
                    <a:pt x="176934" y="93105"/>
                  </a:cubicBezTo>
                  <a:cubicBezTo>
                    <a:pt x="176934" y="93105"/>
                    <a:pt x="176934" y="93105"/>
                    <a:pt x="176934" y="95765"/>
                  </a:cubicBezTo>
                  <a:cubicBezTo>
                    <a:pt x="176934" y="95765"/>
                    <a:pt x="176934" y="95765"/>
                    <a:pt x="190458" y="98425"/>
                  </a:cubicBezTo>
                  <a:cubicBezTo>
                    <a:pt x="190458" y="98425"/>
                    <a:pt x="190458" y="98425"/>
                    <a:pt x="190458" y="97095"/>
                  </a:cubicBezTo>
                  <a:cubicBezTo>
                    <a:pt x="191810" y="91775"/>
                    <a:pt x="193162" y="89115"/>
                    <a:pt x="198572" y="85124"/>
                  </a:cubicBezTo>
                  <a:cubicBezTo>
                    <a:pt x="203981" y="82464"/>
                    <a:pt x="209390" y="78474"/>
                    <a:pt x="210743" y="70494"/>
                  </a:cubicBezTo>
                  <a:cubicBezTo>
                    <a:pt x="213447" y="62513"/>
                    <a:pt x="208038" y="53202"/>
                    <a:pt x="194515" y="50542"/>
                  </a:cubicBezTo>
                  <a:cubicBezTo>
                    <a:pt x="187753" y="49212"/>
                    <a:pt x="180991" y="50542"/>
                    <a:pt x="176934" y="50542"/>
                  </a:cubicBezTo>
                  <a:close/>
                  <a:moveTo>
                    <a:pt x="104071" y="44936"/>
                  </a:moveTo>
                  <a:cubicBezTo>
                    <a:pt x="90886" y="48873"/>
                    <a:pt x="80339" y="55435"/>
                    <a:pt x="73747" y="60685"/>
                  </a:cubicBezTo>
                  <a:cubicBezTo>
                    <a:pt x="73747" y="60685"/>
                    <a:pt x="73747" y="60685"/>
                    <a:pt x="85613" y="80370"/>
                  </a:cubicBezTo>
                  <a:cubicBezTo>
                    <a:pt x="89568" y="76433"/>
                    <a:pt x="97479" y="71183"/>
                    <a:pt x="102752" y="69871"/>
                  </a:cubicBezTo>
                  <a:cubicBezTo>
                    <a:pt x="113300" y="68559"/>
                    <a:pt x="118574" y="71183"/>
                    <a:pt x="119892" y="77745"/>
                  </a:cubicBezTo>
                  <a:cubicBezTo>
                    <a:pt x="121211" y="84307"/>
                    <a:pt x="118574" y="92181"/>
                    <a:pt x="113300" y="101367"/>
                  </a:cubicBezTo>
                  <a:cubicBezTo>
                    <a:pt x="108026" y="113178"/>
                    <a:pt x="106708" y="123677"/>
                    <a:pt x="109345" y="134175"/>
                  </a:cubicBezTo>
                  <a:cubicBezTo>
                    <a:pt x="109345" y="134175"/>
                    <a:pt x="109345" y="134175"/>
                    <a:pt x="110663" y="138112"/>
                  </a:cubicBezTo>
                  <a:cubicBezTo>
                    <a:pt x="110663" y="138112"/>
                    <a:pt x="110663" y="138112"/>
                    <a:pt x="137032" y="132863"/>
                  </a:cubicBezTo>
                  <a:cubicBezTo>
                    <a:pt x="137032" y="132863"/>
                    <a:pt x="137032" y="132863"/>
                    <a:pt x="135713" y="128926"/>
                  </a:cubicBezTo>
                  <a:cubicBezTo>
                    <a:pt x="134395" y="119740"/>
                    <a:pt x="134395" y="111866"/>
                    <a:pt x="139669" y="102679"/>
                  </a:cubicBezTo>
                  <a:cubicBezTo>
                    <a:pt x="144943" y="92181"/>
                    <a:pt x="151535" y="81682"/>
                    <a:pt x="148898" y="65934"/>
                  </a:cubicBezTo>
                  <a:cubicBezTo>
                    <a:pt x="144943" y="50186"/>
                    <a:pt x="129121" y="39687"/>
                    <a:pt x="104071" y="44936"/>
                  </a:cubicBezTo>
                  <a:close/>
                  <a:moveTo>
                    <a:pt x="134819" y="0"/>
                  </a:moveTo>
                  <a:cubicBezTo>
                    <a:pt x="158491" y="0"/>
                    <a:pt x="194000" y="5262"/>
                    <a:pt x="221618" y="35519"/>
                  </a:cubicBezTo>
                  <a:cubicBezTo>
                    <a:pt x="238715" y="52622"/>
                    <a:pt x="251866" y="74986"/>
                    <a:pt x="247921" y="113137"/>
                  </a:cubicBezTo>
                  <a:cubicBezTo>
                    <a:pt x="246606" y="121030"/>
                    <a:pt x="236085" y="130238"/>
                    <a:pt x="243975" y="144709"/>
                  </a:cubicBezTo>
                  <a:cubicBezTo>
                    <a:pt x="243975" y="144709"/>
                    <a:pt x="261072" y="176282"/>
                    <a:pt x="261072" y="180229"/>
                  </a:cubicBezTo>
                  <a:cubicBezTo>
                    <a:pt x="261072" y="180229"/>
                    <a:pt x="261072" y="189438"/>
                    <a:pt x="246606" y="190753"/>
                  </a:cubicBezTo>
                  <a:cubicBezTo>
                    <a:pt x="246606" y="190753"/>
                    <a:pt x="242660" y="190753"/>
                    <a:pt x="243975" y="198646"/>
                  </a:cubicBezTo>
                  <a:cubicBezTo>
                    <a:pt x="243975" y="198646"/>
                    <a:pt x="243975" y="198646"/>
                    <a:pt x="243975" y="210486"/>
                  </a:cubicBezTo>
                  <a:cubicBezTo>
                    <a:pt x="243975" y="210486"/>
                    <a:pt x="243975" y="213117"/>
                    <a:pt x="237400" y="215748"/>
                  </a:cubicBezTo>
                  <a:cubicBezTo>
                    <a:pt x="237400" y="215748"/>
                    <a:pt x="236085" y="217064"/>
                    <a:pt x="237400" y="219695"/>
                  </a:cubicBezTo>
                  <a:cubicBezTo>
                    <a:pt x="237400" y="219695"/>
                    <a:pt x="241345" y="222326"/>
                    <a:pt x="236085" y="230219"/>
                  </a:cubicBezTo>
                  <a:cubicBezTo>
                    <a:pt x="233454" y="234166"/>
                    <a:pt x="229509" y="236797"/>
                    <a:pt x="232139" y="244690"/>
                  </a:cubicBezTo>
                  <a:cubicBezTo>
                    <a:pt x="232139" y="244690"/>
                    <a:pt x="234769" y="259161"/>
                    <a:pt x="229509" y="263108"/>
                  </a:cubicBezTo>
                  <a:cubicBezTo>
                    <a:pt x="229509" y="263108"/>
                    <a:pt x="222933" y="269685"/>
                    <a:pt x="196631" y="267054"/>
                  </a:cubicBezTo>
                  <a:cubicBezTo>
                    <a:pt x="187425" y="265739"/>
                    <a:pt x="171642" y="261792"/>
                    <a:pt x="161121" y="273632"/>
                  </a:cubicBezTo>
                  <a:cubicBezTo>
                    <a:pt x="161121" y="273632"/>
                    <a:pt x="137449" y="319676"/>
                    <a:pt x="136134" y="330200"/>
                  </a:cubicBezTo>
                  <a:cubicBezTo>
                    <a:pt x="136134" y="330200"/>
                    <a:pt x="95364" y="257846"/>
                    <a:pt x="45389" y="246006"/>
                  </a:cubicBezTo>
                  <a:cubicBezTo>
                    <a:pt x="45389" y="246006"/>
                    <a:pt x="57225" y="219695"/>
                    <a:pt x="32238" y="184176"/>
                  </a:cubicBezTo>
                  <a:cubicBezTo>
                    <a:pt x="32238" y="184176"/>
                    <a:pt x="1990" y="143394"/>
                    <a:pt x="675" y="121030"/>
                  </a:cubicBezTo>
                  <a:cubicBezTo>
                    <a:pt x="675" y="121030"/>
                    <a:pt x="-7216" y="82879"/>
                    <a:pt x="30923" y="40781"/>
                  </a:cubicBezTo>
                  <a:cubicBezTo>
                    <a:pt x="49335" y="19733"/>
                    <a:pt x="74322" y="0"/>
                    <a:pt x="134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14"/>
          <p:cNvGrpSpPr/>
          <p:nvPr/>
        </p:nvGrpSpPr>
        <p:grpSpPr>
          <a:xfrm>
            <a:off x="8114839" y="2505226"/>
            <a:ext cx="1933112" cy="1707583"/>
            <a:chOff x="8114839" y="2505226"/>
            <a:chExt cx="1933112" cy="1707583"/>
          </a:xfrm>
        </p:grpSpPr>
        <p:sp>
          <p:nvSpPr>
            <p:cNvPr id="356" name="Google Shape;356;p14"/>
            <p:cNvSpPr/>
            <p:nvPr/>
          </p:nvSpPr>
          <p:spPr>
            <a:xfrm flipH="1">
              <a:off x="8114839" y="2505226"/>
              <a:ext cx="1933112" cy="170758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8665872" y="2907634"/>
              <a:ext cx="831041" cy="351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808669" y="3347706"/>
              <a:ext cx="473326" cy="439300"/>
            </a:xfrm>
            <a:custGeom>
              <a:rect b="b" l="l" r="r" t="t"/>
              <a:pathLst>
                <a:path extrusionOk="0" h="313831" w="338138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14"/>
          <p:cNvGrpSpPr/>
          <p:nvPr/>
        </p:nvGrpSpPr>
        <p:grpSpPr>
          <a:xfrm>
            <a:off x="6613220" y="3359016"/>
            <a:ext cx="1933113" cy="1707583"/>
            <a:chOff x="6613220" y="3359016"/>
            <a:chExt cx="1933113" cy="1707583"/>
          </a:xfrm>
        </p:grpSpPr>
        <p:sp>
          <p:nvSpPr>
            <p:cNvPr id="360" name="Google Shape;360;p14"/>
            <p:cNvSpPr/>
            <p:nvPr/>
          </p:nvSpPr>
          <p:spPr>
            <a:xfrm flipH="1">
              <a:off x="6613220" y="3359016"/>
              <a:ext cx="1933113" cy="170758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 txBox="1"/>
            <p:nvPr/>
          </p:nvSpPr>
          <p:spPr>
            <a:xfrm>
              <a:off x="7164253" y="3783736"/>
              <a:ext cx="831042" cy="351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385132" y="4223412"/>
              <a:ext cx="488246" cy="394801"/>
            </a:xfrm>
            <a:custGeom>
              <a:rect b="b" l="l" r="r" t="t"/>
              <a:pathLst>
                <a:path extrusionOk="0" h="268287" w="331788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713" y="105259"/>
                    <a:pt x="2017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4"/>
          <p:cNvGrpSpPr/>
          <p:nvPr/>
        </p:nvGrpSpPr>
        <p:grpSpPr>
          <a:xfrm>
            <a:off x="3609981" y="3359016"/>
            <a:ext cx="1933112" cy="1707583"/>
            <a:chOff x="2789529" y="2459263"/>
            <a:chExt cx="1396061" cy="1233187"/>
          </a:xfrm>
        </p:grpSpPr>
        <p:sp>
          <p:nvSpPr>
            <p:cNvPr id="364" name="Google Shape;364;p14"/>
            <p:cNvSpPr/>
            <p:nvPr/>
          </p:nvSpPr>
          <p:spPr>
            <a:xfrm flipH="1">
              <a:off x="2789529" y="2459263"/>
              <a:ext cx="1396061" cy="123318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 txBox="1"/>
            <p:nvPr/>
          </p:nvSpPr>
          <p:spPr>
            <a:xfrm>
              <a:off x="3187477" y="2765988"/>
              <a:ext cx="60016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326498" y="3082738"/>
              <a:ext cx="322120" cy="286671"/>
            </a:xfrm>
            <a:custGeom>
              <a:rect b="b" l="l" r="r" t="t"/>
              <a:pathLst>
                <a:path extrusionOk="0" h="295275" w="331788">
                  <a:moveTo>
                    <a:pt x="276225" y="217487"/>
                  </a:moveTo>
                  <a:cubicBezTo>
                    <a:pt x="297267" y="217487"/>
                    <a:pt x="314325" y="234900"/>
                    <a:pt x="314325" y="256381"/>
                  </a:cubicBezTo>
                  <a:cubicBezTo>
                    <a:pt x="314325" y="277862"/>
                    <a:pt x="297267" y="295275"/>
                    <a:pt x="276225" y="295275"/>
                  </a:cubicBezTo>
                  <a:cubicBezTo>
                    <a:pt x="255183" y="295275"/>
                    <a:pt x="238125" y="277862"/>
                    <a:pt x="238125" y="256381"/>
                  </a:cubicBezTo>
                  <a:cubicBezTo>
                    <a:pt x="238125" y="234900"/>
                    <a:pt x="255183" y="217487"/>
                    <a:pt x="276225" y="217487"/>
                  </a:cubicBezTo>
                  <a:close/>
                  <a:moveTo>
                    <a:pt x="166687" y="217487"/>
                  </a:moveTo>
                  <a:cubicBezTo>
                    <a:pt x="187729" y="217487"/>
                    <a:pt x="204787" y="234900"/>
                    <a:pt x="204787" y="256381"/>
                  </a:cubicBezTo>
                  <a:cubicBezTo>
                    <a:pt x="204787" y="277862"/>
                    <a:pt x="187729" y="295275"/>
                    <a:pt x="166687" y="295275"/>
                  </a:cubicBezTo>
                  <a:cubicBezTo>
                    <a:pt x="145645" y="295275"/>
                    <a:pt x="128587" y="277862"/>
                    <a:pt x="128587" y="256381"/>
                  </a:cubicBezTo>
                  <a:cubicBezTo>
                    <a:pt x="128587" y="234900"/>
                    <a:pt x="145645" y="217487"/>
                    <a:pt x="166687" y="217487"/>
                  </a:cubicBezTo>
                  <a:close/>
                  <a:moveTo>
                    <a:pt x="55562" y="217487"/>
                  </a:moveTo>
                  <a:cubicBezTo>
                    <a:pt x="76604" y="217487"/>
                    <a:pt x="93662" y="234900"/>
                    <a:pt x="93662" y="256381"/>
                  </a:cubicBezTo>
                  <a:cubicBezTo>
                    <a:pt x="93662" y="277862"/>
                    <a:pt x="76604" y="295275"/>
                    <a:pt x="55562" y="295275"/>
                  </a:cubicBezTo>
                  <a:cubicBezTo>
                    <a:pt x="34520" y="295275"/>
                    <a:pt x="17462" y="277862"/>
                    <a:pt x="17462" y="256381"/>
                  </a:cubicBezTo>
                  <a:cubicBezTo>
                    <a:pt x="17462" y="234900"/>
                    <a:pt x="34520" y="217487"/>
                    <a:pt x="55562" y="217487"/>
                  </a:cubicBezTo>
                  <a:close/>
                  <a:moveTo>
                    <a:pt x="255587" y="174625"/>
                  </a:moveTo>
                  <a:lnTo>
                    <a:pt x="263525" y="174625"/>
                  </a:lnTo>
                  <a:lnTo>
                    <a:pt x="263525" y="192088"/>
                  </a:lnTo>
                  <a:lnTo>
                    <a:pt x="255587" y="192088"/>
                  </a:lnTo>
                  <a:close/>
                  <a:moveTo>
                    <a:pt x="259556" y="19050"/>
                  </a:moveTo>
                  <a:cubicBezTo>
                    <a:pt x="241582" y="19050"/>
                    <a:pt x="227012" y="33620"/>
                    <a:pt x="227012" y="51594"/>
                  </a:cubicBezTo>
                  <a:cubicBezTo>
                    <a:pt x="227012" y="69568"/>
                    <a:pt x="241582" y="84138"/>
                    <a:pt x="259556" y="84138"/>
                  </a:cubicBezTo>
                  <a:cubicBezTo>
                    <a:pt x="277530" y="84138"/>
                    <a:pt x="292100" y="69568"/>
                    <a:pt x="292100" y="51594"/>
                  </a:cubicBezTo>
                  <a:cubicBezTo>
                    <a:pt x="292100" y="33620"/>
                    <a:pt x="277530" y="19050"/>
                    <a:pt x="259556" y="19050"/>
                  </a:cubicBezTo>
                  <a:close/>
                  <a:moveTo>
                    <a:pt x="0" y="0"/>
                  </a:moveTo>
                  <a:lnTo>
                    <a:pt x="331788" y="0"/>
                  </a:lnTo>
                  <a:lnTo>
                    <a:pt x="331788" y="192088"/>
                  </a:lnTo>
                  <a:lnTo>
                    <a:pt x="287338" y="192088"/>
                  </a:lnTo>
                  <a:lnTo>
                    <a:pt x="287338" y="161925"/>
                  </a:lnTo>
                  <a:lnTo>
                    <a:pt x="288926" y="161925"/>
                  </a:lnTo>
                  <a:lnTo>
                    <a:pt x="290513" y="150813"/>
                  </a:lnTo>
                  <a:lnTo>
                    <a:pt x="300038" y="150813"/>
                  </a:lnTo>
                  <a:lnTo>
                    <a:pt x="298451" y="90488"/>
                  </a:lnTo>
                  <a:lnTo>
                    <a:pt x="273051" y="87313"/>
                  </a:lnTo>
                  <a:lnTo>
                    <a:pt x="261938" y="103188"/>
                  </a:lnTo>
                  <a:lnTo>
                    <a:pt x="247651" y="87313"/>
                  </a:lnTo>
                  <a:lnTo>
                    <a:pt x="171450" y="87313"/>
                  </a:lnTo>
                  <a:lnTo>
                    <a:pt x="171450" y="104775"/>
                  </a:lnTo>
                  <a:lnTo>
                    <a:pt x="227013" y="104775"/>
                  </a:lnTo>
                  <a:lnTo>
                    <a:pt x="230188" y="161925"/>
                  </a:lnTo>
                  <a:lnTo>
                    <a:pt x="233363" y="161925"/>
                  </a:lnTo>
                  <a:lnTo>
                    <a:pt x="233363" y="192088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14"/>
          <p:cNvGrpSpPr/>
          <p:nvPr/>
        </p:nvGrpSpPr>
        <p:grpSpPr>
          <a:xfrm>
            <a:off x="1962926" y="1336840"/>
            <a:ext cx="2223979" cy="888264"/>
            <a:chOff x="1854821" y="1251293"/>
            <a:chExt cx="2223979" cy="888264"/>
          </a:xfrm>
        </p:grpSpPr>
        <p:sp>
          <p:nvSpPr>
            <p:cNvPr id="368" name="Google Shape;368;p14"/>
            <p:cNvSpPr/>
            <p:nvPr/>
          </p:nvSpPr>
          <p:spPr>
            <a:xfrm>
              <a:off x="1854821" y="1585563"/>
              <a:ext cx="2223979" cy="553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Time: October 2016.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69" name="Google Shape;369;p14"/>
            <p:cNvSpPr txBox="1"/>
            <p:nvPr/>
          </p:nvSpPr>
          <p:spPr>
            <a:xfrm>
              <a:off x="2436067" y="1251293"/>
              <a:ext cx="952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4"/>
          <p:cNvGrpSpPr/>
          <p:nvPr/>
        </p:nvGrpSpPr>
        <p:grpSpPr>
          <a:xfrm>
            <a:off x="4987932" y="997801"/>
            <a:ext cx="2206348" cy="1018164"/>
            <a:chOff x="5166452" y="1184893"/>
            <a:chExt cx="2206348" cy="1018164"/>
          </a:xfrm>
        </p:grpSpPr>
        <p:sp>
          <p:nvSpPr>
            <p:cNvPr id="371" name="Google Shape;371;p14"/>
            <p:cNvSpPr/>
            <p:nvPr/>
          </p:nvSpPr>
          <p:spPr>
            <a:xfrm>
              <a:off x="5166452" y="1649063"/>
              <a:ext cx="2206348" cy="553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People affected: 57 million customers and drivers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2" name="Google Shape;372;p14"/>
            <p:cNvSpPr txBox="1"/>
            <p:nvPr/>
          </p:nvSpPr>
          <p:spPr>
            <a:xfrm>
              <a:off x="5776279" y="1184893"/>
              <a:ext cx="952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4"/>
          <p:cNvGrpSpPr/>
          <p:nvPr/>
        </p:nvGrpSpPr>
        <p:grpSpPr>
          <a:xfrm>
            <a:off x="7995295" y="1348526"/>
            <a:ext cx="2233800" cy="667455"/>
            <a:chOff x="8226782" y="1251293"/>
            <a:chExt cx="2233800" cy="667455"/>
          </a:xfrm>
        </p:grpSpPr>
        <p:sp>
          <p:nvSpPr>
            <p:cNvPr id="374" name="Google Shape;374;p14"/>
            <p:cNvSpPr/>
            <p:nvPr/>
          </p:nvSpPr>
          <p:spPr>
            <a:xfrm>
              <a:off x="8226782" y="1341548"/>
              <a:ext cx="22338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Event:Hackers stole personal data stored in Uber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5" name="Google Shape;375;p14"/>
            <p:cNvSpPr txBox="1"/>
            <p:nvPr/>
          </p:nvSpPr>
          <p:spPr>
            <a:xfrm>
              <a:off x="8856945" y="1251293"/>
              <a:ext cx="952549" cy="320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6388405" y="5240842"/>
            <a:ext cx="2382737" cy="975411"/>
            <a:chOff x="6559138" y="5353316"/>
            <a:chExt cx="2382737" cy="975411"/>
          </a:xfrm>
        </p:grpSpPr>
        <p:sp>
          <p:nvSpPr>
            <p:cNvPr id="377" name="Google Shape;377;p14"/>
            <p:cNvSpPr/>
            <p:nvPr/>
          </p:nvSpPr>
          <p:spPr>
            <a:xfrm>
              <a:off x="6559138" y="5353316"/>
              <a:ext cx="2382737" cy="577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8" name="Google Shape;378;p14"/>
            <p:cNvSpPr txBox="1"/>
            <p:nvPr/>
          </p:nvSpPr>
          <p:spPr>
            <a:xfrm>
              <a:off x="7274233" y="6007972"/>
              <a:ext cx="952549" cy="320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4"/>
          <p:cNvGrpSpPr/>
          <p:nvPr/>
        </p:nvGrpSpPr>
        <p:grpSpPr>
          <a:xfrm>
            <a:off x="3413350" y="5240750"/>
            <a:ext cx="6579600" cy="1270207"/>
            <a:chOff x="3415388" y="5369066"/>
            <a:chExt cx="6579600" cy="959661"/>
          </a:xfrm>
        </p:grpSpPr>
        <p:sp>
          <p:nvSpPr>
            <p:cNvPr id="380" name="Google Shape;380;p14"/>
            <p:cNvSpPr/>
            <p:nvPr/>
          </p:nvSpPr>
          <p:spPr>
            <a:xfrm>
              <a:off x="3415388" y="5369066"/>
              <a:ext cx="65796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Information included: 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(1) names, email addresses and phone numbers, as well as driver’s license numbers.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(2) location data, credit card numbers, bank account numbers, social security numbers, and birth dates.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4018780" y="6007972"/>
              <a:ext cx="952549" cy="320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5"/>
          <p:cNvGrpSpPr/>
          <p:nvPr/>
        </p:nvGrpSpPr>
        <p:grpSpPr>
          <a:xfrm>
            <a:off x="939982" y="1827568"/>
            <a:ext cx="4973621" cy="4529689"/>
            <a:chOff x="939982" y="1827568"/>
            <a:chExt cx="4973621" cy="4529689"/>
          </a:xfrm>
        </p:grpSpPr>
        <p:sp>
          <p:nvSpPr>
            <p:cNvPr id="388" name="Google Shape;388;p15"/>
            <p:cNvSpPr/>
            <p:nvPr/>
          </p:nvSpPr>
          <p:spPr>
            <a:xfrm rot="10800000">
              <a:off x="5534996" y="6038964"/>
              <a:ext cx="330982" cy="318293"/>
            </a:xfrm>
            <a:custGeom>
              <a:rect b="b" l="l" r="r" t="t"/>
              <a:pathLst>
                <a:path extrusionOk="0" h="318293" w="330982">
                  <a:moveTo>
                    <a:pt x="0" y="277811"/>
                  </a:moveTo>
                  <a:lnTo>
                    <a:pt x="282172" y="0"/>
                  </a:lnTo>
                  <a:lnTo>
                    <a:pt x="330982" y="318293"/>
                  </a:lnTo>
                  <a:lnTo>
                    <a:pt x="0" y="277811"/>
                  </a:lnTo>
                  <a:close/>
                </a:path>
              </a:pathLst>
            </a:custGeom>
            <a:solidFill>
              <a:srgbClr val="0041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939982" y="1978696"/>
              <a:ext cx="4973621" cy="426286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90;p15"/>
            <p:cNvGrpSpPr/>
            <p:nvPr/>
          </p:nvGrpSpPr>
          <p:grpSpPr>
            <a:xfrm>
              <a:off x="1245265" y="1827568"/>
              <a:ext cx="4200402" cy="879213"/>
              <a:chOff x="1245265" y="1827568"/>
              <a:chExt cx="4200402" cy="879213"/>
            </a:xfrm>
          </p:grpSpPr>
          <p:sp>
            <p:nvSpPr>
              <p:cNvPr id="391" name="Google Shape;391;p15"/>
              <p:cNvSpPr/>
              <p:nvPr/>
            </p:nvSpPr>
            <p:spPr>
              <a:xfrm>
                <a:off x="1245265" y="1827568"/>
                <a:ext cx="4200402" cy="150812"/>
              </a:xfrm>
              <a:custGeom>
                <a:rect b="b" l="l" r="r" t="t"/>
                <a:pathLst>
                  <a:path extrusionOk="0" h="186" w="4236">
                    <a:moveTo>
                      <a:pt x="285" y="0"/>
                    </a:moveTo>
                    <a:lnTo>
                      <a:pt x="3967" y="0"/>
                    </a:lnTo>
                    <a:lnTo>
                      <a:pt x="4236" y="186"/>
                    </a:lnTo>
                    <a:lnTo>
                      <a:pt x="0" y="18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00417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525808" y="1827568"/>
                <a:ext cx="3652018" cy="879213"/>
              </a:xfrm>
              <a:custGeom>
                <a:rect b="b" l="l" r="r" t="t"/>
                <a:pathLst>
                  <a:path extrusionOk="0" h="786" w="3682">
                    <a:moveTo>
                      <a:pt x="0" y="0"/>
                    </a:moveTo>
                    <a:lnTo>
                      <a:pt x="3682" y="0"/>
                    </a:lnTo>
                    <a:lnTo>
                      <a:pt x="3682" y="637"/>
                    </a:lnTo>
                    <a:lnTo>
                      <a:pt x="1823" y="786"/>
                    </a:lnTo>
                    <a:lnTo>
                      <a:pt x="0" y="6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2595879" y="2013792"/>
                <a:ext cx="146706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" name="Google Shape;394;p15"/>
            <p:cNvSpPr/>
            <p:nvPr/>
          </p:nvSpPr>
          <p:spPr>
            <a:xfrm>
              <a:off x="1337639" y="3133592"/>
              <a:ext cx="4178306" cy="267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Uber paid the hackers to delete the data and keep the breach quiet.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177826" y="5950857"/>
              <a:ext cx="406400" cy="406400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228009" y="5984780"/>
              <a:ext cx="3113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l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 b="1" sz="16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6257940" y="1827568"/>
            <a:ext cx="4973621" cy="4529689"/>
            <a:chOff x="6257940" y="1827568"/>
            <a:chExt cx="4973621" cy="4529689"/>
          </a:xfrm>
        </p:grpSpPr>
        <p:sp>
          <p:nvSpPr>
            <p:cNvPr id="398" name="Google Shape;398;p15"/>
            <p:cNvSpPr/>
            <p:nvPr/>
          </p:nvSpPr>
          <p:spPr>
            <a:xfrm rot="10800000">
              <a:off x="10875252" y="6038681"/>
              <a:ext cx="330982" cy="318293"/>
            </a:xfrm>
            <a:custGeom>
              <a:rect b="b" l="l" r="r" t="t"/>
              <a:pathLst>
                <a:path extrusionOk="0" h="318293" w="330982">
                  <a:moveTo>
                    <a:pt x="0" y="277811"/>
                  </a:moveTo>
                  <a:lnTo>
                    <a:pt x="282172" y="0"/>
                  </a:lnTo>
                  <a:lnTo>
                    <a:pt x="330982" y="318293"/>
                  </a:lnTo>
                  <a:lnTo>
                    <a:pt x="0" y="277811"/>
                  </a:lnTo>
                  <a:close/>
                </a:path>
              </a:pathLst>
            </a:custGeom>
            <a:solidFill>
              <a:srgbClr val="0041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257940" y="1978696"/>
              <a:ext cx="4973621" cy="426286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0" name="Google Shape;400;p15"/>
            <p:cNvGrpSpPr/>
            <p:nvPr/>
          </p:nvGrpSpPr>
          <p:grpSpPr>
            <a:xfrm>
              <a:off x="6647444" y="1827568"/>
              <a:ext cx="4200402" cy="879213"/>
              <a:chOff x="6647444" y="1827568"/>
              <a:chExt cx="4200402" cy="879213"/>
            </a:xfrm>
          </p:grpSpPr>
          <p:sp>
            <p:nvSpPr>
              <p:cNvPr id="401" name="Google Shape;401;p15"/>
              <p:cNvSpPr/>
              <p:nvPr/>
            </p:nvSpPr>
            <p:spPr>
              <a:xfrm>
                <a:off x="6647444" y="1827568"/>
                <a:ext cx="4200402" cy="150812"/>
              </a:xfrm>
              <a:custGeom>
                <a:rect b="b" l="l" r="r" t="t"/>
                <a:pathLst>
                  <a:path extrusionOk="0" h="186" w="4236">
                    <a:moveTo>
                      <a:pt x="285" y="0"/>
                    </a:moveTo>
                    <a:lnTo>
                      <a:pt x="3967" y="0"/>
                    </a:lnTo>
                    <a:lnTo>
                      <a:pt x="4236" y="186"/>
                    </a:lnTo>
                    <a:lnTo>
                      <a:pt x="0" y="18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00417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6927987" y="1827568"/>
                <a:ext cx="3652018" cy="879213"/>
              </a:xfrm>
              <a:custGeom>
                <a:rect b="b" l="l" r="r" t="t"/>
                <a:pathLst>
                  <a:path extrusionOk="0" h="786" w="3682">
                    <a:moveTo>
                      <a:pt x="0" y="0"/>
                    </a:moveTo>
                    <a:lnTo>
                      <a:pt x="3682" y="0"/>
                    </a:lnTo>
                    <a:lnTo>
                      <a:pt x="3682" y="637"/>
                    </a:lnTo>
                    <a:lnTo>
                      <a:pt x="1823" y="786"/>
                    </a:lnTo>
                    <a:lnTo>
                      <a:pt x="0" y="6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520102" y="2013792"/>
                <a:ext cx="24677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5"/>
            <p:cNvSpPr/>
            <p:nvPr/>
          </p:nvSpPr>
          <p:spPr>
            <a:xfrm>
              <a:off x="6647444" y="3133592"/>
              <a:ext cx="4178306" cy="2677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Uber failed to notify state residents and inform the attorney.</a:t>
              </a:r>
              <a:endParaRPr sz="12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0518175" y="5950857"/>
              <a:ext cx="406400" cy="406400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0562329" y="5993469"/>
              <a:ext cx="3113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600">
                  <a:solidFill>
                    <a:schemeClr val="l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 b="1" sz="16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07" name="Google Shape;407;p15"/>
          <p:cNvCxnSpPr/>
          <p:nvPr/>
        </p:nvCxnSpPr>
        <p:spPr>
          <a:xfrm>
            <a:off x="3932475" y="571500"/>
            <a:ext cx="847542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15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9" name="Google Shape;409;p15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10" name="Google Shape;410;p1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Main Issue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/>
          <p:nvPr/>
        </p:nvSpPr>
        <p:spPr>
          <a:xfrm flipH="1">
            <a:off x="3720768" y="1955643"/>
            <a:ext cx="1184687" cy="3740350"/>
          </a:xfrm>
          <a:custGeom>
            <a:rect b="b" l="l" r="r" t="t"/>
            <a:pathLst>
              <a:path extrusionOk="0" h="5527" w="1750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C5C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16"/>
          <p:cNvCxnSpPr/>
          <p:nvPr/>
        </p:nvCxnSpPr>
        <p:spPr>
          <a:xfrm flipH="1">
            <a:off x="2715239" y="2546096"/>
            <a:ext cx="800767" cy="588065"/>
          </a:xfrm>
          <a:prstGeom prst="straightConnector1">
            <a:avLst/>
          </a:prstGeom>
          <a:noFill/>
          <a:ln cap="flat" cmpd="sng" w="12700">
            <a:solidFill>
              <a:srgbClr val="2E2C2C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3036735" y="3801076"/>
            <a:ext cx="1067336" cy="0"/>
          </a:xfrm>
          <a:prstGeom prst="straightConnector1">
            <a:avLst/>
          </a:prstGeom>
          <a:noFill/>
          <a:ln cap="flat" cmpd="sng" w="12700">
            <a:solidFill>
              <a:srgbClr val="2E2C2C"/>
            </a:solidFill>
            <a:prstDash val="solid"/>
            <a:miter lim="800000"/>
            <a:headEnd len="med" w="med" type="triangle"/>
            <a:tailEnd len="sm" w="sm" type="none"/>
          </a:ln>
        </p:spPr>
      </p:cxnSp>
      <p:grpSp>
        <p:nvGrpSpPr>
          <p:cNvPr id="420" name="Google Shape;420;p16"/>
          <p:cNvGrpSpPr/>
          <p:nvPr/>
        </p:nvGrpSpPr>
        <p:grpSpPr>
          <a:xfrm>
            <a:off x="1181241" y="2986226"/>
            <a:ext cx="1749122" cy="1747587"/>
            <a:chOff x="1314269" y="3137941"/>
            <a:chExt cx="1907896" cy="1906222"/>
          </a:xfrm>
        </p:grpSpPr>
        <p:sp>
          <p:nvSpPr>
            <p:cNvPr id="421" name="Google Shape;421;p16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 flipH="1">
              <a:off x="1751116" y="3610858"/>
              <a:ext cx="1044900" cy="9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24" name="Google Shape;424;p16"/>
          <p:cNvCxnSpPr/>
          <p:nvPr/>
        </p:nvCxnSpPr>
        <p:spPr>
          <a:xfrm rot="10800000">
            <a:off x="2702727" y="4560529"/>
            <a:ext cx="663136" cy="538015"/>
          </a:xfrm>
          <a:prstGeom prst="straightConnector1">
            <a:avLst/>
          </a:prstGeom>
          <a:noFill/>
          <a:ln cap="flat" cmpd="sng" w="12700">
            <a:solidFill>
              <a:srgbClr val="2E2C2C"/>
            </a:solidFill>
            <a:prstDash val="solid"/>
            <a:miter lim="800000"/>
            <a:headEnd len="med" w="med" type="triangle"/>
            <a:tailEnd len="sm" w="sm" type="none"/>
          </a:ln>
        </p:spPr>
      </p:cxnSp>
      <p:grpSp>
        <p:nvGrpSpPr>
          <p:cNvPr id="425" name="Google Shape;425;p16"/>
          <p:cNvGrpSpPr/>
          <p:nvPr/>
        </p:nvGrpSpPr>
        <p:grpSpPr>
          <a:xfrm>
            <a:off x="3422402" y="1474766"/>
            <a:ext cx="1236128" cy="1235044"/>
            <a:chOff x="1314269" y="3137941"/>
            <a:chExt cx="1907896" cy="1906222"/>
          </a:xfrm>
        </p:grpSpPr>
        <p:sp>
          <p:nvSpPr>
            <p:cNvPr id="426" name="Google Shape;426;p16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 txBox="1"/>
            <p:nvPr/>
          </p:nvSpPr>
          <p:spPr>
            <a:xfrm flipH="1">
              <a:off x="1730444" y="3601689"/>
              <a:ext cx="1045036" cy="1001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9" name="Google Shape;429;p16"/>
          <p:cNvGrpSpPr/>
          <p:nvPr/>
        </p:nvGrpSpPr>
        <p:grpSpPr>
          <a:xfrm>
            <a:off x="4334958" y="3134162"/>
            <a:ext cx="1236128" cy="1235044"/>
            <a:chOff x="1314269" y="3137941"/>
            <a:chExt cx="1907896" cy="1906222"/>
          </a:xfrm>
        </p:grpSpPr>
        <p:sp>
          <p:nvSpPr>
            <p:cNvPr id="430" name="Google Shape;430;p16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6"/>
            <p:cNvSpPr txBox="1"/>
            <p:nvPr/>
          </p:nvSpPr>
          <p:spPr>
            <a:xfrm flipH="1">
              <a:off x="1750981" y="3579287"/>
              <a:ext cx="1045036" cy="1001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33" name="Google Shape;433;p16"/>
          <p:cNvGrpSpPr/>
          <p:nvPr/>
        </p:nvGrpSpPr>
        <p:grpSpPr>
          <a:xfrm>
            <a:off x="3422402" y="4944699"/>
            <a:ext cx="1236128" cy="1235044"/>
            <a:chOff x="1314269" y="3137941"/>
            <a:chExt cx="1907896" cy="1906222"/>
          </a:xfrm>
        </p:grpSpPr>
        <p:sp>
          <p:nvSpPr>
            <p:cNvPr id="434" name="Google Shape;434;p16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 txBox="1"/>
            <p:nvPr/>
          </p:nvSpPr>
          <p:spPr>
            <a:xfrm flipH="1">
              <a:off x="1750981" y="3579287"/>
              <a:ext cx="1045036" cy="1001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2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37" name="Google Shape;437;p16"/>
          <p:cNvGrpSpPr/>
          <p:nvPr/>
        </p:nvGrpSpPr>
        <p:grpSpPr>
          <a:xfrm>
            <a:off x="6668541" y="3274175"/>
            <a:ext cx="4342218" cy="987329"/>
            <a:chOff x="6627395" y="3128646"/>
            <a:chExt cx="4342218" cy="987329"/>
          </a:xfrm>
        </p:grpSpPr>
        <p:sp>
          <p:nvSpPr>
            <p:cNvPr id="438" name="Google Shape;438;p16"/>
            <p:cNvSpPr/>
            <p:nvPr/>
          </p:nvSpPr>
          <p:spPr>
            <a:xfrm>
              <a:off x="6627395" y="3469648"/>
              <a:ext cx="4342218" cy="646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Gender discrimanation &amp; sexual harassment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9" name="Google Shape;439;p16"/>
            <p:cNvSpPr txBox="1"/>
            <p:nvPr/>
          </p:nvSpPr>
          <p:spPr>
            <a:xfrm>
              <a:off x="6627395" y="3128646"/>
              <a:ext cx="1620948" cy="338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6"/>
          <p:cNvGrpSpPr/>
          <p:nvPr/>
        </p:nvGrpSpPr>
        <p:grpSpPr>
          <a:xfrm>
            <a:off x="5305355" y="1565159"/>
            <a:ext cx="4342218" cy="984877"/>
            <a:chOff x="5828888" y="1451193"/>
            <a:chExt cx="4342218" cy="984877"/>
          </a:xfrm>
        </p:grpSpPr>
        <p:sp>
          <p:nvSpPr>
            <p:cNvPr id="441" name="Google Shape;441;p16"/>
            <p:cNvSpPr/>
            <p:nvPr/>
          </p:nvSpPr>
          <p:spPr>
            <a:xfrm>
              <a:off x="5828888" y="1789743"/>
              <a:ext cx="4342218" cy="646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Concealing data breach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42" name="Google Shape;442;p16"/>
            <p:cNvSpPr txBox="1"/>
            <p:nvPr/>
          </p:nvSpPr>
          <p:spPr>
            <a:xfrm>
              <a:off x="5828888" y="1451193"/>
              <a:ext cx="162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6"/>
          <p:cNvGrpSpPr/>
          <p:nvPr/>
        </p:nvGrpSpPr>
        <p:grpSpPr>
          <a:xfrm>
            <a:off x="5305355" y="5155370"/>
            <a:ext cx="4342218" cy="975623"/>
            <a:chOff x="5384142" y="5103179"/>
            <a:chExt cx="4342218" cy="975623"/>
          </a:xfrm>
        </p:grpSpPr>
        <p:sp>
          <p:nvSpPr>
            <p:cNvPr id="444" name="Google Shape;444;p16"/>
            <p:cNvSpPr/>
            <p:nvPr/>
          </p:nvSpPr>
          <p:spPr>
            <a:xfrm>
              <a:off x="5384142" y="5432475"/>
              <a:ext cx="4342218" cy="646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Dodging authorities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45" name="Google Shape;445;p16"/>
            <p:cNvSpPr txBox="1"/>
            <p:nvPr/>
          </p:nvSpPr>
          <p:spPr>
            <a:xfrm>
              <a:off x="5384142" y="5103179"/>
              <a:ext cx="1620948" cy="338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6" name="Google Shape;446;p16"/>
          <p:cNvCxnSpPr>
            <a:stCxn id="447" idx="3"/>
          </p:cNvCxnSpPr>
          <p:nvPr/>
        </p:nvCxnSpPr>
        <p:spPr>
          <a:xfrm flipH="1" rot="10800000">
            <a:off x="8207411" y="571534"/>
            <a:ext cx="4978500" cy="300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16"/>
          <p:cNvCxnSpPr/>
          <p:nvPr/>
        </p:nvCxnSpPr>
        <p:spPr>
          <a:xfrm>
            <a:off x="102577" y="573025"/>
            <a:ext cx="1052100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9" name="Google Shape;449;p16"/>
          <p:cNvGrpSpPr/>
          <p:nvPr/>
        </p:nvGrpSpPr>
        <p:grpSpPr>
          <a:xfrm>
            <a:off x="-148088" y="300270"/>
            <a:ext cx="8355500" cy="523217"/>
            <a:chOff x="274322" y="300267"/>
            <a:chExt cx="3649646" cy="523217"/>
          </a:xfrm>
        </p:grpSpPr>
        <p:sp>
          <p:nvSpPr>
            <p:cNvPr id="447" name="Google Shape;447;p16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4322" y="300267"/>
              <a:ext cx="348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57200" lvl="0" marL="9144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What is interesting about this case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7"/>
          <p:cNvGrpSpPr/>
          <p:nvPr/>
        </p:nvGrpSpPr>
        <p:grpSpPr>
          <a:xfrm>
            <a:off x="492200" y="1323658"/>
            <a:ext cx="3719140" cy="5139596"/>
            <a:chOff x="492200" y="1323658"/>
            <a:chExt cx="3719140" cy="5139596"/>
          </a:xfrm>
        </p:grpSpPr>
        <p:sp>
          <p:nvSpPr>
            <p:cNvPr id="457" name="Google Shape;457;p17"/>
            <p:cNvSpPr/>
            <p:nvPr/>
          </p:nvSpPr>
          <p:spPr>
            <a:xfrm flipH="1" rot="5400000">
              <a:off x="1605526" y="3857440"/>
              <a:ext cx="4693421" cy="518207"/>
            </a:xfrm>
            <a:custGeom>
              <a:rect b="b" l="l" r="r" t="t"/>
              <a:pathLst>
                <a:path extrusionOk="0" h="316231" w="2265926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0">
                  <a:srgbClr val="F3F3F3">
                    <a:alpha val="11764"/>
                  </a:srgbClr>
                </a:gs>
                <a:gs pos="100000">
                  <a:srgbClr val="7F7F7F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 rot="10800000">
              <a:off x="492200" y="6074359"/>
              <a:ext cx="3716054" cy="334172"/>
            </a:xfrm>
            <a:custGeom>
              <a:rect b="b" l="l" r="r" t="t"/>
              <a:pathLst>
                <a:path extrusionOk="0" h="290831" w="2267687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0">
                  <a:srgbClr val="F3F3F3">
                    <a:alpha val="11764"/>
                  </a:srgbClr>
                </a:gs>
                <a:gs pos="100000">
                  <a:srgbClr val="7F7F7F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rotWithShape="0" algn="tl" dir="2700000" dist="508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" name="Google Shape;461;p17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462" name="Google Shape;462;p17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rect b="b" l="l" r="r" t="t"/>
                <a:pathLst>
                  <a:path extrusionOk="0" h="457200" w="83058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0">
                    <a:srgbClr val="313132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rgbClr val="363638"/>
                  </a:gs>
                  <a:gs pos="100000">
                    <a:srgbClr val="262626"/>
                  </a:gs>
                </a:gsLst>
                <a:lin ang="5400000" scaled="0"/>
              </a:gradFill>
              <a:ln>
                <a:noFill/>
              </a:ln>
              <a:effectLst>
                <a:outerShdw blurRad="76200" rotWithShape="0" algn="tl" dir="2700000" dist="254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rect b="b" l="l" r="r" t="t"/>
                <a:pathLst>
                  <a:path extrusionOk="0" h="938372" w="432956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7"/>
            <p:cNvSpPr txBox="1"/>
            <p:nvPr/>
          </p:nvSpPr>
          <p:spPr>
            <a:xfrm>
              <a:off x="1672870" y="5357961"/>
              <a:ext cx="13729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276675" y="3227019"/>
              <a:ext cx="2154411" cy="167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Notify the public and the attorney general</a:t>
              </a:r>
              <a:endParaRPr sz="1400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66" name="Google Shape;466;p17"/>
          <p:cNvGrpSpPr/>
          <p:nvPr/>
        </p:nvGrpSpPr>
        <p:grpSpPr>
          <a:xfrm>
            <a:off x="4208254" y="1323658"/>
            <a:ext cx="3719140" cy="5139596"/>
            <a:chOff x="4208254" y="1323658"/>
            <a:chExt cx="3719140" cy="5139596"/>
          </a:xfrm>
        </p:grpSpPr>
        <p:grpSp>
          <p:nvGrpSpPr>
            <p:cNvPr id="467" name="Google Shape;467;p17"/>
            <p:cNvGrpSpPr/>
            <p:nvPr/>
          </p:nvGrpSpPr>
          <p:grpSpPr>
            <a:xfrm>
              <a:off x="4208254" y="1769833"/>
              <a:ext cx="3719140" cy="4693421"/>
              <a:chOff x="655912" y="2105133"/>
              <a:chExt cx="2607791" cy="4693421"/>
            </a:xfrm>
          </p:grpSpPr>
          <p:sp>
            <p:nvSpPr>
              <p:cNvPr id="468" name="Google Shape;468;p17"/>
              <p:cNvSpPr/>
              <p:nvPr/>
            </p:nvSpPr>
            <p:spPr>
              <a:xfrm flipH="1" rot="5400000">
                <a:off x="735314" y="4270165"/>
                <a:ext cx="4693421" cy="363357"/>
              </a:xfrm>
              <a:custGeom>
                <a:rect b="b" l="l" r="r" t="t"/>
                <a:pathLst>
                  <a:path extrusionOk="0" h="316231" w="2265926">
                    <a:moveTo>
                      <a:pt x="172657" y="316231"/>
                    </a:moveTo>
                    <a:lnTo>
                      <a:pt x="0" y="0"/>
                    </a:lnTo>
                    <a:lnTo>
                      <a:pt x="2265926" y="303531"/>
                    </a:lnTo>
                    <a:lnTo>
                      <a:pt x="172657" y="3162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10800000">
                <a:off x="655912" y="6409659"/>
                <a:ext cx="2605627" cy="334172"/>
              </a:xfrm>
              <a:custGeom>
                <a:rect b="b" l="l" r="r" t="t"/>
                <a:pathLst>
                  <a:path extrusionOk="0" h="290831" w="2267687">
                    <a:moveTo>
                      <a:pt x="273050" y="290831"/>
                    </a:moveTo>
                    <a:lnTo>
                      <a:pt x="0" y="0"/>
                    </a:lnTo>
                    <a:lnTo>
                      <a:pt x="2267687" y="290831"/>
                    </a:lnTo>
                    <a:lnTo>
                      <a:pt x="273050" y="2908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1037203" y="2560945"/>
                <a:ext cx="1894121" cy="38779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76200" rotWithShape="0" algn="tl" dir="2700000" dist="50800">
                  <a:srgbClr val="000000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1037203" y="2560945"/>
                <a:ext cx="1894121" cy="582162"/>
              </a:xfrm>
              <a:prstGeom prst="rect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7"/>
            <p:cNvGrpSpPr/>
            <p:nvPr/>
          </p:nvGrpSpPr>
          <p:grpSpPr>
            <a:xfrm>
              <a:off x="5011029" y="1323658"/>
              <a:ext cx="2154411" cy="4437701"/>
              <a:chOff x="5011029" y="1323658"/>
              <a:chExt cx="2154411" cy="4437701"/>
            </a:xfrm>
          </p:grpSpPr>
          <p:grpSp>
            <p:nvGrpSpPr>
              <p:cNvPr id="473" name="Google Shape;473;p17"/>
              <p:cNvGrpSpPr/>
              <p:nvPr/>
            </p:nvGrpSpPr>
            <p:grpSpPr>
              <a:xfrm>
                <a:off x="5505037" y="1323658"/>
                <a:ext cx="1136932" cy="1334681"/>
                <a:chOff x="6591300" y="1966752"/>
                <a:chExt cx="830580" cy="975045"/>
              </a:xfrm>
            </p:grpSpPr>
            <p:sp>
              <p:nvSpPr>
                <p:cNvPr id="474" name="Google Shape;474;p17"/>
                <p:cNvSpPr/>
                <p:nvPr/>
              </p:nvSpPr>
              <p:spPr>
                <a:xfrm>
                  <a:off x="6591300" y="2484597"/>
                  <a:ext cx="830580" cy="457200"/>
                </a:xfrm>
                <a:custGeom>
                  <a:rect b="b" l="l" r="r" t="t"/>
                  <a:pathLst>
                    <a:path extrusionOk="0" h="457200" w="830580">
                      <a:moveTo>
                        <a:pt x="0" y="0"/>
                      </a:moveTo>
                      <a:lnTo>
                        <a:pt x="830580" y="0"/>
                      </a:lnTo>
                      <a:lnTo>
                        <a:pt x="830580" y="457200"/>
                      </a:lnTo>
                      <a:lnTo>
                        <a:pt x="608210" y="457200"/>
                      </a:lnTo>
                      <a:lnTo>
                        <a:pt x="608210" y="415966"/>
                      </a:lnTo>
                      <a:lnTo>
                        <a:pt x="573326" y="415966"/>
                      </a:lnTo>
                      <a:lnTo>
                        <a:pt x="532092" y="457200"/>
                      </a:lnTo>
                      <a:lnTo>
                        <a:pt x="298488" y="457200"/>
                      </a:lnTo>
                      <a:lnTo>
                        <a:pt x="257254" y="415966"/>
                      </a:lnTo>
                      <a:lnTo>
                        <a:pt x="222370" y="415966"/>
                      </a:lnTo>
                      <a:lnTo>
                        <a:pt x="222370" y="45720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13132"/>
                    </a:gs>
                    <a:gs pos="7000">
                      <a:srgbClr val="313132"/>
                    </a:gs>
                    <a:gs pos="46000">
                      <a:srgbClr val="3B3B3D"/>
                    </a:gs>
                    <a:gs pos="93000">
                      <a:srgbClr val="363638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762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7"/>
                <p:cNvSpPr/>
                <p:nvPr/>
              </p:nvSpPr>
              <p:spPr>
                <a:xfrm>
                  <a:off x="6790111" y="1966752"/>
                  <a:ext cx="432956" cy="938372"/>
                </a:xfrm>
                <a:custGeom>
                  <a:rect b="b" l="l" r="r" t="t"/>
                  <a:pathLst>
                    <a:path extrusionOk="0" h="938372" w="432956">
                      <a:moveTo>
                        <a:pt x="41218" y="938372"/>
                      </a:moveTo>
                      <a:cubicBezTo>
                        <a:pt x="109163" y="674053"/>
                        <a:pt x="139668" y="603893"/>
                        <a:pt x="138592" y="458103"/>
                      </a:cubicBezTo>
                      <a:cubicBezTo>
                        <a:pt x="137871" y="360373"/>
                        <a:pt x="146676" y="307093"/>
                        <a:pt x="63405" y="260163"/>
                      </a:cubicBezTo>
                      <a:cubicBezTo>
                        <a:pt x="24230" y="232584"/>
                        <a:pt x="0" y="194484"/>
                        <a:pt x="0" y="152400"/>
                      </a:cubicBezTo>
                      <a:cubicBezTo>
                        <a:pt x="0" y="68232"/>
                        <a:pt x="96921" y="0"/>
                        <a:pt x="216478" y="0"/>
                      </a:cubicBezTo>
                      <a:cubicBezTo>
                        <a:pt x="336035" y="0"/>
                        <a:pt x="432956" y="68232"/>
                        <a:pt x="432956" y="152400"/>
                      </a:cubicBezTo>
                      <a:cubicBezTo>
                        <a:pt x="432956" y="194484"/>
                        <a:pt x="408726" y="232584"/>
                        <a:pt x="369551" y="260163"/>
                      </a:cubicBezTo>
                      <a:cubicBezTo>
                        <a:pt x="299742" y="303769"/>
                        <a:pt x="318833" y="363250"/>
                        <a:pt x="315699" y="454481"/>
                      </a:cubicBezTo>
                      <a:cubicBezTo>
                        <a:pt x="325700" y="599440"/>
                        <a:pt x="322208" y="722472"/>
                        <a:pt x="394280" y="928212"/>
                      </a:cubicBezTo>
                    </a:path>
                  </a:pathLst>
                </a:custGeom>
                <a:noFill/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6" name="Google Shape;476;p17"/>
              <p:cNvSpPr txBox="1"/>
              <p:nvPr/>
            </p:nvSpPr>
            <p:spPr>
              <a:xfrm>
                <a:off x="5372918" y="5361249"/>
                <a:ext cx="140253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200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文献二</a:t>
                </a:r>
                <a:endParaRPr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5011029" y="3227019"/>
                <a:ext cx="2154411" cy="167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757070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Maintain a safe workplace environment</a:t>
                </a:r>
                <a:endParaRPr sz="1400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</p:grpSp>
      <p:grpSp>
        <p:nvGrpSpPr>
          <p:cNvPr id="478" name="Google Shape;478;p17"/>
          <p:cNvGrpSpPr/>
          <p:nvPr/>
        </p:nvGrpSpPr>
        <p:grpSpPr>
          <a:xfrm>
            <a:off x="7980661" y="1323658"/>
            <a:ext cx="3719140" cy="5139596"/>
            <a:chOff x="7980661" y="1323658"/>
            <a:chExt cx="3719140" cy="5139596"/>
          </a:xfrm>
        </p:grpSpPr>
        <p:grpSp>
          <p:nvGrpSpPr>
            <p:cNvPr id="479" name="Google Shape;479;p17"/>
            <p:cNvGrpSpPr/>
            <p:nvPr/>
          </p:nvGrpSpPr>
          <p:grpSpPr>
            <a:xfrm>
              <a:off x="7980661" y="1769833"/>
              <a:ext cx="3719140" cy="4693421"/>
              <a:chOff x="655912" y="2105133"/>
              <a:chExt cx="2607791" cy="4693421"/>
            </a:xfrm>
          </p:grpSpPr>
          <p:sp>
            <p:nvSpPr>
              <p:cNvPr id="480" name="Google Shape;480;p17"/>
              <p:cNvSpPr/>
              <p:nvPr/>
            </p:nvSpPr>
            <p:spPr>
              <a:xfrm flipH="1" rot="5400000">
                <a:off x="735314" y="4270165"/>
                <a:ext cx="4693421" cy="363357"/>
              </a:xfrm>
              <a:custGeom>
                <a:rect b="b" l="l" r="r" t="t"/>
                <a:pathLst>
                  <a:path extrusionOk="0" h="316231" w="2265926">
                    <a:moveTo>
                      <a:pt x="172657" y="316231"/>
                    </a:moveTo>
                    <a:lnTo>
                      <a:pt x="0" y="0"/>
                    </a:lnTo>
                    <a:lnTo>
                      <a:pt x="2265926" y="303531"/>
                    </a:lnTo>
                    <a:lnTo>
                      <a:pt x="172657" y="3162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 rot="10800000">
                <a:off x="655912" y="6409659"/>
                <a:ext cx="2605627" cy="334172"/>
              </a:xfrm>
              <a:custGeom>
                <a:rect b="b" l="l" r="r" t="t"/>
                <a:pathLst>
                  <a:path extrusionOk="0" h="290831" w="2267687">
                    <a:moveTo>
                      <a:pt x="273050" y="290831"/>
                    </a:moveTo>
                    <a:lnTo>
                      <a:pt x="0" y="0"/>
                    </a:lnTo>
                    <a:lnTo>
                      <a:pt x="2267687" y="290831"/>
                    </a:lnTo>
                    <a:lnTo>
                      <a:pt x="273050" y="2908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1037203" y="2560945"/>
                <a:ext cx="1894121" cy="38779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76200" rotWithShape="0" algn="tl" dir="2700000" dist="50800">
                  <a:srgbClr val="000000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>
                <a:off x="1037203" y="2560945"/>
                <a:ext cx="1894121" cy="582162"/>
              </a:xfrm>
              <a:prstGeom prst="rect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7"/>
            <p:cNvGrpSpPr/>
            <p:nvPr/>
          </p:nvGrpSpPr>
          <p:grpSpPr>
            <a:xfrm>
              <a:off x="9277444" y="1323658"/>
              <a:ext cx="1136932" cy="1334681"/>
              <a:chOff x="6591300" y="1966752"/>
              <a:chExt cx="830580" cy="975045"/>
            </a:xfrm>
          </p:grpSpPr>
          <p:sp>
            <p:nvSpPr>
              <p:cNvPr id="485" name="Google Shape;485;p17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rect b="b" l="l" r="r" t="t"/>
                <a:pathLst>
                  <a:path extrusionOk="0" h="457200" w="83058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0">
                    <a:srgbClr val="313132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rgbClr val="363638"/>
                  </a:gs>
                  <a:gs pos="100000">
                    <a:srgbClr val="262626"/>
                  </a:gs>
                </a:gsLst>
                <a:lin ang="5400000" scaled="0"/>
              </a:gradFill>
              <a:ln>
                <a:noFill/>
              </a:ln>
              <a:effectLst>
                <a:outerShdw blurRad="76200" rotWithShape="0" algn="tl" dir="2700000" dist="254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7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rect b="b" l="l" r="r" t="t"/>
                <a:pathLst>
                  <a:path extrusionOk="0" h="938372" w="432956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 id="487" name="Google Shape;487;p17"/>
            <p:cNvSpPr txBox="1"/>
            <p:nvPr/>
          </p:nvSpPr>
          <p:spPr>
            <a:xfrm>
              <a:off x="9294892" y="5359377"/>
              <a:ext cx="11270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0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文献三</a:t>
              </a:r>
              <a:endPara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8824774" y="3227019"/>
              <a:ext cx="2154411" cy="167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Perform services honorably and lawfully</a:t>
              </a:r>
              <a:endParaRPr sz="1400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489" name="Google Shape;489;p17"/>
          <p:cNvCxnSpPr>
            <a:stCxn id="490" idx="3"/>
          </p:cNvCxnSpPr>
          <p:nvPr/>
        </p:nvCxnSpPr>
        <p:spPr>
          <a:xfrm flipH="1" rot="10800000">
            <a:off x="4865285" y="571552"/>
            <a:ext cx="7542600" cy="300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17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2" name="Google Shape;492;p17"/>
          <p:cNvGrpSpPr/>
          <p:nvPr/>
        </p:nvGrpSpPr>
        <p:grpSpPr>
          <a:xfrm>
            <a:off x="666820" y="300286"/>
            <a:ext cx="4198465" cy="523220"/>
            <a:chOff x="666819" y="300264"/>
            <a:chExt cx="3257149" cy="523220"/>
          </a:xfrm>
        </p:grpSpPr>
        <p:sp>
          <p:nvSpPr>
            <p:cNvPr id="490" name="Google Shape;490;p17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Ethical Significance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/>
          <p:nvPr/>
        </p:nvSpPr>
        <p:spPr>
          <a:xfrm>
            <a:off x="714078" y="1372742"/>
            <a:ext cx="5294100" cy="616800"/>
          </a:xfrm>
          <a:prstGeom prst="rect">
            <a:avLst/>
          </a:prstGeom>
          <a:solidFill>
            <a:srgbClr val="005CA7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Personal Impact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0" name="Google Shape;500;p18"/>
          <p:cNvSpPr/>
          <p:nvPr/>
        </p:nvSpPr>
        <p:spPr>
          <a:xfrm>
            <a:off x="6378550" y="1372742"/>
            <a:ext cx="5294100" cy="616800"/>
          </a:xfrm>
          <a:prstGeom prst="rect">
            <a:avLst/>
          </a:prstGeom>
          <a:solidFill>
            <a:srgbClr val="005CA7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Public Impact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1" name="Google Shape;501;p18"/>
          <p:cNvSpPr/>
          <p:nvPr/>
        </p:nvSpPr>
        <p:spPr>
          <a:xfrm>
            <a:off x="714078" y="2567518"/>
            <a:ext cx="5022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Microsoft Yahei"/>
              <a:buChar char="●"/>
            </a:pPr>
            <a:r>
              <a:rPr lang="zh-CN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Risk of Identity theft was Increased </a:t>
            </a:r>
            <a:endParaRPr>
              <a:solidFill>
                <a:srgbClr val="75707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Microsoft Yahei"/>
              <a:buChar char="●"/>
            </a:pPr>
            <a:r>
              <a:rPr lang="zh-CN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 and  Driver were at risk for scam  and phishing email, as there personal information such as email phone no. and address were leaked.</a:t>
            </a:r>
            <a:endParaRPr>
              <a:solidFill>
                <a:srgbClr val="75707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502" name="Google Shape;502;p18"/>
          <p:cNvGrpSpPr/>
          <p:nvPr/>
        </p:nvGrpSpPr>
        <p:grpSpPr>
          <a:xfrm>
            <a:off x="6378549" y="2035503"/>
            <a:ext cx="5022858" cy="1160461"/>
            <a:chOff x="6281224" y="5068928"/>
            <a:chExt cx="5022858" cy="1160461"/>
          </a:xfrm>
        </p:grpSpPr>
        <p:sp>
          <p:nvSpPr>
            <p:cNvPr id="503" name="Google Shape;503;p18"/>
            <p:cNvSpPr/>
            <p:nvPr/>
          </p:nvSpPr>
          <p:spPr>
            <a:xfrm>
              <a:off x="6281224" y="5600943"/>
              <a:ext cx="5022858" cy="628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Microsoft Yahei"/>
                <a:buChar char="●"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General Data Protection  Regulation by EU was launched after this incidence. 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Microsoft Yahei"/>
                <a:buChar char="●"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People in general lost their trust towards company integrity.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7984087" y="5068928"/>
              <a:ext cx="1888295" cy="448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505" name="Google Shape;505;p18"/>
          <p:cNvCxnSpPr/>
          <p:nvPr/>
        </p:nvCxnSpPr>
        <p:spPr>
          <a:xfrm>
            <a:off x="3932475" y="571500"/>
            <a:ext cx="847542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18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7" name="Google Shape;507;p1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508" name="Google Shape;508;p18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Impact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"/>
          <p:cNvSpPr/>
          <p:nvPr/>
        </p:nvSpPr>
        <p:spPr>
          <a:xfrm>
            <a:off x="2323915" y="1911594"/>
            <a:ext cx="2757000" cy="464100"/>
          </a:xfrm>
          <a:prstGeom prst="homePlate">
            <a:avLst>
              <a:gd fmla="val 50000" name="adj"/>
            </a:avLst>
          </a:prstGeom>
          <a:solidFill>
            <a:srgbClr val="005CA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>
            <a:off x="4945689" y="1911594"/>
            <a:ext cx="2757000" cy="464100"/>
          </a:xfrm>
          <a:prstGeom prst="chevron">
            <a:avLst>
              <a:gd fmla="val 5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>
            <a:off x="7593918" y="1911594"/>
            <a:ext cx="2757000" cy="464100"/>
          </a:xfrm>
          <a:prstGeom prst="chevron">
            <a:avLst>
              <a:gd fmla="val 50000" name="adj"/>
            </a:avLst>
          </a:prstGeom>
          <a:solidFill>
            <a:srgbClr val="005CA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9"/>
          <p:cNvGrpSpPr/>
          <p:nvPr/>
        </p:nvGrpSpPr>
        <p:grpSpPr>
          <a:xfrm>
            <a:off x="2322086" y="2423785"/>
            <a:ext cx="2389928" cy="3057740"/>
            <a:chOff x="757411" y="2492160"/>
            <a:chExt cx="2389928" cy="3057740"/>
          </a:xfrm>
        </p:grpSpPr>
        <p:sp>
          <p:nvSpPr>
            <p:cNvPr id="519" name="Google Shape;519;p19"/>
            <p:cNvSpPr/>
            <p:nvPr/>
          </p:nvSpPr>
          <p:spPr>
            <a:xfrm>
              <a:off x="757411" y="2492160"/>
              <a:ext cx="2389928" cy="305774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955603" y="3426174"/>
              <a:ext cx="1993544" cy="1754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Spread of panic among uber users and in general public.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21" name="Google Shape;521;p19"/>
          <p:cNvGrpSpPr/>
          <p:nvPr/>
        </p:nvGrpSpPr>
        <p:grpSpPr>
          <a:xfrm>
            <a:off x="4943860" y="2423785"/>
            <a:ext cx="2389928" cy="3057740"/>
            <a:chOff x="3379185" y="2492160"/>
            <a:chExt cx="2389928" cy="3057740"/>
          </a:xfrm>
        </p:grpSpPr>
        <p:sp>
          <p:nvSpPr>
            <p:cNvPr id="522" name="Google Shape;522;p19"/>
            <p:cNvSpPr/>
            <p:nvPr/>
          </p:nvSpPr>
          <p:spPr>
            <a:xfrm>
              <a:off x="3379185" y="2492160"/>
              <a:ext cx="2389928" cy="305774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577377" y="3426174"/>
              <a:ext cx="1993544" cy="1754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Uber has to Provide Identity theft protection To its own 600,000 Drivers.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24" name="Google Shape;524;p19"/>
          <p:cNvGrpSpPr/>
          <p:nvPr/>
        </p:nvGrpSpPr>
        <p:grpSpPr>
          <a:xfrm>
            <a:off x="7593937" y="2423785"/>
            <a:ext cx="2389928" cy="3057740"/>
            <a:chOff x="6027412" y="2492160"/>
            <a:chExt cx="2389928" cy="3057740"/>
          </a:xfrm>
        </p:grpSpPr>
        <p:sp>
          <p:nvSpPr>
            <p:cNvPr id="525" name="Google Shape;525;p19"/>
            <p:cNvSpPr/>
            <p:nvPr/>
          </p:nvSpPr>
          <p:spPr>
            <a:xfrm>
              <a:off x="6027412" y="2492160"/>
              <a:ext cx="2389928" cy="305774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25604" y="3426174"/>
              <a:ext cx="1993544" cy="1754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Uber  has  been fined for $148 million in settlements.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527" name="Google Shape;527;p19"/>
          <p:cNvCxnSpPr/>
          <p:nvPr/>
        </p:nvCxnSpPr>
        <p:spPr>
          <a:xfrm>
            <a:off x="3932475" y="571500"/>
            <a:ext cx="847542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19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9" name="Google Shape;529;p19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530" name="Google Shape;530;p1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Consequences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8397776" y="3783151"/>
            <a:ext cx="270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1040880" y="3723724"/>
            <a:ext cx="270079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39" name="Google Shape;539;p20"/>
          <p:cNvGrpSpPr/>
          <p:nvPr/>
        </p:nvGrpSpPr>
        <p:grpSpPr>
          <a:xfrm>
            <a:off x="975451" y="2159859"/>
            <a:ext cx="3411167" cy="745090"/>
            <a:chOff x="1112070" y="2333881"/>
            <a:chExt cx="3411167" cy="745090"/>
          </a:xfrm>
        </p:grpSpPr>
        <p:sp>
          <p:nvSpPr>
            <p:cNvPr id="540" name="Google Shape;540;p20"/>
            <p:cNvSpPr/>
            <p:nvPr/>
          </p:nvSpPr>
          <p:spPr>
            <a:xfrm>
              <a:off x="1112070" y="2333881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8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1657346" y="2465281"/>
              <a:ext cx="2865891" cy="613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No, it is hard to preventable. 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42" name="Google Shape;542;p20"/>
          <p:cNvGrpSpPr/>
          <p:nvPr/>
        </p:nvGrpSpPr>
        <p:grpSpPr>
          <a:xfrm>
            <a:off x="975451" y="4699513"/>
            <a:ext cx="3411167" cy="802987"/>
            <a:chOff x="1112070" y="4378512"/>
            <a:chExt cx="3411167" cy="802987"/>
          </a:xfrm>
        </p:grpSpPr>
        <p:sp>
          <p:nvSpPr>
            <p:cNvPr id="543" name="Google Shape;543;p20"/>
            <p:cNvSpPr/>
            <p:nvPr/>
          </p:nvSpPr>
          <p:spPr>
            <a:xfrm>
              <a:off x="1112070" y="4378512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3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657346" y="4567809"/>
              <a:ext cx="2865891" cy="613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Pay more effort and money on security.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45" name="Google Shape;545;p20"/>
          <p:cNvGrpSpPr/>
          <p:nvPr/>
        </p:nvGrpSpPr>
        <p:grpSpPr>
          <a:xfrm>
            <a:off x="7699857" y="2157748"/>
            <a:ext cx="3450765" cy="768388"/>
            <a:chOff x="7444660" y="2333881"/>
            <a:chExt cx="3450765" cy="768388"/>
          </a:xfrm>
        </p:grpSpPr>
        <p:sp>
          <p:nvSpPr>
            <p:cNvPr id="546" name="Google Shape;546;p20"/>
            <p:cNvSpPr/>
            <p:nvPr/>
          </p:nvSpPr>
          <p:spPr>
            <a:xfrm>
              <a:off x="10484740" y="2333881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3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7444660" y="2455942"/>
              <a:ext cx="2865891" cy="646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We can use some way to improve security.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48" name="Google Shape;548;p20"/>
          <p:cNvGrpSpPr/>
          <p:nvPr/>
        </p:nvGrpSpPr>
        <p:grpSpPr>
          <a:xfrm>
            <a:off x="7691392" y="4686842"/>
            <a:ext cx="3459230" cy="815658"/>
            <a:chOff x="7691391" y="4388224"/>
            <a:chExt cx="3459230" cy="815658"/>
          </a:xfrm>
        </p:grpSpPr>
        <p:sp>
          <p:nvSpPr>
            <p:cNvPr id="549" name="Google Shape;549;p20"/>
            <p:cNvSpPr/>
            <p:nvPr/>
          </p:nvSpPr>
          <p:spPr>
            <a:xfrm>
              <a:off x="10739936" y="4388224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53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691391" y="4557555"/>
              <a:ext cx="2865891" cy="646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zh-CN">
                  <a:solidFill>
                    <a:srgbClr val="75707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Only save what is necessary.</a:t>
              </a:r>
              <a:endParaRPr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4481058" y="1979831"/>
            <a:ext cx="3229884" cy="3230843"/>
            <a:chOff x="4481058" y="1979831"/>
            <a:chExt cx="3229884" cy="3230843"/>
          </a:xfrm>
        </p:grpSpPr>
        <p:sp>
          <p:nvSpPr>
            <p:cNvPr id="552" name="Google Shape;552;p20"/>
            <p:cNvSpPr/>
            <p:nvPr/>
          </p:nvSpPr>
          <p:spPr>
            <a:xfrm>
              <a:off x="5328004" y="2844441"/>
              <a:ext cx="1664366" cy="1497929"/>
            </a:xfrm>
            <a:custGeom>
              <a:rect b="b" l="l" r="r" t="t"/>
              <a:pathLst>
                <a:path extrusionOk="0" h="232" w="257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648366" y="3265240"/>
              <a:ext cx="858077" cy="636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0"/>
            <p:cNvGrpSpPr/>
            <p:nvPr/>
          </p:nvGrpSpPr>
          <p:grpSpPr>
            <a:xfrm>
              <a:off x="4481058" y="1979831"/>
              <a:ext cx="1900135" cy="1596415"/>
              <a:chOff x="4481058" y="1979831"/>
              <a:chExt cx="1900135" cy="1596415"/>
            </a:xfrm>
          </p:grpSpPr>
          <p:sp>
            <p:nvSpPr>
              <p:cNvPr id="555" name="Google Shape;555;p20"/>
              <p:cNvSpPr/>
              <p:nvPr/>
            </p:nvSpPr>
            <p:spPr>
              <a:xfrm rot="10800000">
                <a:off x="4481058" y="1979831"/>
                <a:ext cx="1900135" cy="1596415"/>
              </a:xfrm>
              <a:custGeom>
                <a:rect b="b" l="l" r="r" t="t"/>
                <a:pathLst>
                  <a:path extrusionOk="0" h="2072270" w="2466521">
                    <a:moveTo>
                      <a:pt x="370825" y="2072270"/>
                    </a:moveTo>
                    <a:lnTo>
                      <a:pt x="303147" y="2068853"/>
                    </a:lnTo>
                    <a:lnTo>
                      <a:pt x="284239" y="2066281"/>
                    </a:lnTo>
                    <a:cubicBezTo>
                      <a:pt x="184305" y="2038557"/>
                      <a:pt x="98017" y="1971400"/>
                      <a:pt x="47099" y="1877727"/>
                    </a:cubicBezTo>
                    <a:cubicBezTo>
                      <a:pt x="-20793" y="1752830"/>
                      <a:pt x="-14929" y="1600802"/>
                      <a:pt x="62381" y="1481505"/>
                    </a:cubicBezTo>
                    <a:cubicBezTo>
                      <a:pt x="101036" y="1421857"/>
                      <a:pt x="154456" y="1375169"/>
                      <a:pt x="215929" y="1344762"/>
                    </a:cubicBezTo>
                    <a:lnTo>
                      <a:pt x="307716" y="1313682"/>
                    </a:lnTo>
                    <a:lnTo>
                      <a:pt x="370825" y="1316868"/>
                    </a:lnTo>
                    <a:cubicBezTo>
                      <a:pt x="1065430" y="1316868"/>
                      <a:pt x="1636739" y="788972"/>
                      <a:pt x="1705439" y="112493"/>
                    </a:cubicBezTo>
                    <a:lnTo>
                      <a:pt x="1709142" y="39163"/>
                    </a:lnTo>
                    <a:lnTo>
                      <a:pt x="1718451" y="53001"/>
                    </a:lnTo>
                    <a:cubicBezTo>
                      <a:pt x="1746512" y="84662"/>
                      <a:pt x="1779046" y="112833"/>
                      <a:pt x="1815545" y="136486"/>
                    </a:cubicBezTo>
                    <a:cubicBezTo>
                      <a:pt x="1961542" y="231099"/>
                      <a:pt x="2147595" y="238275"/>
                      <a:pt x="2300446" y="155189"/>
                    </a:cubicBezTo>
                    <a:cubicBezTo>
                      <a:pt x="2338659" y="134418"/>
                      <a:pt x="2373266" y="108837"/>
                      <a:pt x="2403682" y="79431"/>
                    </a:cubicBezTo>
                    <a:lnTo>
                      <a:pt x="2466521" y="0"/>
                    </a:lnTo>
                    <a:lnTo>
                      <a:pt x="2456941" y="189728"/>
                    </a:lnTo>
                    <a:cubicBezTo>
                      <a:pt x="2349556" y="1247124"/>
                      <a:pt x="1456552" y="2072270"/>
                      <a:pt x="370825" y="2072270"/>
                    </a:cubicBez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6" name="Google Shape;55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731739" y="2105600"/>
                <a:ext cx="360462" cy="337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7" name="Google Shape;557;p20"/>
            <p:cNvGrpSpPr/>
            <p:nvPr/>
          </p:nvGrpSpPr>
          <p:grpSpPr>
            <a:xfrm>
              <a:off x="6276627" y="1996989"/>
              <a:ext cx="1434315" cy="1849054"/>
              <a:chOff x="6276627" y="1996989"/>
              <a:chExt cx="1434315" cy="1849054"/>
            </a:xfrm>
          </p:grpSpPr>
          <p:sp>
            <p:nvSpPr>
              <p:cNvPr id="558" name="Google Shape;558;p20"/>
              <p:cNvSpPr/>
              <p:nvPr/>
            </p:nvSpPr>
            <p:spPr>
              <a:xfrm rot="10800000">
                <a:off x="6276627" y="1996989"/>
                <a:ext cx="1434315" cy="1849054"/>
              </a:xfrm>
              <a:custGeom>
                <a:rect b="b" l="l" r="r" t="t"/>
                <a:pathLst>
                  <a:path extrusionOk="0" h="2400216" w="1861852">
                    <a:moveTo>
                      <a:pt x="1807547" y="2400216"/>
                    </a:moveTo>
                    <a:lnTo>
                      <a:pt x="1674335" y="2379885"/>
                    </a:lnTo>
                    <a:cubicBezTo>
                      <a:pt x="718794" y="2184353"/>
                      <a:pt x="0" y="1338891"/>
                      <a:pt x="0" y="325545"/>
                    </a:cubicBezTo>
                    <a:lnTo>
                      <a:pt x="1464" y="296556"/>
                    </a:lnTo>
                    <a:lnTo>
                      <a:pt x="3139" y="284239"/>
                    </a:lnTo>
                    <a:cubicBezTo>
                      <a:pt x="30863" y="184305"/>
                      <a:pt x="98020" y="98017"/>
                      <a:pt x="191693" y="47099"/>
                    </a:cubicBezTo>
                    <a:cubicBezTo>
                      <a:pt x="316590" y="-20793"/>
                      <a:pt x="468618" y="-14929"/>
                      <a:pt x="587915" y="62381"/>
                    </a:cubicBezTo>
                    <a:cubicBezTo>
                      <a:pt x="647564" y="101036"/>
                      <a:pt x="694251" y="154456"/>
                      <a:pt x="724658" y="215929"/>
                    </a:cubicBezTo>
                    <a:lnTo>
                      <a:pt x="756229" y="309165"/>
                    </a:lnTo>
                    <a:lnTo>
                      <a:pt x="755402" y="325545"/>
                    </a:lnTo>
                    <a:cubicBezTo>
                      <a:pt x="755402" y="973843"/>
                      <a:pt x="1215258" y="1514736"/>
                      <a:pt x="1826575" y="1639830"/>
                    </a:cubicBezTo>
                    <a:lnTo>
                      <a:pt x="1861852" y="1645214"/>
                    </a:lnTo>
                    <a:lnTo>
                      <a:pt x="1799125" y="1687413"/>
                    </a:lnTo>
                    <a:cubicBezTo>
                      <a:pt x="1767464" y="1715474"/>
                      <a:pt x="1739293" y="1748008"/>
                      <a:pt x="1715640" y="1784507"/>
                    </a:cubicBezTo>
                    <a:cubicBezTo>
                      <a:pt x="1621027" y="1930504"/>
                      <a:pt x="1613851" y="2116557"/>
                      <a:pt x="1696937" y="2269408"/>
                    </a:cubicBezTo>
                    <a:cubicBezTo>
                      <a:pt x="1717709" y="2307621"/>
                      <a:pt x="1743290" y="2342228"/>
                      <a:pt x="1772695" y="2372644"/>
                    </a:cubicBezTo>
                    <a:lnTo>
                      <a:pt x="1807547" y="2400216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9" name="Google Shape;559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235435" y="3341060"/>
                <a:ext cx="347708" cy="355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0" name="Google Shape;560;p20"/>
            <p:cNvGrpSpPr/>
            <p:nvPr/>
          </p:nvGrpSpPr>
          <p:grpSpPr>
            <a:xfrm>
              <a:off x="5796682" y="3745267"/>
              <a:ext cx="1903175" cy="1465407"/>
              <a:chOff x="5796682" y="3745267"/>
              <a:chExt cx="1903175" cy="1465407"/>
            </a:xfrm>
          </p:grpSpPr>
          <p:sp>
            <p:nvSpPr>
              <p:cNvPr id="561" name="Google Shape;561;p20"/>
              <p:cNvSpPr/>
              <p:nvPr/>
            </p:nvSpPr>
            <p:spPr>
              <a:xfrm rot="10800000">
                <a:off x="5796682" y="3745267"/>
                <a:ext cx="1903175" cy="1465407"/>
              </a:xfrm>
              <a:custGeom>
                <a:rect b="b" l="l" r="r" t="t"/>
                <a:pathLst>
                  <a:path extrusionOk="0" h="1902212" w="2470467">
                    <a:moveTo>
                      <a:pt x="756723" y="1902212"/>
                    </a:moveTo>
                    <a:lnTo>
                      <a:pt x="717833" y="1844405"/>
                    </a:lnTo>
                    <a:cubicBezTo>
                      <a:pt x="689772" y="1812744"/>
                      <a:pt x="657238" y="1784573"/>
                      <a:pt x="620739" y="1760920"/>
                    </a:cubicBezTo>
                    <a:cubicBezTo>
                      <a:pt x="474742" y="1666307"/>
                      <a:pt x="288689" y="1659131"/>
                      <a:pt x="135838" y="1742217"/>
                    </a:cubicBezTo>
                    <a:cubicBezTo>
                      <a:pt x="97625" y="1762989"/>
                      <a:pt x="63018" y="1788570"/>
                      <a:pt x="32602" y="1817975"/>
                    </a:cubicBezTo>
                    <a:lnTo>
                      <a:pt x="0" y="1859186"/>
                    </a:lnTo>
                    <a:lnTo>
                      <a:pt x="28211" y="1674335"/>
                    </a:lnTo>
                    <a:cubicBezTo>
                      <a:pt x="223744" y="718794"/>
                      <a:pt x="1069206" y="0"/>
                      <a:pt x="2082551" y="0"/>
                    </a:cubicBezTo>
                    <a:lnTo>
                      <a:pt x="2195875" y="5722"/>
                    </a:lnTo>
                    <a:lnTo>
                      <a:pt x="2280810" y="41993"/>
                    </a:lnTo>
                    <a:cubicBezTo>
                      <a:pt x="2339758" y="77045"/>
                      <a:pt x="2389424" y="127708"/>
                      <a:pt x="2423369" y="190157"/>
                    </a:cubicBezTo>
                    <a:cubicBezTo>
                      <a:pt x="2491261" y="315054"/>
                      <a:pt x="2485397" y="467082"/>
                      <a:pt x="2408087" y="586379"/>
                    </a:cubicBezTo>
                    <a:cubicBezTo>
                      <a:pt x="2350105" y="675852"/>
                      <a:pt x="2258900" y="736163"/>
                      <a:pt x="2157128" y="756107"/>
                    </a:cubicBezTo>
                    <a:lnTo>
                      <a:pt x="2128954" y="757745"/>
                    </a:lnTo>
                    <a:lnTo>
                      <a:pt x="2082551" y="755402"/>
                    </a:lnTo>
                    <a:cubicBezTo>
                      <a:pt x="1434253" y="755402"/>
                      <a:pt x="893360" y="1215258"/>
                      <a:pt x="768266" y="1826575"/>
                    </a:cubicBezTo>
                    <a:lnTo>
                      <a:pt x="756723" y="1902212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2" name="Google Shape;562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992479" y="4745267"/>
                <a:ext cx="315898" cy="3316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3" name="Google Shape;563;p20"/>
            <p:cNvGrpSpPr/>
            <p:nvPr/>
          </p:nvGrpSpPr>
          <p:grpSpPr>
            <a:xfrm>
              <a:off x="4488107" y="3479174"/>
              <a:ext cx="1419669" cy="1711046"/>
              <a:chOff x="4488107" y="3479174"/>
              <a:chExt cx="1419669" cy="1711046"/>
            </a:xfrm>
          </p:grpSpPr>
          <p:sp>
            <p:nvSpPr>
              <p:cNvPr id="564" name="Google Shape;564;p20"/>
              <p:cNvSpPr/>
              <p:nvPr/>
            </p:nvSpPr>
            <p:spPr>
              <a:xfrm rot="10800000">
                <a:off x="4488107" y="3479174"/>
                <a:ext cx="1419669" cy="1711046"/>
              </a:xfrm>
              <a:custGeom>
                <a:rect b="b" l="l" r="r" t="t"/>
                <a:pathLst>
                  <a:path extrusionOk="0" h="2221070" w="1842839">
                    <a:moveTo>
                      <a:pt x="1444238" y="2220782"/>
                    </a:moveTo>
                    <a:cubicBezTo>
                      <a:pt x="1375707" y="2218139"/>
                      <a:pt x="1307876" y="2197345"/>
                      <a:pt x="1248227" y="2158690"/>
                    </a:cubicBezTo>
                    <a:cubicBezTo>
                      <a:pt x="1188579" y="2120035"/>
                      <a:pt x="1141891" y="2066615"/>
                      <a:pt x="1111484" y="2005141"/>
                    </a:cubicBezTo>
                    <a:lnTo>
                      <a:pt x="1091568" y="1946324"/>
                    </a:lnTo>
                    <a:lnTo>
                      <a:pt x="1090906" y="1933225"/>
                    </a:lnTo>
                    <a:lnTo>
                      <a:pt x="1073259" y="1817593"/>
                    </a:lnTo>
                    <a:lnTo>
                      <a:pt x="1072426" y="1803275"/>
                    </a:lnTo>
                    <a:lnTo>
                      <a:pt x="1071057" y="1803169"/>
                    </a:lnTo>
                    <a:lnTo>
                      <a:pt x="1070577" y="1800023"/>
                    </a:lnTo>
                    <a:cubicBezTo>
                      <a:pt x="963354" y="1276037"/>
                      <a:pt x="550645" y="863328"/>
                      <a:pt x="26659" y="756105"/>
                    </a:cubicBezTo>
                    <a:lnTo>
                      <a:pt x="0" y="752036"/>
                    </a:lnTo>
                    <a:lnTo>
                      <a:pt x="71201" y="704136"/>
                    </a:lnTo>
                    <a:cubicBezTo>
                      <a:pt x="102862" y="676075"/>
                      <a:pt x="131033" y="643541"/>
                      <a:pt x="154686" y="607042"/>
                    </a:cubicBezTo>
                    <a:cubicBezTo>
                      <a:pt x="249299" y="461045"/>
                      <a:pt x="256475" y="274992"/>
                      <a:pt x="173389" y="122141"/>
                    </a:cubicBezTo>
                    <a:cubicBezTo>
                      <a:pt x="152618" y="83928"/>
                      <a:pt x="127037" y="49321"/>
                      <a:pt x="97631" y="18905"/>
                    </a:cubicBezTo>
                    <a:lnTo>
                      <a:pt x="73735" y="0"/>
                    </a:lnTo>
                    <a:lnTo>
                      <a:pt x="178899" y="16050"/>
                    </a:lnTo>
                    <a:cubicBezTo>
                      <a:pt x="1066187" y="197616"/>
                      <a:pt x="1749341" y="939580"/>
                      <a:pt x="1842408" y="1855990"/>
                    </a:cubicBezTo>
                    <a:lnTo>
                      <a:pt x="1842839" y="1864516"/>
                    </a:lnTo>
                    <a:lnTo>
                      <a:pt x="1833003" y="1936832"/>
                    </a:lnTo>
                    <a:cubicBezTo>
                      <a:pt x="1805279" y="2036766"/>
                      <a:pt x="1738122" y="2123054"/>
                      <a:pt x="1644449" y="2173972"/>
                    </a:cubicBezTo>
                    <a:cubicBezTo>
                      <a:pt x="1582001" y="2207918"/>
                      <a:pt x="1512769" y="2223425"/>
                      <a:pt x="1444238" y="2220782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5" name="Google Shape;565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90036" y="3595889"/>
                <a:ext cx="393357" cy="3697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66" name="Google Shape;566;p20"/>
          <p:cNvCxnSpPr>
            <a:stCxn id="567" idx="3"/>
          </p:cNvCxnSpPr>
          <p:nvPr/>
        </p:nvCxnSpPr>
        <p:spPr>
          <a:xfrm flipH="1" rot="10800000">
            <a:off x="5554799" y="571538"/>
            <a:ext cx="7491900" cy="300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8" name="Google Shape;568;p20"/>
          <p:cNvCxnSpPr/>
          <p:nvPr/>
        </p:nvCxnSpPr>
        <p:spPr>
          <a:xfrm>
            <a:off x="-76648" y="573038"/>
            <a:ext cx="1052100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69" name="Google Shape;569;p20"/>
          <p:cNvGrpSpPr/>
          <p:nvPr/>
        </p:nvGrpSpPr>
        <p:grpSpPr>
          <a:xfrm>
            <a:off x="666795" y="300272"/>
            <a:ext cx="4888004" cy="523220"/>
            <a:chOff x="666819" y="300264"/>
            <a:chExt cx="3257149" cy="523220"/>
          </a:xfrm>
        </p:grpSpPr>
        <p:sp>
          <p:nvSpPr>
            <p:cNvPr id="567" name="Google Shape;567;p20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66819" y="300264"/>
              <a:ext cx="30920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Was this preventable?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1"/>
          <p:cNvSpPr/>
          <p:nvPr/>
        </p:nvSpPr>
        <p:spPr>
          <a:xfrm flipH="1">
            <a:off x="4713845" y="2946613"/>
            <a:ext cx="247650" cy="246062"/>
          </a:xfrm>
          <a:custGeom>
            <a:rect b="b" l="l" r="r" t="t"/>
            <a:pathLst>
              <a:path extrusionOk="0" h="346" w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/>
          <p:nvPr/>
        </p:nvSpPr>
        <p:spPr>
          <a:xfrm flipH="1">
            <a:off x="7137161" y="3799236"/>
            <a:ext cx="247650" cy="246063"/>
          </a:xfrm>
          <a:custGeom>
            <a:rect b="b" l="l" r="r" t="t"/>
            <a:pathLst>
              <a:path extrusionOk="0" h="346" w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7636795" y="3774615"/>
            <a:ext cx="34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Awaken people's security consciousness.</a:t>
            </a:r>
            <a:endParaRPr>
              <a:solidFill>
                <a:srgbClr val="75707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992624" y="2767152"/>
            <a:ext cx="349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Protect customer security is the most important thing for the company.</a:t>
            </a:r>
            <a:endParaRPr>
              <a:solidFill>
                <a:srgbClr val="75707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80" name="Google Shape;580;p21"/>
          <p:cNvCxnSpPr>
            <a:stCxn id="581" idx="3"/>
          </p:cNvCxnSpPr>
          <p:nvPr/>
        </p:nvCxnSpPr>
        <p:spPr>
          <a:xfrm flipH="1" rot="10800000">
            <a:off x="9217152" y="571552"/>
            <a:ext cx="3190800" cy="300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21"/>
          <p:cNvCxnSpPr/>
          <p:nvPr/>
        </p:nvCxnSpPr>
        <p:spPr>
          <a:xfrm>
            <a:off x="-124973" y="573038"/>
            <a:ext cx="1052100" cy="0"/>
          </a:xfrm>
          <a:prstGeom prst="straightConnector1">
            <a:avLst/>
          </a:prstGeom>
          <a:noFill/>
          <a:ln cap="flat" cmpd="sng" w="38100">
            <a:solidFill>
              <a:srgbClr val="005CA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3" name="Google Shape;583;p21"/>
          <p:cNvGrpSpPr/>
          <p:nvPr/>
        </p:nvGrpSpPr>
        <p:grpSpPr>
          <a:xfrm>
            <a:off x="811934" y="300286"/>
            <a:ext cx="8405218" cy="523220"/>
            <a:chOff x="811962" y="300264"/>
            <a:chExt cx="3112006" cy="523220"/>
          </a:xfrm>
        </p:grpSpPr>
        <p:sp>
          <p:nvSpPr>
            <p:cNvPr id="581" name="Google Shape;581;p21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005C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11962" y="300264"/>
              <a:ext cx="309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zh-CN" sz="2800">
                  <a:solidFill>
                    <a:srgbClr val="005CA7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Conclusion/relevancy/lesson learned</a:t>
              </a:r>
              <a:endParaRPr/>
            </a:p>
          </p:txBody>
        </p:sp>
      </p:grpSp>
      <p:grpSp>
        <p:nvGrpSpPr>
          <p:cNvPr id="585" name="Google Shape;585;p21"/>
          <p:cNvGrpSpPr/>
          <p:nvPr/>
        </p:nvGrpSpPr>
        <p:grpSpPr>
          <a:xfrm>
            <a:off x="5271227" y="2522745"/>
            <a:ext cx="1136596" cy="1135523"/>
            <a:chOff x="1314165" y="3137941"/>
            <a:chExt cx="1908000" cy="1906200"/>
          </a:xfrm>
        </p:grpSpPr>
        <p:sp>
          <p:nvSpPr>
            <p:cNvPr id="586" name="Google Shape;586;p21"/>
            <p:cNvSpPr/>
            <p:nvPr/>
          </p:nvSpPr>
          <p:spPr>
            <a:xfrm flipH="1">
              <a:off x="1314165" y="3137941"/>
              <a:ext cx="1908000" cy="19062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 flipH="1">
              <a:off x="1455318" y="3277458"/>
              <a:ext cx="1625700" cy="16257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 txBox="1"/>
            <p:nvPr/>
          </p:nvSpPr>
          <p:spPr>
            <a:xfrm flipH="1">
              <a:off x="1730581" y="3626055"/>
              <a:ext cx="1044900" cy="8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chemeClr val="l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/>
            </a:p>
          </p:txBody>
        </p:sp>
      </p:grpSp>
      <p:grpSp>
        <p:nvGrpSpPr>
          <p:cNvPr id="589" name="Google Shape;589;p21"/>
          <p:cNvGrpSpPr/>
          <p:nvPr/>
        </p:nvGrpSpPr>
        <p:grpSpPr>
          <a:xfrm>
            <a:off x="5698784" y="3387122"/>
            <a:ext cx="1136596" cy="1135523"/>
            <a:chOff x="1314165" y="3137941"/>
            <a:chExt cx="1908000" cy="1906200"/>
          </a:xfrm>
        </p:grpSpPr>
        <p:sp>
          <p:nvSpPr>
            <p:cNvPr id="590" name="Google Shape;590;p21"/>
            <p:cNvSpPr/>
            <p:nvPr/>
          </p:nvSpPr>
          <p:spPr>
            <a:xfrm flipH="1">
              <a:off x="1314165" y="3137941"/>
              <a:ext cx="1908000" cy="19062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 flipH="1">
              <a:off x="1455318" y="3277458"/>
              <a:ext cx="1625700" cy="1625700"/>
            </a:xfrm>
            <a:prstGeom prst="ellipse">
              <a:avLst/>
            </a:prstGeom>
            <a:solidFill>
              <a:srgbClr val="005CA7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1"/>
            <p:cNvSpPr txBox="1"/>
            <p:nvPr/>
          </p:nvSpPr>
          <p:spPr>
            <a:xfrm flipH="1">
              <a:off x="1730581" y="3626055"/>
              <a:ext cx="1044900" cy="8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800">
                  <a:solidFill>
                    <a:schemeClr val="lt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