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14A17-0D08-4FEB-9D3B-FD12370E09B9}" v="9" dt="2022-08-22T03:28:15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adhy Sharma" userId="ed5022a7-477b-4f7c-97e5-617e03980cdb" providerId="ADAL" clId="{20314A17-0D08-4FEB-9D3B-FD12370E09B9}"/>
    <pc:docChg chg="custSel addSld delSld modSld">
      <pc:chgData name="Aaradhy Sharma" userId="ed5022a7-477b-4f7c-97e5-617e03980cdb" providerId="ADAL" clId="{20314A17-0D08-4FEB-9D3B-FD12370E09B9}" dt="2022-08-22T03:34:15.670" v="268" actId="20577"/>
      <pc:docMkLst>
        <pc:docMk/>
      </pc:docMkLst>
      <pc:sldChg chg="modSp new mod">
        <pc:chgData name="Aaradhy Sharma" userId="ed5022a7-477b-4f7c-97e5-617e03980cdb" providerId="ADAL" clId="{20314A17-0D08-4FEB-9D3B-FD12370E09B9}" dt="2022-08-22T03:34:15.670" v="268" actId="20577"/>
        <pc:sldMkLst>
          <pc:docMk/>
          <pc:sldMk cId="2470757286" sldId="256"/>
        </pc:sldMkLst>
        <pc:spChg chg="mod">
          <ac:chgData name="Aaradhy Sharma" userId="ed5022a7-477b-4f7c-97e5-617e03980cdb" providerId="ADAL" clId="{20314A17-0D08-4FEB-9D3B-FD12370E09B9}" dt="2022-08-22T03:20:08.484" v="44"/>
          <ac:spMkLst>
            <pc:docMk/>
            <pc:sldMk cId="2470757286" sldId="256"/>
            <ac:spMk id="2" creationId="{F225911A-4836-6ADE-8E22-A27FC608A1E7}"/>
          </ac:spMkLst>
        </pc:spChg>
        <pc:spChg chg="mod">
          <ac:chgData name="Aaradhy Sharma" userId="ed5022a7-477b-4f7c-97e5-617e03980cdb" providerId="ADAL" clId="{20314A17-0D08-4FEB-9D3B-FD12370E09B9}" dt="2022-08-22T03:34:15.670" v="268" actId="20577"/>
          <ac:spMkLst>
            <pc:docMk/>
            <pc:sldMk cId="2470757286" sldId="256"/>
            <ac:spMk id="3" creationId="{AA21AED0-677E-2855-2B35-EEECD02AC1EC}"/>
          </ac:spMkLst>
        </pc:spChg>
      </pc:sldChg>
      <pc:sldChg chg="addSp delSp modSp new mod">
        <pc:chgData name="Aaradhy Sharma" userId="ed5022a7-477b-4f7c-97e5-617e03980cdb" providerId="ADAL" clId="{20314A17-0D08-4FEB-9D3B-FD12370E09B9}" dt="2022-08-22T03:20:24.982" v="48" actId="1076"/>
        <pc:sldMkLst>
          <pc:docMk/>
          <pc:sldMk cId="397237618" sldId="257"/>
        </pc:sldMkLst>
        <pc:spChg chg="del mod">
          <ac:chgData name="Aaradhy Sharma" userId="ed5022a7-477b-4f7c-97e5-617e03980cdb" providerId="ADAL" clId="{20314A17-0D08-4FEB-9D3B-FD12370E09B9}" dt="2022-08-22T03:19:28.545" v="39" actId="478"/>
          <ac:spMkLst>
            <pc:docMk/>
            <pc:sldMk cId="397237618" sldId="257"/>
            <ac:spMk id="2" creationId="{912A905A-7977-750C-4C4B-88B0868BACAB}"/>
          </ac:spMkLst>
        </pc:spChg>
        <pc:spChg chg="del">
          <ac:chgData name="Aaradhy Sharma" userId="ed5022a7-477b-4f7c-97e5-617e03980cdb" providerId="ADAL" clId="{20314A17-0D08-4FEB-9D3B-FD12370E09B9}" dt="2022-08-22T03:19:25.604" v="38" actId="478"/>
          <ac:spMkLst>
            <pc:docMk/>
            <pc:sldMk cId="397237618" sldId="257"/>
            <ac:spMk id="3" creationId="{A621BA6C-578D-8683-939A-585AE5BD9B58}"/>
          </ac:spMkLst>
        </pc:spChg>
        <pc:spChg chg="add mod">
          <ac:chgData name="Aaradhy Sharma" userId="ed5022a7-477b-4f7c-97e5-617e03980cdb" providerId="ADAL" clId="{20314A17-0D08-4FEB-9D3B-FD12370E09B9}" dt="2022-08-22T03:20:08.484" v="44"/>
          <ac:spMkLst>
            <pc:docMk/>
            <pc:sldMk cId="397237618" sldId="257"/>
            <ac:spMk id="5" creationId="{D107269E-1B6A-B95A-B0F3-9A9B6C5D5722}"/>
          </ac:spMkLst>
        </pc:spChg>
        <pc:picChg chg="add mod">
          <ac:chgData name="Aaradhy Sharma" userId="ed5022a7-477b-4f7c-97e5-617e03980cdb" providerId="ADAL" clId="{20314A17-0D08-4FEB-9D3B-FD12370E09B9}" dt="2022-08-22T03:20:24.982" v="48" actId="1076"/>
          <ac:picMkLst>
            <pc:docMk/>
            <pc:sldMk cId="397237618" sldId="257"/>
            <ac:picMk id="7" creationId="{950F35BB-C949-42ED-C182-8E4B814E93EE}"/>
          </ac:picMkLst>
        </pc:picChg>
      </pc:sldChg>
      <pc:sldChg chg="addSp delSp modSp new del mod">
        <pc:chgData name="Aaradhy Sharma" userId="ed5022a7-477b-4f7c-97e5-617e03980cdb" providerId="ADAL" clId="{20314A17-0D08-4FEB-9D3B-FD12370E09B9}" dt="2022-08-22T03:29:41.917" v="131" actId="47"/>
        <pc:sldMkLst>
          <pc:docMk/>
          <pc:sldMk cId="2111378111" sldId="258"/>
        </pc:sldMkLst>
        <pc:spChg chg="del">
          <ac:chgData name="Aaradhy Sharma" userId="ed5022a7-477b-4f7c-97e5-617e03980cdb" providerId="ADAL" clId="{20314A17-0D08-4FEB-9D3B-FD12370E09B9}" dt="2022-08-22T03:20:33.907" v="50" actId="478"/>
          <ac:spMkLst>
            <pc:docMk/>
            <pc:sldMk cId="2111378111" sldId="258"/>
            <ac:spMk id="2" creationId="{50057570-9B23-DBB1-2D5F-92CA6CE580F2}"/>
          </ac:spMkLst>
        </pc:spChg>
        <pc:spChg chg="del">
          <ac:chgData name="Aaradhy Sharma" userId="ed5022a7-477b-4f7c-97e5-617e03980cdb" providerId="ADAL" clId="{20314A17-0D08-4FEB-9D3B-FD12370E09B9}" dt="2022-08-22T03:21:46.766" v="51"/>
          <ac:spMkLst>
            <pc:docMk/>
            <pc:sldMk cId="2111378111" sldId="258"/>
            <ac:spMk id="3" creationId="{894E3552-B573-3CBC-0EA1-8D7708848414}"/>
          </ac:spMkLst>
        </pc:spChg>
        <pc:spChg chg="add del mod">
          <ac:chgData name="Aaradhy Sharma" userId="ed5022a7-477b-4f7c-97e5-617e03980cdb" providerId="ADAL" clId="{20314A17-0D08-4FEB-9D3B-FD12370E09B9}" dt="2022-08-22T03:22:45.799" v="56" actId="478"/>
          <ac:spMkLst>
            <pc:docMk/>
            <pc:sldMk cId="2111378111" sldId="258"/>
            <ac:spMk id="7" creationId="{B0011EFA-2D19-8A3E-213B-E3AE91B34C41}"/>
          </ac:spMkLst>
        </pc:spChg>
        <pc:picChg chg="add del mod">
          <ac:chgData name="Aaradhy Sharma" userId="ed5022a7-477b-4f7c-97e5-617e03980cdb" providerId="ADAL" clId="{20314A17-0D08-4FEB-9D3B-FD12370E09B9}" dt="2022-08-22T03:21:53.939" v="55" actId="478"/>
          <ac:picMkLst>
            <pc:docMk/>
            <pc:sldMk cId="2111378111" sldId="258"/>
            <ac:picMk id="5" creationId="{B0C599D5-B722-737D-07C3-DAFD749082E4}"/>
          </ac:picMkLst>
        </pc:picChg>
        <pc:picChg chg="add del mod">
          <ac:chgData name="Aaradhy Sharma" userId="ed5022a7-477b-4f7c-97e5-617e03980cdb" providerId="ADAL" clId="{20314A17-0D08-4FEB-9D3B-FD12370E09B9}" dt="2022-08-22T03:23:15.980" v="62" actId="478"/>
          <ac:picMkLst>
            <pc:docMk/>
            <pc:sldMk cId="2111378111" sldId="258"/>
            <ac:picMk id="9" creationId="{9AF7B00E-196D-01E4-211C-810C698467A5}"/>
          </ac:picMkLst>
        </pc:picChg>
        <pc:picChg chg="add mod">
          <ac:chgData name="Aaradhy Sharma" userId="ed5022a7-477b-4f7c-97e5-617e03980cdb" providerId="ADAL" clId="{20314A17-0D08-4FEB-9D3B-FD12370E09B9}" dt="2022-08-22T03:24:03.867" v="64" actId="27614"/>
          <ac:picMkLst>
            <pc:docMk/>
            <pc:sldMk cId="2111378111" sldId="258"/>
            <ac:picMk id="11" creationId="{02046C6D-3795-52D7-9519-F9607328202D}"/>
          </ac:picMkLst>
        </pc:picChg>
      </pc:sldChg>
      <pc:sldChg chg="addSp delSp modSp new mod">
        <pc:chgData name="Aaradhy Sharma" userId="ed5022a7-477b-4f7c-97e5-617e03980cdb" providerId="ADAL" clId="{20314A17-0D08-4FEB-9D3B-FD12370E09B9}" dt="2022-08-22T03:29:35.131" v="130" actId="122"/>
        <pc:sldMkLst>
          <pc:docMk/>
          <pc:sldMk cId="3687850165" sldId="259"/>
        </pc:sldMkLst>
        <pc:spChg chg="mod">
          <ac:chgData name="Aaradhy Sharma" userId="ed5022a7-477b-4f7c-97e5-617e03980cdb" providerId="ADAL" clId="{20314A17-0D08-4FEB-9D3B-FD12370E09B9}" dt="2022-08-22T03:29:35.131" v="130" actId="122"/>
          <ac:spMkLst>
            <pc:docMk/>
            <pc:sldMk cId="3687850165" sldId="259"/>
            <ac:spMk id="2" creationId="{F32FBDF1-6392-90A5-F8E7-C87BCE57F3E7}"/>
          </ac:spMkLst>
        </pc:spChg>
        <pc:spChg chg="del">
          <ac:chgData name="Aaradhy Sharma" userId="ed5022a7-477b-4f7c-97e5-617e03980cdb" providerId="ADAL" clId="{20314A17-0D08-4FEB-9D3B-FD12370E09B9}" dt="2022-08-22T03:24:17.966" v="87"/>
          <ac:spMkLst>
            <pc:docMk/>
            <pc:sldMk cId="3687850165" sldId="259"/>
            <ac:spMk id="3" creationId="{69384DB9-5882-BA2F-123E-EA2798B7401F}"/>
          </ac:spMkLst>
        </pc:spChg>
        <pc:picChg chg="add mod">
          <ac:chgData name="Aaradhy Sharma" userId="ed5022a7-477b-4f7c-97e5-617e03980cdb" providerId="ADAL" clId="{20314A17-0D08-4FEB-9D3B-FD12370E09B9}" dt="2022-08-22T03:24:45.447" v="98" actId="1076"/>
          <ac:picMkLst>
            <pc:docMk/>
            <pc:sldMk cId="3687850165" sldId="259"/>
            <ac:picMk id="5" creationId="{6E367316-3831-97AA-AB89-8BD302BCEA97}"/>
          </ac:picMkLst>
        </pc:picChg>
      </pc:sldChg>
      <pc:sldChg chg="new del">
        <pc:chgData name="Aaradhy Sharma" userId="ed5022a7-477b-4f7c-97e5-617e03980cdb" providerId="ADAL" clId="{20314A17-0D08-4FEB-9D3B-FD12370E09B9}" dt="2022-08-22T03:25:05.960" v="102" actId="47"/>
        <pc:sldMkLst>
          <pc:docMk/>
          <pc:sldMk cId="3427520954" sldId="260"/>
        </pc:sldMkLst>
      </pc:sldChg>
      <pc:sldChg chg="addSp delSp modSp new mod">
        <pc:chgData name="Aaradhy Sharma" userId="ed5022a7-477b-4f7c-97e5-617e03980cdb" providerId="ADAL" clId="{20314A17-0D08-4FEB-9D3B-FD12370E09B9}" dt="2022-08-22T03:29:27.435" v="129" actId="14100"/>
        <pc:sldMkLst>
          <pc:docMk/>
          <pc:sldMk cId="1407343006" sldId="261"/>
        </pc:sldMkLst>
        <pc:spChg chg="mod">
          <ac:chgData name="Aaradhy Sharma" userId="ed5022a7-477b-4f7c-97e5-617e03980cdb" providerId="ADAL" clId="{20314A17-0D08-4FEB-9D3B-FD12370E09B9}" dt="2022-08-22T03:28:55.092" v="122" actId="1076"/>
          <ac:spMkLst>
            <pc:docMk/>
            <pc:sldMk cId="1407343006" sldId="261"/>
            <ac:spMk id="2" creationId="{F45BF176-4107-2C10-13C3-545B3166259B}"/>
          </ac:spMkLst>
        </pc:spChg>
        <pc:spChg chg="del">
          <ac:chgData name="Aaradhy Sharma" userId="ed5022a7-477b-4f7c-97e5-617e03980cdb" providerId="ADAL" clId="{20314A17-0D08-4FEB-9D3B-FD12370E09B9}" dt="2022-08-22T03:28:15.409" v="116"/>
          <ac:spMkLst>
            <pc:docMk/>
            <pc:sldMk cId="1407343006" sldId="261"/>
            <ac:spMk id="3" creationId="{46F0E75E-A4D7-CB93-413F-4741863D1BE0}"/>
          </ac:spMkLst>
        </pc:spChg>
        <pc:picChg chg="add mod">
          <ac:chgData name="Aaradhy Sharma" userId="ed5022a7-477b-4f7c-97e5-617e03980cdb" providerId="ADAL" clId="{20314A17-0D08-4FEB-9D3B-FD12370E09B9}" dt="2022-08-22T03:29:27.435" v="129" actId="14100"/>
          <ac:picMkLst>
            <pc:docMk/>
            <pc:sldMk cId="1407343006" sldId="261"/>
            <ac:picMk id="5" creationId="{C45CACD6-2C43-7D61-3830-3B36185396F3}"/>
          </ac:picMkLst>
        </pc:picChg>
      </pc:sldChg>
      <pc:sldChg chg="modSp new mod">
        <pc:chgData name="Aaradhy Sharma" userId="ed5022a7-477b-4f7c-97e5-617e03980cdb" providerId="ADAL" clId="{20314A17-0D08-4FEB-9D3B-FD12370E09B9}" dt="2022-08-22T03:29:57.694" v="143" actId="122"/>
        <pc:sldMkLst>
          <pc:docMk/>
          <pc:sldMk cId="1055359400" sldId="262"/>
        </pc:sldMkLst>
        <pc:spChg chg="mod">
          <ac:chgData name="Aaradhy Sharma" userId="ed5022a7-477b-4f7c-97e5-617e03980cdb" providerId="ADAL" clId="{20314A17-0D08-4FEB-9D3B-FD12370E09B9}" dt="2022-08-22T03:29:57.694" v="143" actId="122"/>
          <ac:spMkLst>
            <pc:docMk/>
            <pc:sldMk cId="1055359400" sldId="262"/>
            <ac:spMk id="2" creationId="{EF05C834-634D-1572-E092-08CCC48D30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6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3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7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5BEC-15EC-49F7-84BF-6D73D124545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789142-2FBF-43C6-A0E5-05FFF04905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911A-4836-6ADE-8E22-A27FC608A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Journey Mapping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1AED0-677E-2855-2B35-EEECD02AC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7867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business Process Engineering</a:t>
            </a:r>
          </a:p>
          <a:p>
            <a:pPr algn="ctr"/>
            <a:endParaRPr lang="en-US" dirty="0"/>
          </a:p>
          <a:p>
            <a:r>
              <a:rPr lang="en-US" dirty="0"/>
              <a:t>Aaradhy Sharma</a:t>
            </a:r>
          </a:p>
          <a:p>
            <a:r>
              <a:rPr lang="en-US" dirty="0" err="1"/>
              <a:t>RiTi</a:t>
            </a:r>
            <a:r>
              <a:rPr lang="en-US" dirty="0"/>
              <a:t> Ganesh </a:t>
            </a:r>
            <a:r>
              <a:rPr lang="en-US" dirty="0" err="1"/>
              <a:t>gawde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75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07269E-1B6A-B95A-B0F3-9A9B6C5D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F35BB-C949-42ED-C182-8E4B814E9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" y="0"/>
            <a:ext cx="1171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F176-4107-2C10-13C3-545B3166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990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Gap Analysis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5CACD6-2C43-7D61-3830-3B3618539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27"/>
            <a:ext cx="12160309" cy="6042074"/>
          </a:xfrm>
        </p:spPr>
      </p:pic>
    </p:spTree>
    <p:extLst>
      <p:ext uri="{BB962C8B-B14F-4D97-AF65-F5344CB8AC3E}">
        <p14:creationId xmlns:p14="http://schemas.microsoft.com/office/powerpoint/2010/main" val="140734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BDF1-6392-90A5-F8E7-C87BCE57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659" y="296017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Future Journey Mapping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6E367316-3831-97AA-AB89-8BD302BC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66" y="820635"/>
            <a:ext cx="12226866" cy="6012180"/>
          </a:xfrm>
        </p:spPr>
      </p:pic>
    </p:spTree>
    <p:extLst>
      <p:ext uri="{BB962C8B-B14F-4D97-AF65-F5344CB8AC3E}">
        <p14:creationId xmlns:p14="http://schemas.microsoft.com/office/powerpoint/2010/main" val="368785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C834-634D-1572-E092-08CCC48D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461E-79F1-E19B-A754-FDF42DA7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594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Journey Mapping </vt:lpstr>
      <vt:lpstr>PowerPoint Presentation</vt:lpstr>
      <vt:lpstr>Gap Analysis</vt:lpstr>
      <vt:lpstr>Future Journey Mapping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Mapping </dc:title>
  <dc:creator>Aaradhy Sharma</dc:creator>
  <cp:lastModifiedBy>Aaradhy Sharma</cp:lastModifiedBy>
  <cp:revision>1</cp:revision>
  <dcterms:created xsi:type="dcterms:W3CDTF">2022-08-22T03:18:03Z</dcterms:created>
  <dcterms:modified xsi:type="dcterms:W3CDTF">2022-08-22T03:34:21Z</dcterms:modified>
</cp:coreProperties>
</file>