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D535-D106-4D11-88F8-EE13D17BDBE4}" v="354" dt="2022-08-23T19:24:22.341"/>
    <p1510:client id="{5A52EE7A-A645-FCDC-3E46-80666C78CC49}" v="103" vWet="104" dt="2022-08-23T19:16:45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adhy Sharma" userId="ed5022a7-477b-4f7c-97e5-617e03980cdb" providerId="ADAL" clId="{2689D535-D106-4D11-88F8-EE13D17BDBE4}"/>
    <pc:docChg chg="undo custSel addSld delSld modSld sldOrd">
      <pc:chgData name="Aaradhy Sharma" userId="ed5022a7-477b-4f7c-97e5-617e03980cdb" providerId="ADAL" clId="{2689D535-D106-4D11-88F8-EE13D17BDBE4}" dt="2022-08-23T19:24:22.341" v="361" actId="1076"/>
      <pc:docMkLst>
        <pc:docMk/>
      </pc:docMkLst>
      <pc:sldChg chg="new">
        <pc:chgData name="Aaradhy Sharma" userId="ed5022a7-477b-4f7c-97e5-617e03980cdb" providerId="ADAL" clId="{2689D535-D106-4D11-88F8-EE13D17BDBE4}" dt="2022-08-23T18:17:18.524" v="0" actId="680"/>
        <pc:sldMkLst>
          <pc:docMk/>
          <pc:sldMk cId="3181182506" sldId="256"/>
        </pc:sldMkLst>
      </pc:sldChg>
      <pc:sldChg chg="addSp delSp modSp new mod">
        <pc:chgData name="Aaradhy Sharma" userId="ed5022a7-477b-4f7c-97e5-617e03980cdb" providerId="ADAL" clId="{2689D535-D106-4D11-88F8-EE13D17BDBE4}" dt="2022-08-23T19:08:32.955" v="345" actId="20577"/>
        <pc:sldMkLst>
          <pc:docMk/>
          <pc:sldMk cId="2642516287" sldId="257"/>
        </pc:sldMkLst>
        <pc:spChg chg="mod">
          <ac:chgData name="Aaradhy Sharma" userId="ed5022a7-477b-4f7c-97e5-617e03980cdb" providerId="ADAL" clId="{2689D535-D106-4D11-88F8-EE13D17BDBE4}" dt="2022-08-23T19:08:32.955" v="345" actId="20577"/>
          <ac:spMkLst>
            <pc:docMk/>
            <pc:sldMk cId="2642516287" sldId="257"/>
            <ac:spMk id="2" creationId="{3DA9EBF0-1E97-3E2D-FEBB-17B331F981FF}"/>
          </ac:spMkLst>
        </pc:spChg>
        <pc:spChg chg="mod">
          <ac:chgData name="Aaradhy Sharma" userId="ed5022a7-477b-4f7c-97e5-617e03980cdb" providerId="ADAL" clId="{2689D535-D106-4D11-88F8-EE13D17BDBE4}" dt="2022-08-23T18:26:42.575" v="147"/>
          <ac:spMkLst>
            <pc:docMk/>
            <pc:sldMk cId="2642516287" sldId="257"/>
            <ac:spMk id="3" creationId="{D0DE38F7-B7B9-03D5-1AA5-4566E468386D}"/>
          </ac:spMkLst>
        </pc:spChg>
        <pc:picChg chg="add del mod">
          <ac:chgData name="Aaradhy Sharma" userId="ed5022a7-477b-4f7c-97e5-617e03980cdb" providerId="ADAL" clId="{2689D535-D106-4D11-88F8-EE13D17BDBE4}" dt="2022-08-23T18:26:26.573" v="144"/>
          <ac:picMkLst>
            <pc:docMk/>
            <pc:sldMk cId="2642516287" sldId="257"/>
            <ac:picMk id="1026" creationId="{07D246AC-900E-4E21-BC7B-D111138DD646}"/>
          </ac:picMkLst>
        </pc:picChg>
        <pc:picChg chg="add mod">
          <ac:chgData name="Aaradhy Sharma" userId="ed5022a7-477b-4f7c-97e5-617e03980cdb" providerId="ADAL" clId="{2689D535-D106-4D11-88F8-EE13D17BDBE4}" dt="2022-08-23T18:26:32.287" v="146" actId="1076"/>
          <ac:picMkLst>
            <pc:docMk/>
            <pc:sldMk cId="2642516287" sldId="257"/>
            <ac:picMk id="1028" creationId="{8939C521-CFEE-B7E5-288D-8CFA0D73C0CC}"/>
          </ac:picMkLst>
        </pc:picChg>
      </pc:sldChg>
      <pc:sldChg chg="addSp delSp modSp new mod">
        <pc:chgData name="Aaradhy Sharma" userId="ed5022a7-477b-4f7c-97e5-617e03980cdb" providerId="ADAL" clId="{2689D535-D106-4D11-88F8-EE13D17BDBE4}" dt="2022-08-23T18:26:42.575" v="147"/>
        <pc:sldMkLst>
          <pc:docMk/>
          <pc:sldMk cId="1169997718" sldId="258"/>
        </pc:sldMkLst>
        <pc:spChg chg="mod">
          <ac:chgData name="Aaradhy Sharma" userId="ed5022a7-477b-4f7c-97e5-617e03980cdb" providerId="ADAL" clId="{2689D535-D106-4D11-88F8-EE13D17BDBE4}" dt="2022-08-23T18:26:42.575" v="147"/>
          <ac:spMkLst>
            <pc:docMk/>
            <pc:sldMk cId="1169997718" sldId="258"/>
            <ac:spMk id="2" creationId="{3E9C16FD-5044-49D7-D70D-66E409A538D7}"/>
          </ac:spMkLst>
        </pc:spChg>
        <pc:spChg chg="del mod">
          <ac:chgData name="Aaradhy Sharma" userId="ed5022a7-477b-4f7c-97e5-617e03980cdb" providerId="ADAL" clId="{2689D535-D106-4D11-88F8-EE13D17BDBE4}" dt="2022-08-23T18:18:54.109" v="48" actId="22"/>
          <ac:spMkLst>
            <pc:docMk/>
            <pc:sldMk cId="1169997718" sldId="258"/>
            <ac:spMk id="3" creationId="{D0B121C9-325C-4FA7-02CC-BED85952C348}"/>
          </ac:spMkLst>
        </pc:spChg>
        <pc:picChg chg="add mod ord">
          <ac:chgData name="Aaradhy Sharma" userId="ed5022a7-477b-4f7c-97e5-617e03980cdb" providerId="ADAL" clId="{2689D535-D106-4D11-88F8-EE13D17BDBE4}" dt="2022-08-23T18:18:55.744" v="49" actId="1076"/>
          <ac:picMkLst>
            <pc:docMk/>
            <pc:sldMk cId="1169997718" sldId="258"/>
            <ac:picMk id="5" creationId="{95C53FE2-75CF-DC63-5347-79D7829FE974}"/>
          </ac:picMkLst>
        </pc:picChg>
      </pc:sldChg>
      <pc:sldChg chg="addSp delSp modSp new del mod ord">
        <pc:chgData name="Aaradhy Sharma" userId="ed5022a7-477b-4f7c-97e5-617e03980cdb" providerId="ADAL" clId="{2689D535-D106-4D11-88F8-EE13D17BDBE4}" dt="2022-08-23T19:15:53.983" v="346" actId="47"/>
        <pc:sldMkLst>
          <pc:docMk/>
          <pc:sldMk cId="1248915526" sldId="259"/>
        </pc:sldMkLst>
        <pc:spChg chg="mod">
          <ac:chgData name="Aaradhy Sharma" userId="ed5022a7-477b-4f7c-97e5-617e03980cdb" providerId="ADAL" clId="{2689D535-D106-4D11-88F8-EE13D17BDBE4}" dt="2022-08-23T18:40:05.999" v="204" actId="1076"/>
          <ac:spMkLst>
            <pc:docMk/>
            <pc:sldMk cId="1248915526" sldId="259"/>
            <ac:spMk id="2" creationId="{C0A2CCCC-CBF4-59E0-019C-CC7957977E63}"/>
          </ac:spMkLst>
        </pc:spChg>
        <pc:spChg chg="del mod">
          <ac:chgData name="Aaradhy Sharma" userId="ed5022a7-477b-4f7c-97e5-617e03980cdb" providerId="ADAL" clId="{2689D535-D106-4D11-88F8-EE13D17BDBE4}" dt="2022-08-23T18:38:30.642" v="197" actId="22"/>
          <ac:spMkLst>
            <pc:docMk/>
            <pc:sldMk cId="1248915526" sldId="259"/>
            <ac:spMk id="3" creationId="{6F546379-1000-74B9-6DCE-0E646207617E}"/>
          </ac:spMkLst>
        </pc:spChg>
        <pc:spChg chg="add del mod">
          <ac:chgData name="Aaradhy Sharma" userId="ed5022a7-477b-4f7c-97e5-617e03980cdb" providerId="ADAL" clId="{2689D535-D106-4D11-88F8-EE13D17BDBE4}" dt="2022-08-23T18:40:13.613" v="207" actId="478"/>
          <ac:spMkLst>
            <pc:docMk/>
            <pc:sldMk cId="1248915526" sldId="259"/>
            <ac:spMk id="7" creationId="{25A989B8-B630-A9E0-C8A9-3FD5BAB4A75F}"/>
          </ac:spMkLst>
        </pc:spChg>
        <pc:picChg chg="add del mod ord">
          <ac:chgData name="Aaradhy Sharma" userId="ed5022a7-477b-4f7c-97e5-617e03980cdb" providerId="ADAL" clId="{2689D535-D106-4D11-88F8-EE13D17BDBE4}" dt="2022-08-23T18:39:56.545" v="200" actId="478"/>
          <ac:picMkLst>
            <pc:docMk/>
            <pc:sldMk cId="1248915526" sldId="259"/>
            <ac:picMk id="5" creationId="{C64C2613-AC60-1783-2191-8FE85CCCF843}"/>
          </ac:picMkLst>
        </pc:picChg>
        <pc:picChg chg="add mod">
          <ac:chgData name="Aaradhy Sharma" userId="ed5022a7-477b-4f7c-97e5-617e03980cdb" providerId="ADAL" clId="{2689D535-D106-4D11-88F8-EE13D17BDBE4}" dt="2022-08-23T18:56:05.312" v="308" actId="1036"/>
          <ac:picMkLst>
            <pc:docMk/>
            <pc:sldMk cId="1248915526" sldId="259"/>
            <ac:picMk id="9" creationId="{3346AD1A-42DE-E7F6-7A6B-AD16498C7968}"/>
          </ac:picMkLst>
        </pc:picChg>
      </pc:sldChg>
      <pc:sldChg chg="modSp new del mod">
        <pc:chgData name="Aaradhy Sharma" userId="ed5022a7-477b-4f7c-97e5-617e03980cdb" providerId="ADAL" clId="{2689D535-D106-4D11-88F8-EE13D17BDBE4}" dt="2022-08-23T18:55:54.716" v="304" actId="47"/>
        <pc:sldMkLst>
          <pc:docMk/>
          <pc:sldMk cId="221125616" sldId="260"/>
        </pc:sldMkLst>
        <pc:spChg chg="mod">
          <ac:chgData name="Aaradhy Sharma" userId="ed5022a7-477b-4f7c-97e5-617e03980cdb" providerId="ADAL" clId="{2689D535-D106-4D11-88F8-EE13D17BDBE4}" dt="2022-08-23T18:31:53.626" v="177" actId="20577"/>
          <ac:spMkLst>
            <pc:docMk/>
            <pc:sldMk cId="221125616" sldId="260"/>
            <ac:spMk id="2" creationId="{1E202A63-684F-6583-C3D1-33D5BA3D36E5}"/>
          </ac:spMkLst>
        </pc:spChg>
      </pc:sldChg>
      <pc:sldChg chg="addSp modSp new mod">
        <pc:chgData name="Aaradhy Sharma" userId="ed5022a7-477b-4f7c-97e5-617e03980cdb" providerId="ADAL" clId="{2689D535-D106-4D11-88F8-EE13D17BDBE4}" dt="2022-08-23T19:07:25.650" v="343" actId="20577"/>
        <pc:sldMkLst>
          <pc:docMk/>
          <pc:sldMk cId="3421543258" sldId="261"/>
        </pc:sldMkLst>
        <pc:spChg chg="mod">
          <ac:chgData name="Aaradhy Sharma" userId="ed5022a7-477b-4f7c-97e5-617e03980cdb" providerId="ADAL" clId="{2689D535-D106-4D11-88F8-EE13D17BDBE4}" dt="2022-08-23T18:46:12.186" v="237" actId="20577"/>
          <ac:spMkLst>
            <pc:docMk/>
            <pc:sldMk cId="3421543258" sldId="261"/>
            <ac:spMk id="2" creationId="{C74ACBA4-0731-C65A-1995-BBD6758B417E}"/>
          </ac:spMkLst>
        </pc:spChg>
        <pc:spChg chg="mod">
          <ac:chgData name="Aaradhy Sharma" userId="ed5022a7-477b-4f7c-97e5-617e03980cdb" providerId="ADAL" clId="{2689D535-D106-4D11-88F8-EE13D17BDBE4}" dt="2022-08-23T18:46:25.521" v="239" actId="27636"/>
          <ac:spMkLst>
            <pc:docMk/>
            <pc:sldMk cId="3421543258" sldId="261"/>
            <ac:spMk id="3" creationId="{1D6DCF04-BDC4-B98F-E53B-AD35189A22F5}"/>
          </ac:spMkLst>
        </pc:spChg>
        <pc:graphicFrameChg chg="add mod modGraphic">
          <ac:chgData name="Aaradhy Sharma" userId="ed5022a7-477b-4f7c-97e5-617e03980cdb" providerId="ADAL" clId="{2689D535-D106-4D11-88F8-EE13D17BDBE4}" dt="2022-08-23T19:07:25.650" v="343" actId="20577"/>
          <ac:graphicFrameMkLst>
            <pc:docMk/>
            <pc:sldMk cId="3421543258" sldId="261"/>
            <ac:graphicFrameMk id="4" creationId="{27388999-62DE-7138-A11C-EAA076BB5548}"/>
          </ac:graphicFrameMkLst>
        </pc:graphicFrameChg>
      </pc:sldChg>
      <pc:sldChg chg="addSp delSp modSp new mod">
        <pc:chgData name="Aaradhy Sharma" userId="ed5022a7-477b-4f7c-97e5-617e03980cdb" providerId="ADAL" clId="{2689D535-D106-4D11-88F8-EE13D17BDBE4}" dt="2022-08-23T18:55:46.810" v="303" actId="1035"/>
        <pc:sldMkLst>
          <pc:docMk/>
          <pc:sldMk cId="3039406574" sldId="262"/>
        </pc:sldMkLst>
        <pc:spChg chg="mod">
          <ac:chgData name="Aaradhy Sharma" userId="ed5022a7-477b-4f7c-97e5-617e03980cdb" providerId="ADAL" clId="{2689D535-D106-4D11-88F8-EE13D17BDBE4}" dt="2022-08-23T18:53:55.461" v="297" actId="1076"/>
          <ac:spMkLst>
            <pc:docMk/>
            <pc:sldMk cId="3039406574" sldId="262"/>
            <ac:spMk id="2" creationId="{5445D1F5-50DC-910B-CDA2-3052D2B1DD5F}"/>
          </ac:spMkLst>
        </pc:spChg>
        <pc:spChg chg="del">
          <ac:chgData name="Aaradhy Sharma" userId="ed5022a7-477b-4f7c-97e5-617e03980cdb" providerId="ADAL" clId="{2689D535-D106-4D11-88F8-EE13D17BDBE4}" dt="2022-08-23T18:53:28.802" v="268"/>
          <ac:spMkLst>
            <pc:docMk/>
            <pc:sldMk cId="3039406574" sldId="262"/>
            <ac:spMk id="3" creationId="{D95A4848-CC7C-11FE-5871-103EAF426515}"/>
          </ac:spMkLst>
        </pc:spChg>
        <pc:picChg chg="add mod">
          <ac:chgData name="Aaradhy Sharma" userId="ed5022a7-477b-4f7c-97e5-617e03980cdb" providerId="ADAL" clId="{2689D535-D106-4D11-88F8-EE13D17BDBE4}" dt="2022-08-23T18:55:46.810" v="303" actId="1035"/>
          <ac:picMkLst>
            <pc:docMk/>
            <pc:sldMk cId="3039406574" sldId="262"/>
            <ac:picMk id="2050" creationId="{074AF24A-F250-C2C0-B8EC-BC0E1F900BC6}"/>
          </ac:picMkLst>
        </pc:picChg>
      </pc:sldChg>
      <pc:sldChg chg="addSp delSp modSp new mod">
        <pc:chgData name="Aaradhy Sharma" userId="ed5022a7-477b-4f7c-97e5-617e03980cdb" providerId="ADAL" clId="{2689D535-D106-4D11-88F8-EE13D17BDBE4}" dt="2022-08-23T19:24:22.341" v="361" actId="1076"/>
        <pc:sldMkLst>
          <pc:docMk/>
          <pc:sldMk cId="3502078251" sldId="263"/>
        </pc:sldMkLst>
        <pc:spChg chg="mod">
          <ac:chgData name="Aaradhy Sharma" userId="ed5022a7-477b-4f7c-97e5-617e03980cdb" providerId="ADAL" clId="{2689D535-D106-4D11-88F8-EE13D17BDBE4}" dt="2022-08-23T18:59:08.598" v="322" actId="20577"/>
          <ac:spMkLst>
            <pc:docMk/>
            <pc:sldMk cId="3502078251" sldId="263"/>
            <ac:spMk id="2" creationId="{0542A652-BD9A-DEF1-E410-47CBEEE75793}"/>
          </ac:spMkLst>
        </pc:spChg>
        <pc:spChg chg="add del">
          <ac:chgData name="Aaradhy Sharma" userId="ed5022a7-477b-4f7c-97e5-617e03980cdb" providerId="ADAL" clId="{2689D535-D106-4D11-88F8-EE13D17BDBE4}" dt="2022-08-23T19:00:50.107" v="325" actId="22"/>
          <ac:spMkLst>
            <pc:docMk/>
            <pc:sldMk cId="3502078251" sldId="263"/>
            <ac:spMk id="3" creationId="{19A3369C-8258-0A13-44AD-F9F2FA44DECF}"/>
          </ac:spMkLst>
        </pc:spChg>
        <pc:spChg chg="add del mod">
          <ac:chgData name="Aaradhy Sharma" userId="ed5022a7-477b-4f7c-97e5-617e03980cdb" providerId="ADAL" clId="{2689D535-D106-4D11-88F8-EE13D17BDBE4}" dt="2022-08-23T19:23:53.798" v="354" actId="478"/>
          <ac:spMkLst>
            <pc:docMk/>
            <pc:sldMk cId="3502078251" sldId="263"/>
            <ac:spMk id="4" creationId="{F00EBA6C-BA3C-6255-6D61-3674E3D19956}"/>
          </ac:spMkLst>
        </pc:spChg>
        <pc:picChg chg="add del mod ord">
          <ac:chgData name="Aaradhy Sharma" userId="ed5022a7-477b-4f7c-97e5-617e03980cdb" providerId="ADAL" clId="{2689D535-D106-4D11-88F8-EE13D17BDBE4}" dt="2022-08-23T19:23:26.712" v="347" actId="478"/>
          <ac:picMkLst>
            <pc:docMk/>
            <pc:sldMk cId="3502078251" sldId="263"/>
            <ac:picMk id="5" creationId="{4B3B5A07-A655-DCE7-8CE7-883D540D1866}"/>
          </ac:picMkLst>
        </pc:picChg>
        <pc:picChg chg="add del">
          <ac:chgData name="Aaradhy Sharma" userId="ed5022a7-477b-4f7c-97e5-617e03980cdb" providerId="ADAL" clId="{2689D535-D106-4D11-88F8-EE13D17BDBE4}" dt="2022-08-23T19:23:28.386" v="349" actId="22"/>
          <ac:picMkLst>
            <pc:docMk/>
            <pc:sldMk cId="3502078251" sldId="263"/>
            <ac:picMk id="7" creationId="{1CA85738-C4AC-CDBB-CE27-641ACF4E9F97}"/>
          </ac:picMkLst>
        </pc:picChg>
        <pc:picChg chg="add del mod ord">
          <ac:chgData name="Aaradhy Sharma" userId="ed5022a7-477b-4f7c-97e5-617e03980cdb" providerId="ADAL" clId="{2689D535-D106-4D11-88F8-EE13D17BDBE4}" dt="2022-08-23T19:23:38.738" v="351" actId="22"/>
          <ac:picMkLst>
            <pc:docMk/>
            <pc:sldMk cId="3502078251" sldId="263"/>
            <ac:picMk id="9" creationId="{C63EBF4F-9C6C-8AAA-890A-10ACB757BB9E}"/>
          </ac:picMkLst>
        </pc:picChg>
        <pc:picChg chg="add del mod ord">
          <ac:chgData name="Aaradhy Sharma" userId="ed5022a7-477b-4f7c-97e5-617e03980cdb" providerId="ADAL" clId="{2689D535-D106-4D11-88F8-EE13D17BDBE4}" dt="2022-08-23T19:23:51.295" v="353" actId="22"/>
          <ac:picMkLst>
            <pc:docMk/>
            <pc:sldMk cId="3502078251" sldId="263"/>
            <ac:picMk id="11" creationId="{2511797D-8B85-8583-C4B9-2CA678DAFEB8}"/>
          </ac:picMkLst>
        </pc:picChg>
        <pc:picChg chg="add del">
          <ac:chgData name="Aaradhy Sharma" userId="ed5022a7-477b-4f7c-97e5-617e03980cdb" providerId="ADAL" clId="{2689D535-D106-4D11-88F8-EE13D17BDBE4}" dt="2022-08-23T19:23:58.338" v="356" actId="478"/>
          <ac:picMkLst>
            <pc:docMk/>
            <pc:sldMk cId="3502078251" sldId="263"/>
            <ac:picMk id="13" creationId="{4FB3ACA3-2E10-FCDE-7CA7-60C1F0D40A37}"/>
          </ac:picMkLst>
        </pc:picChg>
        <pc:picChg chg="add mod">
          <ac:chgData name="Aaradhy Sharma" userId="ed5022a7-477b-4f7c-97e5-617e03980cdb" providerId="ADAL" clId="{2689D535-D106-4D11-88F8-EE13D17BDBE4}" dt="2022-08-23T19:24:22.341" v="361" actId="1076"/>
          <ac:picMkLst>
            <pc:docMk/>
            <pc:sldMk cId="3502078251" sldId="263"/>
            <ac:picMk id="15" creationId="{4B11708F-C363-08A1-A4DA-9D9F0733ED0D}"/>
          </ac:picMkLst>
        </pc:picChg>
        <pc:picChg chg="add del mod">
          <ac:chgData name="Aaradhy Sharma" userId="ed5022a7-477b-4f7c-97e5-617e03980cdb" providerId="ADAL" clId="{2689D535-D106-4D11-88F8-EE13D17BDBE4}" dt="2022-08-23T19:00:32.910" v="324"/>
          <ac:picMkLst>
            <pc:docMk/>
            <pc:sldMk cId="3502078251" sldId="263"/>
            <ac:picMk id="3074" creationId="{BD42971C-DD52-FADE-C67D-7E4CAD8C3956}"/>
          </ac:picMkLst>
        </pc:picChg>
      </pc:sldChg>
    </pc:docChg>
  </pc:docChgLst>
  <pc:docChgLst>
    <pc:chgData name="Riti Ganesh Gawade" userId="S::gawade.r@northeastern.edu::d1c9963b-7c4a-44d8-b821-e91042fbdf67" providerId="AD" clId="Web-{5A52EE7A-A645-FCDC-3E46-80666C78CC49}"/>
    <pc:docChg chg="addSld delSld modSld addMainMaster delMainMaster">
      <pc:chgData name="Riti Ganesh Gawade" userId="S::gawade.r@northeastern.edu::d1c9963b-7c4a-44d8-b821-e91042fbdf67" providerId="AD" clId="Web-{5A52EE7A-A645-FCDC-3E46-80666C78CC49}" dt="2022-08-23T19:16:44.626" v="103" actId="20577"/>
      <pc:docMkLst>
        <pc:docMk/>
      </pc:docMkLst>
      <pc:sldChg chg="modSp del mod modClrScheme chgLayout">
        <pc:chgData name="Riti Ganesh Gawade" userId="S::gawade.r@northeastern.edu::d1c9963b-7c4a-44d8-b821-e91042fbdf67" providerId="AD" clId="Web-{5A52EE7A-A645-FCDC-3E46-80666C78CC49}" dt="2022-08-23T18:56:11.144" v="4"/>
        <pc:sldMkLst>
          <pc:docMk/>
          <pc:sldMk cId="3181182506" sldId="256"/>
        </pc:sldMkLst>
        <pc:spChg chg="mod ord">
          <ac:chgData name="Riti Ganesh Gawade" userId="S::gawade.r@northeastern.edu::d1c9963b-7c4a-44d8-b821-e91042fbdf67" providerId="AD" clId="Web-{5A52EE7A-A645-FCDC-3E46-80666C78CC49}" dt="2022-08-23T18:18:41.102" v="0"/>
          <ac:spMkLst>
            <pc:docMk/>
            <pc:sldMk cId="3181182506" sldId="256"/>
            <ac:spMk id="2" creationId="{6B92A586-A05E-ABE6-4FC4-94417262C718}"/>
          </ac:spMkLst>
        </pc:spChg>
        <pc:spChg chg="mod ord">
          <ac:chgData name="Riti Ganesh Gawade" userId="S::gawade.r@northeastern.edu::d1c9963b-7c4a-44d8-b821-e91042fbdf67" providerId="AD" clId="Web-{5A52EE7A-A645-FCDC-3E46-80666C78CC49}" dt="2022-08-23T18:18:41.102" v="0"/>
          <ac:spMkLst>
            <pc:docMk/>
            <pc:sldMk cId="3181182506" sldId="256"/>
            <ac:spMk id="3" creationId="{23EFCE1A-E7E6-9E47-1A01-1FAFB0BEB483}"/>
          </ac:spMkLst>
        </pc:spChg>
      </pc:sldChg>
      <pc:sldChg chg="modSp">
        <pc:chgData name="Riti Ganesh Gawade" userId="S::gawade.r@northeastern.edu::d1c9963b-7c4a-44d8-b821-e91042fbdf67" providerId="AD" clId="Web-{5A52EE7A-A645-FCDC-3E46-80666C78CC49}" dt="2022-08-23T19:16:44.626" v="103" actId="20577"/>
        <pc:sldMkLst>
          <pc:docMk/>
          <pc:sldMk cId="2642516287" sldId="257"/>
        </pc:sldMkLst>
        <pc:spChg chg="mod">
          <ac:chgData name="Riti Ganesh Gawade" userId="S::gawade.r@northeastern.edu::d1c9963b-7c4a-44d8-b821-e91042fbdf67" providerId="AD" clId="Web-{5A52EE7A-A645-FCDC-3E46-80666C78CC49}" dt="2022-08-23T19:16:44.626" v="103" actId="20577"/>
          <ac:spMkLst>
            <pc:docMk/>
            <pc:sldMk cId="2642516287" sldId="257"/>
            <ac:spMk id="2" creationId="{3DA9EBF0-1E97-3E2D-FEBB-17B331F981FF}"/>
          </ac:spMkLst>
        </pc:spChg>
        <pc:picChg chg="mod">
          <ac:chgData name="Riti Ganesh Gawade" userId="S::gawade.r@northeastern.edu::d1c9963b-7c4a-44d8-b821-e91042fbdf67" providerId="AD" clId="Web-{5A52EE7A-A645-FCDC-3E46-80666C78CC49}" dt="2022-08-23T18:28:49.397" v="2" actId="1076"/>
          <ac:picMkLst>
            <pc:docMk/>
            <pc:sldMk cId="2642516287" sldId="257"/>
            <ac:picMk id="1028" creationId="{8939C521-CFEE-B7E5-288D-8CFA0D73C0CC}"/>
          </ac:picMkLst>
        </pc:picChg>
      </pc:sldChg>
      <pc:sldChg chg="addSp delSp modSp add mod setBg modClrScheme chgLayout">
        <pc:chgData name="Riti Ganesh Gawade" userId="S::gawade.r@northeastern.edu::d1c9963b-7c4a-44d8-b821-e91042fbdf67" providerId="AD" clId="Web-{5A52EE7A-A645-FCDC-3E46-80666C78CC49}" dt="2022-08-23T18:58:14.653" v="100" actId="20577"/>
        <pc:sldMkLst>
          <pc:docMk/>
          <pc:sldMk cId="3951047649" sldId="264"/>
        </pc:sldMkLst>
        <pc:spChg chg="mod ord">
          <ac:chgData name="Riti Ganesh Gawade" userId="S::gawade.r@northeastern.edu::d1c9963b-7c4a-44d8-b821-e91042fbdf67" providerId="AD" clId="Web-{5A52EE7A-A645-FCDC-3E46-80666C78CC49}" dt="2022-08-23T18:57:14.680" v="65" actId="20577"/>
          <ac:spMkLst>
            <pc:docMk/>
            <pc:sldMk cId="3951047649" sldId="264"/>
            <ac:spMk id="2" creationId="{3DA9EBF0-1E97-3E2D-FEBB-17B331F981FF}"/>
          </ac:spMkLst>
        </pc:spChg>
        <pc:spChg chg="mod ord">
          <ac:chgData name="Riti Ganesh Gawade" userId="S::gawade.r@northeastern.edu::d1c9963b-7c4a-44d8-b821-e91042fbdf67" providerId="AD" clId="Web-{5A52EE7A-A645-FCDC-3E46-80666C78CC49}" dt="2022-08-23T18:58:14.653" v="100" actId="20577"/>
          <ac:spMkLst>
            <pc:docMk/>
            <pc:sldMk cId="3951047649" sldId="264"/>
            <ac:spMk id="3" creationId="{D0DE38F7-B7B9-03D5-1AA5-4566E468386D}"/>
          </ac:spMkLst>
        </pc:spChg>
        <pc:spChg chg="add del">
          <ac:chgData name="Riti Ganesh Gawade" userId="S::gawade.r@northeastern.edu::d1c9963b-7c4a-44d8-b821-e91042fbdf67" providerId="AD" clId="Web-{5A52EE7A-A645-FCDC-3E46-80666C78CC49}" dt="2022-08-23T18:57:04.335" v="50"/>
          <ac:spMkLst>
            <pc:docMk/>
            <pc:sldMk cId="3951047649" sldId="264"/>
            <ac:spMk id="8" creationId="{DC878D9A-77BE-4701-AE3D-EEFC53CD50BC}"/>
          </ac:spMkLst>
        </pc:spChg>
        <pc:spChg chg="add del">
          <ac:chgData name="Riti Ganesh Gawade" userId="S::gawade.r@northeastern.edu::d1c9963b-7c4a-44d8-b821-e91042fbdf67" providerId="AD" clId="Web-{5A52EE7A-A645-FCDC-3E46-80666C78CC49}" dt="2022-08-23T18:57:04.335" v="50"/>
          <ac:spMkLst>
            <pc:docMk/>
            <pc:sldMk cId="3951047649" sldId="264"/>
            <ac:spMk id="10" creationId="{F643BE08-0ED1-4B73-AC6D-B7E26A59CDAA}"/>
          </ac:spMkLst>
        </pc:spChg>
        <pc:spChg chg="add del">
          <ac:chgData name="Riti Ganesh Gawade" userId="S::gawade.r@northeastern.edu::d1c9963b-7c4a-44d8-b821-e91042fbdf67" providerId="AD" clId="Web-{5A52EE7A-A645-FCDC-3E46-80666C78CC49}" dt="2022-08-23T18:57:04.335" v="50"/>
          <ac:spMkLst>
            <pc:docMk/>
            <pc:sldMk cId="3951047649" sldId="264"/>
            <ac:spMk id="12" creationId="{956B2094-7FC0-45FC-BFED-3CB88CEE63F5}"/>
          </ac:spMkLst>
        </pc:spChg>
        <pc:spChg chg="add del">
          <ac:chgData name="Riti Ganesh Gawade" userId="S::gawade.r@northeastern.edu::d1c9963b-7c4a-44d8-b821-e91042fbdf67" providerId="AD" clId="Web-{5A52EE7A-A645-FCDC-3E46-80666C78CC49}" dt="2022-08-23T18:57:04.335" v="50"/>
          <ac:spMkLst>
            <pc:docMk/>
            <pc:sldMk cId="3951047649" sldId="264"/>
            <ac:spMk id="14" creationId="{07A4B640-BB7F-4272-A710-068DBA9F9A6E}"/>
          </ac:spMkLst>
        </pc:spChg>
        <pc:spChg chg="add">
          <ac:chgData name="Riti Ganesh Gawade" userId="S::gawade.r@northeastern.edu::d1c9963b-7c4a-44d8-b821-e91042fbdf67" providerId="AD" clId="Web-{5A52EE7A-A645-FCDC-3E46-80666C78CC49}" dt="2022-08-23T18:57:04.413" v="51"/>
          <ac:spMkLst>
            <pc:docMk/>
            <pc:sldMk cId="3951047649" sldId="264"/>
            <ac:spMk id="16" creationId="{278BC618-3289-4C64-902D-506AF437E6A7}"/>
          </ac:spMkLst>
        </pc:spChg>
        <pc:picChg chg="add">
          <ac:chgData name="Riti Ganesh Gawade" userId="S::gawade.r@northeastern.edu::d1c9963b-7c4a-44d8-b821-e91042fbdf67" providerId="AD" clId="Web-{5A52EE7A-A645-FCDC-3E46-80666C78CC49}" dt="2022-08-23T18:57:04.413" v="51"/>
          <ac:picMkLst>
            <pc:docMk/>
            <pc:sldMk cId="3951047649" sldId="264"/>
            <ac:picMk id="17" creationId="{133D31B1-9C37-4542-80D3-7B54026F28EE}"/>
          </ac:picMkLst>
        </pc:picChg>
        <pc:picChg chg="del">
          <ac:chgData name="Riti Ganesh Gawade" userId="S::gawade.r@northeastern.edu::d1c9963b-7c4a-44d8-b821-e91042fbdf67" providerId="AD" clId="Web-{5A52EE7A-A645-FCDC-3E46-80666C78CC49}" dt="2022-08-23T18:56:16.628" v="5"/>
          <ac:picMkLst>
            <pc:docMk/>
            <pc:sldMk cId="3951047649" sldId="264"/>
            <ac:picMk id="1028" creationId="{8939C521-CFEE-B7E5-288D-8CFA0D73C0CC}"/>
          </ac:picMkLst>
        </pc:picChg>
        <pc:cxnChg chg="add">
          <ac:chgData name="Riti Ganesh Gawade" userId="S::gawade.r@northeastern.edu::d1c9963b-7c4a-44d8-b821-e91042fbdf67" providerId="AD" clId="Web-{5A52EE7A-A645-FCDC-3E46-80666C78CC49}" dt="2022-08-23T18:57:04.413" v="51"/>
          <ac:cxnSpMkLst>
            <pc:docMk/>
            <pc:sldMk cId="3951047649" sldId="264"/>
            <ac:cxnSpMk id="18" creationId="{10D273FA-71CB-4AEB-8F60-67AB3375E398}"/>
          </ac:cxnSpMkLst>
        </pc:cxnChg>
      </pc:sldChg>
      <pc:sldMasterChg chg="del delSldLayout">
        <pc:chgData name="Riti Ganesh Gawade" userId="S::gawade.r@northeastern.edu::d1c9963b-7c4a-44d8-b821-e91042fbdf67" providerId="AD" clId="Web-{5A52EE7A-A645-FCDC-3E46-80666C78CC49}" dt="2022-08-23T18:18:41.102" v="0"/>
        <pc:sldMasterMkLst>
          <pc:docMk/>
          <pc:sldMasterMk cId="307723450" sldId="2147483648"/>
        </pc:sldMasterMkLst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2963757643" sldId="2147483649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3951618427" sldId="2147483650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3088533843" sldId="2147483651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498415944" sldId="2147483652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1954297302" sldId="2147483653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2584740094" sldId="2147483654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1514196678" sldId="2147483655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1241768376" sldId="2147483656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1716047391" sldId="2147483657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274895324" sldId="2147483658"/>
          </pc:sldLayoutMkLst>
        </pc:sldLayoutChg>
        <pc:sldLayoutChg chg="del">
          <pc:chgData name="Riti Ganesh Gawade" userId="S::gawade.r@northeastern.edu::d1c9963b-7c4a-44d8-b821-e91042fbdf67" providerId="AD" clId="Web-{5A52EE7A-A645-FCDC-3E46-80666C78CC49}" dt="2022-08-23T18:18:41.102" v="0"/>
          <pc:sldLayoutMkLst>
            <pc:docMk/>
            <pc:sldMasterMk cId="307723450" sldId="2147483648"/>
            <pc:sldLayoutMk cId="609680784" sldId="2147483659"/>
          </pc:sldLayoutMkLst>
        </pc:sldLayoutChg>
      </pc:sldMasterChg>
      <pc:sldMasterChg chg="add del addSldLayout delSldLayout modSldLayout">
        <pc:chgData name="Riti Ganesh Gawade" userId="S::gawade.r@northeastern.edu::d1c9963b-7c4a-44d8-b821-e91042fbdf67" providerId="AD" clId="Web-{5A52EE7A-A645-FCDC-3E46-80666C78CC49}" dt="2022-08-23T18:56:40.974" v="48"/>
        <pc:sldMasterMkLst>
          <pc:docMk/>
          <pc:sldMasterMk cId="365978029" sldId="2147483660"/>
        </pc:sldMasterMkLst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3679192594" sldId="2147483661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1877951873" sldId="2147483662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2931491175" sldId="2147483663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1220615583" sldId="2147483664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622712173" sldId="2147483665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3429099623" sldId="2147483666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2120387371" sldId="2147483667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1432791284" sldId="2147483668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1951982888" sldId="2147483669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2765038399" sldId="2147483670"/>
          </pc:sldLayoutMkLst>
        </pc:sldLayoutChg>
        <pc:sldLayoutChg chg="add del mod replI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365978029" sldId="2147483660"/>
            <pc:sldLayoutMk cId="1152626772" sldId="2147483671"/>
          </pc:sldLayoutMkLst>
        </pc:sldLayoutChg>
      </pc:sldMasterChg>
      <pc:sldMasterChg chg="addSldLayout modSldLayout">
        <pc:chgData name="Riti Ganesh Gawade" userId="S::gawade.r@northeastern.edu::d1c9963b-7c4a-44d8-b821-e91042fbdf67" providerId="AD" clId="Web-{5A52EE7A-A645-FCDC-3E46-80666C78CC49}" dt="2022-08-23T18:56:40.974" v="48"/>
        <pc:sldMasterMkLst>
          <pc:docMk/>
          <pc:sldMasterMk cId="4079802405" sldId="2147483672"/>
        </pc:sldMasterMkLst>
        <pc:sldLayoutChg chg="add mod">
          <pc:chgData name="Riti Ganesh Gawade" userId="S::gawade.r@northeastern.edu::d1c9963b-7c4a-44d8-b821-e91042fbdf67" providerId="AD" clId="Web-{5A52EE7A-A645-FCDC-3E46-80666C78CC49}" dt="2022-08-23T18:56:40.974" v="48"/>
          <pc:sldLayoutMkLst>
            <pc:docMk/>
            <pc:sldMasterMk cId="4079802405" sldId="2147483672"/>
            <pc:sldLayoutMk cId="1877433114" sldId="214748369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9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7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40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5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52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8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3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2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2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29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0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2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F52D8B-4572-4BC0-8ADC-8B9DCCB9786C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687FA6-4B76-4873-9CD0-FEF73DE7A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0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A9EBF0-1E97-3E2D-FEBB-17B331F9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/>
              <a:t>Business Process Engineering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38F7-B7B9-03D5-1AA5-4566E468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>
                <a:cs typeface="Arial" panose="020B0604020202020204"/>
              </a:rPr>
              <a:t>TEAM 7</a:t>
            </a:r>
          </a:p>
          <a:p>
            <a:pPr marL="0" indent="0" algn="ctr">
              <a:buNone/>
            </a:pPr>
            <a:endParaRPr lang="en-US" b="1">
              <a:cs typeface="Arial" panose="020B0604020202020204"/>
            </a:endParaRPr>
          </a:p>
          <a:p>
            <a:pPr marL="342900" indent="-342900"/>
            <a:r>
              <a:rPr lang="en-US" b="1">
                <a:cs typeface="Arial" panose="020B0604020202020204"/>
              </a:rPr>
              <a:t>Aaradhya Sharma</a:t>
            </a:r>
          </a:p>
          <a:p>
            <a:pPr marL="342900" indent="-342900">
              <a:buSzPct val="114999"/>
            </a:pPr>
            <a:r>
              <a:rPr lang="en-US" b="1">
                <a:cs typeface="Arial" panose="020B0604020202020204"/>
              </a:rPr>
              <a:t>Riti </a:t>
            </a:r>
            <a:r>
              <a:rPr lang="en-US" b="1" err="1">
                <a:cs typeface="Arial" panose="020B0604020202020204"/>
              </a:rPr>
              <a:t>Gawade</a:t>
            </a:r>
          </a:p>
        </p:txBody>
      </p:sp>
    </p:spTree>
    <p:extLst>
      <p:ext uri="{BB962C8B-B14F-4D97-AF65-F5344CB8AC3E}">
        <p14:creationId xmlns:p14="http://schemas.microsoft.com/office/powerpoint/2010/main" val="39510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EBF0-1E97-3E2D-FEBB-17B331F9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Backlog Prioritization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38F7-B7B9-03D5-1AA5-4566E468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 Shirt Sizing technique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028" name="Picture 4" descr="UX Planning Part I: T-Shirt Sizing — Nicky Conti">
            <a:extLst>
              <a:ext uri="{FF2B5EF4-FFF2-40B4-BE49-F238E27FC236}">
                <a16:creationId xmlns:a16="http://schemas.microsoft.com/office/drawing/2014/main" id="{8939C521-CFEE-B7E5-288D-8CFA0D73C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58587"/>
            <a:ext cx="9525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16FD-5044-49D7-D70D-66E409A5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poker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C53FE2-75CF-DC63-5347-79D7829FE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484" y="2141537"/>
            <a:ext cx="8175832" cy="4351338"/>
          </a:xfrm>
        </p:spPr>
      </p:pic>
    </p:spTree>
    <p:extLst>
      <p:ext uri="{BB962C8B-B14F-4D97-AF65-F5344CB8AC3E}">
        <p14:creationId xmlns:p14="http://schemas.microsoft.com/office/powerpoint/2010/main" val="116999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BA4-0731-C65A-1995-BBD6758B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sprint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CF04-BDC4-B98F-E53B-AD35189A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1" i="1">
                <a:solidFill>
                  <a:srgbClr val="2D3B45"/>
                </a:solidFill>
                <a:effectLst/>
                <a:latin typeface="Lato Extended"/>
              </a:rPr>
              <a:t>Current Sprint</a:t>
            </a:r>
            <a:endParaRPr lang="en-US" b="0" i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Hydraulic brakes (3)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Heated seats (5)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Power windows (8)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Power locks (5)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All-weather floor mats (1)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Power steering (3)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Parallel parking assist (8)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D3B45"/>
                </a:solidFill>
                <a:effectLst/>
                <a:latin typeface="Lato Extended"/>
              </a:rPr>
              <a:t>Cup holders (1)</a:t>
            </a:r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388999-62DE-7138-A11C-EAA076BB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00364"/>
              </p:ext>
            </p:extLst>
          </p:nvPr>
        </p:nvGraphicFramePr>
        <p:xfrm>
          <a:off x="6572621" y="2669490"/>
          <a:ext cx="432397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976">
                  <a:extLst>
                    <a:ext uri="{9D8B030D-6E8A-4147-A177-3AD203B41FA5}">
                      <a16:colId xmlns:a16="http://schemas.microsoft.com/office/drawing/2014/main" val="2454799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Future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6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66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Fold-down rear seat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Turn by turn navigation (8)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02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996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54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D1F5-50DC-910B-CDA2-3052D2B1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307336"/>
            <a:ext cx="9601196" cy="1303867"/>
          </a:xfrm>
        </p:spPr>
        <p:txBody>
          <a:bodyPr/>
          <a:lstStyle/>
          <a:p>
            <a:r>
              <a:rPr lang="en-US"/>
              <a:t>Information Radiation </a:t>
            </a:r>
          </a:p>
        </p:txBody>
      </p:sp>
      <p:pic>
        <p:nvPicPr>
          <p:cNvPr id="2050" name="Picture 2" descr="What is information radiator? - Definition from WhatIs.com">
            <a:extLst>
              <a:ext uri="{FF2B5EF4-FFF2-40B4-BE49-F238E27FC236}">
                <a16:creationId xmlns:a16="http://schemas.microsoft.com/office/drawing/2014/main" id="{074AF24A-F250-C2C0-B8EC-BC0E1F900B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1579671"/>
            <a:ext cx="7764778" cy="434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0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A652-BD9A-DEF1-E410-47CBEEE7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Kanban board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11708F-C363-08A1-A4DA-9D9F0733E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2155448"/>
            <a:ext cx="10250658" cy="386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78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Business Process Engineering</vt:lpstr>
      <vt:lpstr>Backlog Prioritization </vt:lpstr>
      <vt:lpstr>Planning poker </vt:lpstr>
      <vt:lpstr>Current sprint and future</vt:lpstr>
      <vt:lpstr>Information Radiation </vt:lpstr>
      <vt:lpstr>Kanban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Aaradhy Sharma</dc:creator>
  <cp:revision>1</cp:revision>
  <dcterms:created xsi:type="dcterms:W3CDTF">2022-08-23T18:17:16Z</dcterms:created>
  <dcterms:modified xsi:type="dcterms:W3CDTF">2022-08-23T19:24:59Z</dcterms:modified>
</cp:coreProperties>
</file>