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7" r:id="rId7"/>
    <p:sldId id="261" r:id="rId8"/>
    <p:sldId id="260" r:id="rId9"/>
    <p:sldId id="259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DDA0C-C759-4095-98B1-D380D60B353E}" v="250" dt="2021-04-23T19:58:26.674"/>
    <p1510:client id="{14591133-8C18-43A2-B6CA-21B08B7B0A60}" v="20" dt="2021-04-24T05:47:46.850"/>
    <p1510:client id="{16B63753-9E8C-4A48-AA69-E9A04B54B2A6}" v="1" dt="2021-04-24T19:38:47.703"/>
    <p1510:client id="{3E844D5B-C528-49E0-A68C-93469787BC26}" v="295" dt="2021-04-24T18:13:21.354"/>
    <p1510:client id="{7CD4D320-B79A-4870-82C0-BEAA52399B7C}" v="499" dt="2021-04-24T05:45:12.826"/>
    <p1510:client id="{824F1CD9-28CE-4F90-A9A2-56845861866D}" v="366" dt="2021-04-24T18:10:47.487"/>
    <p1510:client id="{C1A2C299-1635-4667-92DD-3E8415CF6007}" v="10" dt="2021-04-24T17:48:03.557"/>
    <p1510:client id="{CCF23565-95A0-4985-9181-6A9FBBD65323}" v="841" dt="2021-04-24T19:49:02.162"/>
    <p1510:client id="{F63B61AD-257C-4C56-9291-B107ED532CBE}" v="9" dt="2021-04-21T05:32:23.237"/>
    <p1510:client id="{FDC2C861-3EA1-4958-A028-12EDAEDE5ABF}" v="23" dt="2021-04-24T06:18:49.499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dhi Goyal" userId="S::goyal.ni@northeastern.edu::40aeea05-db1a-4401-819c-8de40d5b7463" providerId="AD" clId="Web-{FDC2C861-3EA1-4958-A028-12EDAEDE5ABF}"/>
    <pc:docChg chg="modSld">
      <pc:chgData name="Nidhi Goyal" userId="S::goyal.ni@northeastern.edu::40aeea05-db1a-4401-819c-8de40d5b7463" providerId="AD" clId="Web-{FDC2C861-3EA1-4958-A028-12EDAEDE5ABF}" dt="2021-04-24T06:18:49.499" v="18" actId="14100"/>
      <pc:docMkLst>
        <pc:docMk/>
      </pc:docMkLst>
      <pc:sldChg chg="addSp delSp modSp">
        <pc:chgData name="Nidhi Goyal" userId="S::goyal.ni@northeastern.edu::40aeea05-db1a-4401-819c-8de40d5b7463" providerId="AD" clId="Web-{FDC2C861-3EA1-4958-A028-12EDAEDE5ABF}" dt="2021-04-24T06:18:49.499" v="18" actId="14100"/>
        <pc:sldMkLst>
          <pc:docMk/>
          <pc:sldMk cId="2638068855" sldId="261"/>
        </pc:sldMkLst>
        <pc:picChg chg="add mod">
          <ac:chgData name="Nidhi Goyal" userId="S::goyal.ni@northeastern.edu::40aeea05-db1a-4401-819c-8de40d5b7463" providerId="AD" clId="Web-{FDC2C861-3EA1-4958-A028-12EDAEDE5ABF}" dt="2021-04-24T06:18:23.561" v="13" actId="14100"/>
          <ac:picMkLst>
            <pc:docMk/>
            <pc:sldMk cId="2638068855" sldId="261"/>
            <ac:picMk id="3" creationId="{53F3AA8A-5F07-4565-ABB7-D8AB668C3393}"/>
          </ac:picMkLst>
        </pc:picChg>
        <pc:picChg chg="add mod">
          <ac:chgData name="Nidhi Goyal" userId="S::goyal.ni@northeastern.edu::40aeea05-db1a-4401-819c-8de40d5b7463" providerId="AD" clId="Web-{FDC2C861-3EA1-4958-A028-12EDAEDE5ABF}" dt="2021-04-24T06:18:49.499" v="18" actId="14100"/>
          <ac:picMkLst>
            <pc:docMk/>
            <pc:sldMk cId="2638068855" sldId="261"/>
            <ac:picMk id="4" creationId="{428144B0-1E44-43B9-8546-D85DB588CBAF}"/>
          </ac:picMkLst>
        </pc:picChg>
        <pc:picChg chg="del">
          <ac:chgData name="Nidhi Goyal" userId="S::goyal.ni@northeastern.edu::40aeea05-db1a-4401-819c-8de40d5b7463" providerId="AD" clId="Web-{FDC2C861-3EA1-4958-A028-12EDAEDE5ABF}" dt="2021-04-24T06:14:06.883" v="8"/>
          <ac:picMkLst>
            <pc:docMk/>
            <pc:sldMk cId="2638068855" sldId="261"/>
            <ac:picMk id="14" creationId="{67325B19-E9CE-4713-8658-6A102F42396C}"/>
          </ac:picMkLst>
        </pc:picChg>
        <pc:picChg chg="del">
          <ac:chgData name="Nidhi Goyal" userId="S::goyal.ni@northeastern.edu::40aeea05-db1a-4401-819c-8de40d5b7463" providerId="AD" clId="Web-{FDC2C861-3EA1-4958-A028-12EDAEDE5ABF}" dt="2021-04-24T06:14:08.789" v="9"/>
          <ac:picMkLst>
            <pc:docMk/>
            <pc:sldMk cId="2638068855" sldId="261"/>
            <ac:picMk id="16" creationId="{24586E60-5FFD-4E83-A9AD-A3A0CFBC0454}"/>
          </ac:picMkLst>
        </pc:picChg>
      </pc:sldChg>
      <pc:sldChg chg="modSp">
        <pc:chgData name="Nidhi Goyal" userId="S::goyal.ni@northeastern.edu::40aeea05-db1a-4401-819c-8de40d5b7463" providerId="AD" clId="Web-{FDC2C861-3EA1-4958-A028-12EDAEDE5ABF}" dt="2021-04-24T06:14:02.820" v="7" actId="20577"/>
        <pc:sldMkLst>
          <pc:docMk/>
          <pc:sldMk cId="3010266487" sldId="263"/>
        </pc:sldMkLst>
        <pc:spChg chg="mod">
          <ac:chgData name="Nidhi Goyal" userId="S::goyal.ni@northeastern.edu::40aeea05-db1a-4401-819c-8de40d5b7463" providerId="AD" clId="Web-{FDC2C861-3EA1-4958-A028-12EDAEDE5ABF}" dt="2021-04-24T06:14:02.820" v="7" actId="20577"/>
          <ac:spMkLst>
            <pc:docMk/>
            <pc:sldMk cId="3010266487" sldId="263"/>
            <ac:spMk id="6" creationId="{2AF89826-68B5-4EC0-95DA-97C73F7D45BC}"/>
          </ac:spMkLst>
        </pc:spChg>
      </pc:sldChg>
    </pc:docChg>
  </pc:docChgLst>
  <pc:docChgLst>
    <pc:chgData name="Nidhi Goyal" userId="S::goyal.ni@northeastern.edu::40aeea05-db1a-4401-819c-8de40d5b7463" providerId="AD" clId="Web-{7CD4D320-B79A-4870-82C0-BEAA52399B7C}"/>
    <pc:docChg chg="addSld delSld modSld">
      <pc:chgData name="Nidhi Goyal" userId="S::goyal.ni@northeastern.edu::40aeea05-db1a-4401-819c-8de40d5b7463" providerId="AD" clId="Web-{7CD4D320-B79A-4870-82C0-BEAA52399B7C}" dt="2021-04-24T05:45:12.826" v="336"/>
      <pc:docMkLst>
        <pc:docMk/>
      </pc:docMkLst>
      <pc:sldChg chg="addSp delSp modSp">
        <pc:chgData name="Nidhi Goyal" userId="S::goyal.ni@northeastern.edu::40aeea05-db1a-4401-819c-8de40d5b7463" providerId="AD" clId="Web-{7CD4D320-B79A-4870-82C0-BEAA52399B7C}" dt="2021-04-24T05:44:05.897" v="318" actId="20577"/>
        <pc:sldMkLst>
          <pc:docMk/>
          <pc:sldMk cId="1990881570" sldId="257"/>
        </pc:sldMkLst>
        <pc:spChg chg="mod">
          <ac:chgData name="Nidhi Goyal" userId="S::goyal.ni@northeastern.edu::40aeea05-db1a-4401-819c-8de40d5b7463" providerId="AD" clId="Web-{7CD4D320-B79A-4870-82C0-BEAA52399B7C}" dt="2021-04-24T05:42:29.082" v="270" actId="1076"/>
          <ac:spMkLst>
            <pc:docMk/>
            <pc:sldMk cId="1990881570" sldId="257"/>
            <ac:spMk id="2" creationId="{00000000-0000-0000-0000-000000000000}"/>
          </ac:spMkLst>
        </pc:spChg>
        <pc:spChg chg="mod">
          <ac:chgData name="Nidhi Goyal" userId="S::goyal.ni@northeastern.edu::40aeea05-db1a-4401-819c-8de40d5b7463" providerId="AD" clId="Web-{7CD4D320-B79A-4870-82C0-BEAA52399B7C}" dt="2021-04-24T05:44:05.897" v="318" actId="20577"/>
          <ac:spMkLst>
            <pc:docMk/>
            <pc:sldMk cId="1990881570" sldId="257"/>
            <ac:spMk id="3" creationId="{00000000-0000-0000-0000-000000000000}"/>
          </ac:spMkLst>
        </pc:spChg>
        <pc:spChg chg="add del">
          <ac:chgData name="Nidhi Goyal" userId="S::goyal.ni@northeastern.edu::40aeea05-db1a-4401-819c-8de40d5b7463" providerId="AD" clId="Web-{7CD4D320-B79A-4870-82C0-BEAA52399B7C}" dt="2021-04-24T05:41:42.909" v="261"/>
          <ac:spMkLst>
            <pc:docMk/>
            <pc:sldMk cId="1990881570" sldId="257"/>
            <ac:spMk id="5" creationId="{7305CAA3-9116-4FA7-AA7A-1731D52A3500}"/>
          </ac:spMkLst>
        </pc:spChg>
        <pc:spChg chg="add mod">
          <ac:chgData name="Nidhi Goyal" userId="S::goyal.ni@northeastern.edu::40aeea05-db1a-4401-819c-8de40d5b7463" providerId="AD" clId="Web-{7CD4D320-B79A-4870-82C0-BEAA52399B7C}" dt="2021-04-24T05:42:35.598" v="271" actId="1076"/>
          <ac:spMkLst>
            <pc:docMk/>
            <pc:sldMk cId="1990881570" sldId="257"/>
            <ac:spMk id="7" creationId="{958F06EC-5381-4FA9-B9D6-7B1B34FF5384}"/>
          </ac:spMkLst>
        </pc:spChg>
      </pc:sldChg>
      <pc:sldChg chg="modSp">
        <pc:chgData name="Nidhi Goyal" userId="S::goyal.ni@northeastern.edu::40aeea05-db1a-4401-819c-8de40d5b7463" providerId="AD" clId="Web-{7CD4D320-B79A-4870-82C0-BEAA52399B7C}" dt="2021-04-24T05:44:32.512" v="327" actId="20577"/>
        <pc:sldMkLst>
          <pc:docMk/>
          <pc:sldMk cId="56685722" sldId="258"/>
        </pc:sldMkLst>
        <pc:spChg chg="mod">
          <ac:chgData name="Nidhi Goyal" userId="S::goyal.ni@northeastern.edu::40aeea05-db1a-4401-819c-8de40d5b7463" providerId="AD" clId="Web-{7CD4D320-B79A-4870-82C0-BEAA52399B7C}" dt="2021-04-24T05:44:32.512" v="327" actId="20577"/>
          <ac:spMkLst>
            <pc:docMk/>
            <pc:sldMk cId="56685722" sldId="258"/>
            <ac:spMk id="13" creationId="{00000000-0000-0000-0000-000000000000}"/>
          </ac:spMkLst>
        </pc:spChg>
        <pc:spChg chg="mod">
          <ac:chgData name="Nidhi Goyal" userId="S::goyal.ni@northeastern.edu::40aeea05-db1a-4401-819c-8de40d5b7463" providerId="AD" clId="Web-{7CD4D320-B79A-4870-82C0-BEAA52399B7C}" dt="2021-04-24T05:14:14.189" v="1" actId="20577"/>
          <ac:spMkLst>
            <pc:docMk/>
            <pc:sldMk cId="56685722" sldId="258"/>
            <ac:spMk id="14" creationId="{00000000-0000-0000-0000-000000000000}"/>
          </ac:spMkLst>
        </pc:spChg>
      </pc:sldChg>
      <pc:sldChg chg="addSp delSp modSp">
        <pc:chgData name="Nidhi Goyal" userId="S::goyal.ni@northeastern.edu::40aeea05-db1a-4401-819c-8de40d5b7463" providerId="AD" clId="Web-{7CD4D320-B79A-4870-82C0-BEAA52399B7C}" dt="2021-04-24T05:40:47.361" v="243" actId="14100"/>
        <pc:sldMkLst>
          <pc:docMk/>
          <pc:sldMk cId="2354372587" sldId="259"/>
        </pc:sldMkLst>
        <pc:spChg chg="mod">
          <ac:chgData name="Nidhi Goyal" userId="S::goyal.ni@northeastern.edu::40aeea05-db1a-4401-819c-8de40d5b7463" providerId="AD" clId="Web-{7CD4D320-B79A-4870-82C0-BEAA52399B7C}" dt="2021-04-24T05:37:45.402" v="195" actId="14100"/>
          <ac:spMkLst>
            <pc:docMk/>
            <pc:sldMk cId="2354372587" sldId="259"/>
            <ac:spMk id="4" creationId="{F95D5807-5395-4D0F-B1C1-4CAFAFDC6806}"/>
          </ac:spMkLst>
        </pc:spChg>
        <pc:picChg chg="add mod">
          <ac:chgData name="Nidhi Goyal" userId="S::goyal.ni@northeastern.edu::40aeea05-db1a-4401-819c-8de40d5b7463" providerId="AD" clId="Web-{7CD4D320-B79A-4870-82C0-BEAA52399B7C}" dt="2021-04-24T05:40:47.361" v="243" actId="14100"/>
          <ac:picMkLst>
            <pc:docMk/>
            <pc:sldMk cId="2354372587" sldId="259"/>
            <ac:picMk id="3" creationId="{E7F4CAA2-421D-46B6-91CE-D20A86DCCD07}"/>
          </ac:picMkLst>
        </pc:picChg>
        <pc:picChg chg="add del mod">
          <ac:chgData name="Nidhi Goyal" userId="S::goyal.ni@northeastern.edu::40aeea05-db1a-4401-819c-8de40d5b7463" providerId="AD" clId="Web-{7CD4D320-B79A-4870-82C0-BEAA52399B7C}" dt="2021-04-24T05:38:10.059" v="206"/>
          <ac:picMkLst>
            <pc:docMk/>
            <pc:sldMk cId="2354372587" sldId="259"/>
            <ac:picMk id="5" creationId="{6ACA2B85-0AB4-4BAD-862A-ABC21BDBB3AE}"/>
          </ac:picMkLst>
        </pc:picChg>
        <pc:picChg chg="mod">
          <ac:chgData name="Nidhi Goyal" userId="S::goyal.ni@northeastern.edu::40aeea05-db1a-4401-819c-8de40d5b7463" providerId="AD" clId="Web-{7CD4D320-B79A-4870-82C0-BEAA52399B7C}" dt="2021-04-24T05:40:38.267" v="240" actId="1076"/>
          <ac:picMkLst>
            <pc:docMk/>
            <pc:sldMk cId="2354372587" sldId="259"/>
            <ac:picMk id="6" creationId="{9E9E4467-0636-438D-8925-97B18B58CEE9}"/>
          </ac:picMkLst>
        </pc:picChg>
        <pc:picChg chg="del mod">
          <ac:chgData name="Nidhi Goyal" userId="S::goyal.ni@northeastern.edu::40aeea05-db1a-4401-819c-8de40d5b7463" providerId="AD" clId="Web-{7CD4D320-B79A-4870-82C0-BEAA52399B7C}" dt="2021-04-24T05:18:08.742" v="4"/>
          <ac:picMkLst>
            <pc:docMk/>
            <pc:sldMk cId="2354372587" sldId="259"/>
            <ac:picMk id="8" creationId="{02E9F714-82BA-49A2-84BC-AC561F141D80}"/>
          </ac:picMkLst>
        </pc:picChg>
        <pc:picChg chg="mod">
          <ac:chgData name="Nidhi Goyal" userId="S::goyal.ni@northeastern.edu::40aeea05-db1a-4401-819c-8de40d5b7463" providerId="AD" clId="Web-{7CD4D320-B79A-4870-82C0-BEAA52399B7C}" dt="2021-04-24T05:40:40.345" v="241" actId="1076"/>
          <ac:picMkLst>
            <pc:docMk/>
            <pc:sldMk cId="2354372587" sldId="259"/>
            <ac:picMk id="11" creationId="{19DF43BA-1B56-487E-97AE-BAC699EF40E6}"/>
          </ac:picMkLst>
        </pc:picChg>
        <pc:picChg chg="del">
          <ac:chgData name="Nidhi Goyal" userId="S::goyal.ni@northeastern.edu::40aeea05-db1a-4401-819c-8de40d5b7463" providerId="AD" clId="Web-{7CD4D320-B79A-4870-82C0-BEAA52399B7C}" dt="2021-04-24T05:18:09.851" v="5"/>
          <ac:picMkLst>
            <pc:docMk/>
            <pc:sldMk cId="2354372587" sldId="259"/>
            <ac:picMk id="13" creationId="{D85E513B-4E51-4177-836B-E29D90C48BB7}"/>
          </ac:picMkLst>
        </pc:picChg>
      </pc:sldChg>
      <pc:sldChg chg="addSp delSp modSp">
        <pc:chgData name="Nidhi Goyal" userId="S::goyal.ni@northeastern.edu::40aeea05-db1a-4401-819c-8de40d5b7463" providerId="AD" clId="Web-{7CD4D320-B79A-4870-82C0-BEAA52399B7C}" dt="2021-04-24T05:44:24.648" v="323" actId="20577"/>
        <pc:sldMkLst>
          <pc:docMk/>
          <pc:sldMk cId="3290065901" sldId="260"/>
        </pc:sldMkLst>
        <pc:spChg chg="mod">
          <ac:chgData name="Nidhi Goyal" userId="S::goyal.ni@northeastern.edu::40aeea05-db1a-4401-819c-8de40d5b7463" providerId="AD" clId="Web-{7CD4D320-B79A-4870-82C0-BEAA52399B7C}" dt="2021-04-24T05:44:24.648" v="323" actId="20577"/>
          <ac:spMkLst>
            <pc:docMk/>
            <pc:sldMk cId="3290065901" sldId="260"/>
            <ac:spMk id="2" creationId="{00000000-0000-0000-0000-000000000000}"/>
          </ac:spMkLst>
        </pc:spChg>
        <pc:spChg chg="mod">
          <ac:chgData name="Nidhi Goyal" userId="S::goyal.ni@northeastern.edu::40aeea05-db1a-4401-819c-8de40d5b7463" providerId="AD" clId="Web-{7CD4D320-B79A-4870-82C0-BEAA52399B7C}" dt="2021-04-24T05:39:14.202" v="228" actId="14100"/>
          <ac:spMkLst>
            <pc:docMk/>
            <pc:sldMk cId="3290065901" sldId="260"/>
            <ac:spMk id="5" creationId="{00000000-0000-0000-0000-000000000000}"/>
          </ac:spMkLst>
        </pc:spChg>
        <pc:spChg chg="add del mod">
          <ac:chgData name="Nidhi Goyal" userId="S::goyal.ni@northeastern.edu::40aeea05-db1a-4401-819c-8de40d5b7463" providerId="AD" clId="Web-{7CD4D320-B79A-4870-82C0-BEAA52399B7C}" dt="2021-04-24T05:39:01.514" v="224"/>
          <ac:spMkLst>
            <pc:docMk/>
            <pc:sldMk cId="3290065901" sldId="260"/>
            <ac:spMk id="6" creationId="{FC886897-06A0-4622-A501-56C55E4401C2}"/>
          </ac:spMkLst>
        </pc:spChg>
        <pc:spChg chg="add mod">
          <ac:chgData name="Nidhi Goyal" userId="S::goyal.ni@northeastern.edu::40aeea05-db1a-4401-819c-8de40d5b7463" providerId="AD" clId="Web-{7CD4D320-B79A-4870-82C0-BEAA52399B7C}" dt="2021-04-24T05:39:33.750" v="232" actId="1076"/>
          <ac:spMkLst>
            <pc:docMk/>
            <pc:sldMk cId="3290065901" sldId="260"/>
            <ac:spMk id="8" creationId="{E16A1795-381F-4B25-B2FF-6CBE5585A3E4}"/>
          </ac:spMkLst>
        </pc:spChg>
        <pc:picChg chg="add mod">
          <ac:chgData name="Nidhi Goyal" userId="S::goyal.ni@northeastern.edu::40aeea05-db1a-4401-819c-8de40d5b7463" providerId="AD" clId="Web-{7CD4D320-B79A-4870-82C0-BEAA52399B7C}" dt="2021-04-24T05:40:29.329" v="238" actId="14100"/>
          <ac:picMkLst>
            <pc:docMk/>
            <pc:sldMk cId="3290065901" sldId="260"/>
            <ac:picMk id="3" creationId="{33A0E482-11E3-4D09-8BC1-AE5B1DFDB596}"/>
          </ac:picMkLst>
        </pc:picChg>
        <pc:picChg chg="add del mod">
          <ac:chgData name="Nidhi Goyal" userId="S::goyal.ni@northeastern.edu::40aeea05-db1a-4401-819c-8de40d5b7463" providerId="AD" clId="Web-{7CD4D320-B79A-4870-82C0-BEAA52399B7C}" dt="2021-04-24T05:38:42.311" v="213"/>
          <ac:picMkLst>
            <pc:docMk/>
            <pc:sldMk cId="3290065901" sldId="260"/>
            <ac:picMk id="4" creationId="{9E1A2C1A-3EE2-4367-9678-DC0E46010197}"/>
          </ac:picMkLst>
        </pc:picChg>
        <pc:picChg chg="del">
          <ac:chgData name="Nidhi Goyal" userId="S::goyal.ni@northeastern.edu::40aeea05-db1a-4401-819c-8de40d5b7463" providerId="AD" clId="Web-{7CD4D320-B79A-4870-82C0-BEAA52399B7C}" dt="2021-04-24T05:29:55.583" v="83"/>
          <ac:picMkLst>
            <pc:docMk/>
            <pc:sldMk cId="3290065901" sldId="260"/>
            <ac:picMk id="7" creationId="{9985F80C-337E-4AE7-A71B-3C00943F7BCE}"/>
          </ac:picMkLst>
        </pc:picChg>
        <pc:picChg chg="del">
          <ac:chgData name="Nidhi Goyal" userId="S::goyal.ni@northeastern.edu::40aeea05-db1a-4401-819c-8de40d5b7463" providerId="AD" clId="Web-{7CD4D320-B79A-4870-82C0-BEAA52399B7C}" dt="2021-04-24T05:29:58.584" v="85"/>
          <ac:picMkLst>
            <pc:docMk/>
            <pc:sldMk cId="3290065901" sldId="260"/>
            <ac:picMk id="10" creationId="{E9882C69-5475-4FC3-9727-58BF745BC79D}"/>
          </ac:picMkLst>
        </pc:picChg>
        <pc:picChg chg="del">
          <ac:chgData name="Nidhi Goyal" userId="S::goyal.ni@northeastern.edu::40aeea05-db1a-4401-819c-8de40d5b7463" providerId="AD" clId="Web-{7CD4D320-B79A-4870-82C0-BEAA52399B7C}" dt="2021-04-24T05:29:57.287" v="84"/>
          <ac:picMkLst>
            <pc:docMk/>
            <pc:sldMk cId="3290065901" sldId="260"/>
            <ac:picMk id="12" creationId="{EF682C00-F8AE-4F37-BA7F-AB21395827B6}"/>
          </ac:picMkLst>
        </pc:picChg>
        <pc:picChg chg="del">
          <ac:chgData name="Nidhi Goyal" userId="S::goyal.ni@northeastern.edu::40aeea05-db1a-4401-819c-8de40d5b7463" providerId="AD" clId="Web-{7CD4D320-B79A-4870-82C0-BEAA52399B7C}" dt="2021-04-24T05:30:00.021" v="86"/>
          <ac:picMkLst>
            <pc:docMk/>
            <pc:sldMk cId="3290065901" sldId="260"/>
            <ac:picMk id="14" creationId="{CE6D1EB2-58A2-4F2E-B6A0-50A621955A95}"/>
          </ac:picMkLst>
        </pc:picChg>
      </pc:sldChg>
      <pc:sldChg chg="modSp">
        <pc:chgData name="Nidhi Goyal" userId="S::goyal.ni@northeastern.edu::40aeea05-db1a-4401-819c-8de40d5b7463" providerId="AD" clId="Web-{7CD4D320-B79A-4870-82C0-BEAA52399B7C}" dt="2021-04-24T05:31:32.431" v="102" actId="20577"/>
        <pc:sldMkLst>
          <pc:docMk/>
          <pc:sldMk cId="2638068855" sldId="261"/>
        </pc:sldMkLst>
        <pc:spChg chg="mod">
          <ac:chgData name="Nidhi Goyal" userId="S::goyal.ni@northeastern.edu::40aeea05-db1a-4401-819c-8de40d5b7463" providerId="AD" clId="Web-{7CD4D320-B79A-4870-82C0-BEAA52399B7C}" dt="2021-04-24T05:31:32.431" v="102" actId="20577"/>
          <ac:spMkLst>
            <pc:docMk/>
            <pc:sldMk cId="2638068855" sldId="261"/>
            <ac:spMk id="12" creationId="{7F676ACC-2587-43BE-B72C-BC500065882A}"/>
          </ac:spMkLst>
        </pc:spChg>
        <pc:picChg chg="mod">
          <ac:chgData name="Nidhi Goyal" userId="S::goyal.ni@northeastern.edu::40aeea05-db1a-4401-819c-8de40d5b7463" providerId="AD" clId="Web-{7CD4D320-B79A-4870-82C0-BEAA52399B7C}" dt="2021-04-24T05:31:24.134" v="99" actId="1076"/>
          <ac:picMkLst>
            <pc:docMk/>
            <pc:sldMk cId="2638068855" sldId="261"/>
            <ac:picMk id="14" creationId="{67325B19-E9CE-4713-8658-6A102F42396C}"/>
          </ac:picMkLst>
        </pc:picChg>
      </pc:sldChg>
      <pc:sldChg chg="modSp">
        <pc:chgData name="Nidhi Goyal" userId="S::goyal.ni@northeastern.edu::40aeea05-db1a-4401-819c-8de40d5b7463" providerId="AD" clId="Web-{7CD4D320-B79A-4870-82C0-BEAA52399B7C}" dt="2021-04-24T05:45:01.669" v="335" actId="14100"/>
        <pc:sldMkLst>
          <pc:docMk/>
          <pc:sldMk cId="497573265" sldId="262"/>
        </pc:sldMkLst>
        <pc:spChg chg="mod">
          <ac:chgData name="Nidhi Goyal" userId="S::goyal.ni@northeastern.edu::40aeea05-db1a-4401-819c-8de40d5b7463" providerId="AD" clId="Web-{7CD4D320-B79A-4870-82C0-BEAA52399B7C}" dt="2021-04-24T05:44:41.668" v="328" actId="20577"/>
          <ac:spMkLst>
            <pc:docMk/>
            <pc:sldMk cId="497573265" sldId="262"/>
            <ac:spMk id="2" creationId="{00000000-0000-0000-0000-000000000000}"/>
          </ac:spMkLst>
        </pc:spChg>
        <pc:spChg chg="mod">
          <ac:chgData name="Nidhi Goyal" userId="S::goyal.ni@northeastern.edu::40aeea05-db1a-4401-819c-8de40d5b7463" providerId="AD" clId="Web-{7CD4D320-B79A-4870-82C0-BEAA52399B7C}" dt="2021-04-24T05:45:01.669" v="335" actId="14100"/>
          <ac:spMkLst>
            <pc:docMk/>
            <pc:sldMk cId="497573265" sldId="262"/>
            <ac:spMk id="7" creationId="{12DE9E02-1415-4F88-AAB8-8675B695E783}"/>
          </ac:spMkLst>
        </pc:spChg>
      </pc:sldChg>
      <pc:sldChg chg="modSp">
        <pc:chgData name="Nidhi Goyal" userId="S::goyal.ni@northeastern.edu::40aeea05-db1a-4401-819c-8de40d5b7463" providerId="AD" clId="Web-{7CD4D320-B79A-4870-82C0-BEAA52399B7C}" dt="2021-04-24T05:45:12.826" v="336"/>
        <pc:sldMkLst>
          <pc:docMk/>
          <pc:sldMk cId="3010266487" sldId="263"/>
        </pc:sldMkLst>
        <pc:spChg chg="mod">
          <ac:chgData name="Nidhi Goyal" userId="S::goyal.ni@northeastern.edu::40aeea05-db1a-4401-819c-8de40d5b7463" providerId="AD" clId="Web-{7CD4D320-B79A-4870-82C0-BEAA52399B7C}" dt="2021-04-24T05:45:12.826" v="336"/>
          <ac:spMkLst>
            <pc:docMk/>
            <pc:sldMk cId="3010266487" sldId="263"/>
            <ac:spMk id="6" creationId="{2AF89826-68B5-4EC0-95DA-97C73F7D45BC}"/>
          </ac:spMkLst>
        </pc:spChg>
      </pc:sldChg>
      <pc:sldChg chg="addSp delSp modSp new del">
        <pc:chgData name="Nidhi Goyal" userId="S::goyal.ni@northeastern.edu::40aeea05-db1a-4401-819c-8de40d5b7463" providerId="AD" clId="Web-{7CD4D320-B79A-4870-82C0-BEAA52399B7C}" dt="2021-04-24T05:38:04.887" v="202"/>
        <pc:sldMkLst>
          <pc:docMk/>
          <pc:sldMk cId="1371489591" sldId="264"/>
        </pc:sldMkLst>
        <pc:spChg chg="del">
          <ac:chgData name="Nidhi Goyal" userId="S::goyal.ni@northeastern.edu::40aeea05-db1a-4401-819c-8de40d5b7463" providerId="AD" clId="Web-{7CD4D320-B79A-4870-82C0-BEAA52399B7C}" dt="2021-04-24T05:36:26.322" v="172"/>
          <ac:spMkLst>
            <pc:docMk/>
            <pc:sldMk cId="1371489591" sldId="264"/>
            <ac:spMk id="2" creationId="{3237790F-9397-4057-A181-9692596A1C0A}"/>
          </ac:spMkLst>
        </pc:spChg>
        <pc:spChg chg="del">
          <ac:chgData name="Nidhi Goyal" userId="S::goyal.ni@northeastern.edu::40aeea05-db1a-4401-819c-8de40d5b7463" providerId="AD" clId="Web-{7CD4D320-B79A-4870-82C0-BEAA52399B7C}" dt="2021-04-24T05:28:50.754" v="67"/>
          <ac:spMkLst>
            <pc:docMk/>
            <pc:sldMk cId="1371489591" sldId="264"/>
            <ac:spMk id="3" creationId="{24319B90-D737-480A-8316-49812C334F2C}"/>
          </ac:spMkLst>
        </pc:spChg>
        <pc:spChg chg="add del mod">
          <ac:chgData name="Nidhi Goyal" userId="S::goyal.ni@northeastern.edu::40aeea05-db1a-4401-819c-8de40d5b7463" providerId="AD" clId="Web-{7CD4D320-B79A-4870-82C0-BEAA52399B7C}" dt="2021-04-24T05:36:29.181" v="173"/>
          <ac:spMkLst>
            <pc:docMk/>
            <pc:sldMk cId="1371489591" sldId="264"/>
            <ac:spMk id="8" creationId="{FEB2D5CE-F373-465F-B16C-73411133B019}"/>
          </ac:spMkLst>
        </pc:spChg>
        <pc:picChg chg="add del mod ord">
          <ac:chgData name="Nidhi Goyal" userId="S::goyal.ni@northeastern.edu::40aeea05-db1a-4401-819c-8de40d5b7463" providerId="AD" clId="Web-{7CD4D320-B79A-4870-82C0-BEAA52399B7C}" dt="2021-04-24T05:36:18.181" v="169"/>
          <ac:picMkLst>
            <pc:docMk/>
            <pc:sldMk cId="1371489591" sldId="264"/>
            <ac:picMk id="4" creationId="{979EBCC6-481B-44BA-8DBA-4930051A969F}"/>
          </ac:picMkLst>
        </pc:picChg>
        <pc:picChg chg="add del mod">
          <ac:chgData name="Nidhi Goyal" userId="S::goyal.ni@northeastern.edu::40aeea05-db1a-4401-819c-8de40d5b7463" providerId="AD" clId="Web-{7CD4D320-B79A-4870-82C0-BEAA52399B7C}" dt="2021-04-24T05:36:21.994" v="171"/>
          <ac:picMkLst>
            <pc:docMk/>
            <pc:sldMk cId="1371489591" sldId="264"/>
            <ac:picMk id="5" creationId="{5FB29738-6E43-4783-A108-D1E4B79074E6}"/>
          </ac:picMkLst>
        </pc:picChg>
        <pc:picChg chg="add mod">
          <ac:chgData name="Nidhi Goyal" userId="S::goyal.ni@northeastern.edu::40aeea05-db1a-4401-819c-8de40d5b7463" providerId="AD" clId="Web-{7CD4D320-B79A-4870-82C0-BEAA52399B7C}" dt="2021-04-24T05:36:54.369" v="178"/>
          <ac:picMkLst>
            <pc:docMk/>
            <pc:sldMk cId="1371489591" sldId="264"/>
            <ac:picMk id="6" creationId="{6D07421B-B094-4EE8-9E2C-5ECF57C6A8DF}"/>
          </ac:picMkLst>
        </pc:picChg>
      </pc:sldChg>
      <pc:sldChg chg="addSp delSp modSp new">
        <pc:chgData name="Nidhi Goyal" userId="S::goyal.ni@northeastern.edu::40aeea05-db1a-4401-819c-8de40d5b7463" providerId="AD" clId="Web-{7CD4D320-B79A-4870-82C0-BEAA52399B7C}" dt="2021-04-24T05:40:23.235" v="237" actId="14100"/>
        <pc:sldMkLst>
          <pc:docMk/>
          <pc:sldMk cId="2324885183" sldId="265"/>
        </pc:sldMkLst>
        <pc:spChg chg="del">
          <ac:chgData name="Nidhi Goyal" userId="S::goyal.ni@northeastern.edu::40aeea05-db1a-4401-819c-8de40d5b7463" providerId="AD" clId="Web-{7CD4D320-B79A-4870-82C0-BEAA52399B7C}" dt="2021-04-24T05:35:45.659" v="165"/>
          <ac:spMkLst>
            <pc:docMk/>
            <pc:sldMk cId="2324885183" sldId="265"/>
            <ac:spMk id="2" creationId="{3CB727B2-14C8-4F03-9D17-A7F9E25F4D76}"/>
          </ac:spMkLst>
        </pc:spChg>
        <pc:spChg chg="mod">
          <ac:chgData name="Nidhi Goyal" userId="S::goyal.ni@northeastern.edu::40aeea05-db1a-4401-819c-8de40d5b7463" providerId="AD" clId="Web-{7CD4D320-B79A-4870-82C0-BEAA52399B7C}" dt="2021-04-24T05:35:52.774" v="166" actId="1076"/>
          <ac:spMkLst>
            <pc:docMk/>
            <pc:sldMk cId="2324885183" sldId="265"/>
            <ac:spMk id="3" creationId="{87BBB164-AC73-4749-97E3-6C0C6685AFD6}"/>
          </ac:spMkLst>
        </pc:spChg>
        <pc:spChg chg="del mod">
          <ac:chgData name="Nidhi Goyal" userId="S::goyal.ni@northeastern.edu::40aeea05-db1a-4401-819c-8de40d5b7463" providerId="AD" clId="Web-{7CD4D320-B79A-4870-82C0-BEAA52399B7C}" dt="2021-04-24T05:34:49.361" v="153"/>
          <ac:spMkLst>
            <pc:docMk/>
            <pc:sldMk cId="2324885183" sldId="265"/>
            <ac:spMk id="4" creationId="{3839AD1A-CD76-4B14-8649-D2DADE9CBC27}"/>
          </ac:spMkLst>
        </pc:spChg>
        <pc:picChg chg="add del mod">
          <ac:chgData name="Nidhi Goyal" userId="S::goyal.ni@northeastern.edu::40aeea05-db1a-4401-819c-8de40d5b7463" providerId="AD" clId="Web-{7CD4D320-B79A-4870-82C0-BEAA52399B7C}" dt="2021-04-24T05:35:20.112" v="161"/>
          <ac:picMkLst>
            <pc:docMk/>
            <pc:sldMk cId="2324885183" sldId="265"/>
            <ac:picMk id="5" creationId="{2B069BA7-3F3D-4A15-B1C4-51422F0F7491}"/>
          </ac:picMkLst>
        </pc:picChg>
        <pc:picChg chg="add mod">
          <ac:chgData name="Nidhi Goyal" userId="S::goyal.ni@northeastern.edu::40aeea05-db1a-4401-819c-8de40d5b7463" providerId="AD" clId="Web-{7CD4D320-B79A-4870-82C0-BEAA52399B7C}" dt="2021-04-24T05:40:23.235" v="237" actId="14100"/>
          <ac:picMkLst>
            <pc:docMk/>
            <pc:sldMk cId="2324885183" sldId="265"/>
            <ac:picMk id="6" creationId="{3F8CDE60-A230-4741-994E-56AD8D923F7A}"/>
          </ac:picMkLst>
        </pc:picChg>
      </pc:sldChg>
    </pc:docChg>
  </pc:docChgLst>
  <pc:docChgLst>
    <pc:chgData name="Nidhi Goyal" userId="S::goyal.ni@northeastern.edu::40aeea05-db1a-4401-819c-8de40d5b7463" providerId="AD" clId="Web-{14591133-8C18-43A2-B6CA-21B08B7B0A60}"/>
    <pc:docChg chg="modSld">
      <pc:chgData name="Nidhi Goyal" userId="S::goyal.ni@northeastern.edu::40aeea05-db1a-4401-819c-8de40d5b7463" providerId="AD" clId="Web-{14591133-8C18-43A2-B6CA-21B08B7B0A60}" dt="2021-04-24T05:47:46.850" v="15"/>
      <pc:docMkLst>
        <pc:docMk/>
      </pc:docMkLst>
      <pc:sldChg chg="addSp delSp modSp">
        <pc:chgData name="Nidhi Goyal" userId="S::goyal.ni@northeastern.edu::40aeea05-db1a-4401-819c-8de40d5b7463" providerId="AD" clId="Web-{14591133-8C18-43A2-B6CA-21B08B7B0A60}" dt="2021-04-24T05:47:46.850" v="15"/>
        <pc:sldMkLst>
          <pc:docMk/>
          <pc:sldMk cId="3010266487" sldId="263"/>
        </pc:sldMkLst>
        <pc:spChg chg="add del mod">
          <ac:chgData name="Nidhi Goyal" userId="S::goyal.ni@northeastern.edu::40aeea05-db1a-4401-819c-8de40d5b7463" providerId="AD" clId="Web-{14591133-8C18-43A2-B6CA-21B08B7B0A60}" dt="2021-04-24T05:47:46.850" v="15"/>
          <ac:spMkLst>
            <pc:docMk/>
            <pc:sldMk cId="3010266487" sldId="263"/>
            <ac:spMk id="3" creationId="{5598D0E5-37BD-42DD-9845-DE8E1D8903AF}"/>
          </ac:spMkLst>
        </pc:spChg>
        <pc:spChg chg="mod">
          <ac:chgData name="Nidhi Goyal" userId="S::goyal.ni@northeastern.edu::40aeea05-db1a-4401-819c-8de40d5b7463" providerId="AD" clId="Web-{14591133-8C18-43A2-B6CA-21B08B7B0A60}" dt="2021-04-24T05:47:28.178" v="5" actId="1076"/>
          <ac:spMkLst>
            <pc:docMk/>
            <pc:sldMk cId="3010266487" sldId="263"/>
            <ac:spMk id="6" creationId="{2AF89826-68B5-4EC0-95DA-97C73F7D45BC}"/>
          </ac:spMkLst>
        </pc:spChg>
      </pc:sldChg>
    </pc:docChg>
  </pc:docChgLst>
  <pc:docChgLst>
    <pc:chgData name="Nidhi Goyal" userId="S::goyal.ni@northeastern.edu::40aeea05-db1a-4401-819c-8de40d5b7463" providerId="AD" clId="Web-{3E844D5B-C528-49E0-A68C-93469787BC26}"/>
    <pc:docChg chg="modSld addMainMaster delMainMaster">
      <pc:chgData name="Nidhi Goyal" userId="S::goyal.ni@northeastern.edu::40aeea05-db1a-4401-819c-8de40d5b7463" providerId="AD" clId="Web-{3E844D5B-C528-49E0-A68C-93469787BC26}" dt="2021-04-24T18:13:21.354" v="199" actId="14100"/>
      <pc:docMkLst>
        <pc:docMk/>
      </pc:docMkLst>
      <pc:sldChg chg="modSp mod modClrScheme chgLayout">
        <pc:chgData name="Nidhi Goyal" userId="S::goyal.ni@northeastern.edu::40aeea05-db1a-4401-819c-8de40d5b7463" providerId="AD" clId="Web-{3E844D5B-C528-49E0-A68C-93469787BC26}" dt="2021-04-24T18:01:22.858" v="51" actId="1076"/>
        <pc:sldMkLst>
          <pc:docMk/>
          <pc:sldMk cId="1990881570" sldId="257"/>
        </pc:sldMkLst>
        <pc:spChg chg="mod ord">
          <ac:chgData name="Nidhi Goyal" userId="S::goyal.ni@northeastern.edu::40aeea05-db1a-4401-819c-8de40d5b7463" providerId="AD" clId="Web-{3E844D5B-C528-49E0-A68C-93469787BC26}" dt="2021-04-24T18:01:22.858" v="51" actId="1076"/>
          <ac:spMkLst>
            <pc:docMk/>
            <pc:sldMk cId="1990881570" sldId="257"/>
            <ac:spMk id="2" creationId="{00000000-0000-0000-0000-000000000000}"/>
          </ac:spMkLst>
        </pc:spChg>
        <pc:spChg chg="mod ord">
          <ac:chgData name="Nidhi Goyal" userId="S::goyal.ni@northeastern.edu::40aeea05-db1a-4401-819c-8de40d5b7463" providerId="AD" clId="Web-{3E844D5B-C528-49E0-A68C-93469787BC26}" dt="2021-04-24T17:54:31.986" v="15"/>
          <ac:spMkLst>
            <pc:docMk/>
            <pc:sldMk cId="1990881570" sldId="257"/>
            <ac:spMk id="3" creationId="{00000000-0000-0000-0000-000000000000}"/>
          </ac:spMkLst>
        </pc:spChg>
        <pc:spChg chg="mod">
          <ac:chgData name="Nidhi Goyal" userId="S::goyal.ni@northeastern.edu::40aeea05-db1a-4401-819c-8de40d5b7463" providerId="AD" clId="Web-{3E844D5B-C528-49E0-A68C-93469787BC26}" dt="2021-04-24T18:01:13.933" v="49" actId="1076"/>
          <ac:spMkLst>
            <pc:docMk/>
            <pc:sldMk cId="1990881570" sldId="257"/>
            <ac:spMk id="7" creationId="{958F06EC-5381-4FA9-B9D6-7B1B34FF5384}"/>
          </ac:spMkLst>
        </pc:spChg>
      </pc:sldChg>
      <pc:sldChg chg="addSp delSp modSp mod modClrScheme chgLayout">
        <pc:chgData name="Nidhi Goyal" userId="S::goyal.ni@northeastern.edu::40aeea05-db1a-4401-819c-8de40d5b7463" providerId="AD" clId="Web-{3E844D5B-C528-49E0-A68C-93469787BC26}" dt="2021-04-24T18:11:43.790" v="183" actId="14100"/>
        <pc:sldMkLst>
          <pc:docMk/>
          <pc:sldMk cId="56685722" sldId="258"/>
        </pc:sldMkLst>
        <pc:spChg chg="add del mod">
          <ac:chgData name="Nidhi Goyal" userId="S::goyal.ni@northeastern.edu::40aeea05-db1a-4401-819c-8de40d5b7463" providerId="AD" clId="Web-{3E844D5B-C528-49E0-A68C-93469787BC26}" dt="2021-04-24T18:11:33.383" v="178"/>
          <ac:spMkLst>
            <pc:docMk/>
            <pc:sldMk cId="56685722" sldId="258"/>
            <ac:spMk id="2" creationId="{53AA7914-15AC-4CAE-AAE9-43D87E5BFD97}"/>
          </ac:spMkLst>
        </pc:spChg>
        <pc:spChg chg="add mod">
          <ac:chgData name="Nidhi Goyal" userId="S::goyal.ni@northeastern.edu::40aeea05-db1a-4401-819c-8de40d5b7463" providerId="AD" clId="Web-{3E844D5B-C528-49E0-A68C-93469787BC26}" dt="2021-04-24T18:11:43.790" v="183" actId="14100"/>
          <ac:spMkLst>
            <pc:docMk/>
            <pc:sldMk cId="56685722" sldId="258"/>
            <ac:spMk id="3" creationId="{25A9B939-59FE-4142-B905-4AAE306350EF}"/>
          </ac:spMkLst>
        </pc:spChg>
        <pc:spChg chg="add del">
          <ac:chgData name="Nidhi Goyal" userId="S::goyal.ni@northeastern.edu::40aeea05-db1a-4401-819c-8de40d5b7463" providerId="AD" clId="Web-{3E844D5B-C528-49E0-A68C-93469787BC26}" dt="2021-04-24T18:11:28.383" v="175"/>
          <ac:spMkLst>
            <pc:docMk/>
            <pc:sldMk cId="56685722" sldId="258"/>
            <ac:spMk id="4" creationId="{B37CB97A-65FA-40D2-9C54-651304CB84B1}"/>
          </ac:spMkLst>
        </pc:spChg>
        <pc:spChg chg="mod ord">
          <ac:chgData name="Nidhi Goyal" userId="S::goyal.ni@northeastern.edu::40aeea05-db1a-4401-819c-8de40d5b7463" providerId="AD" clId="Web-{3E844D5B-C528-49E0-A68C-93469787BC26}" dt="2021-04-24T17:56:52.271" v="26" actId="14100"/>
          <ac:spMkLst>
            <pc:docMk/>
            <pc:sldMk cId="56685722" sldId="258"/>
            <ac:spMk id="13" creationId="{00000000-0000-0000-0000-000000000000}"/>
          </ac:spMkLst>
        </pc:spChg>
        <pc:spChg chg="del mod ord">
          <ac:chgData name="Nidhi Goyal" userId="S::goyal.ni@northeastern.edu::40aeea05-db1a-4401-819c-8de40d5b7463" providerId="AD" clId="Web-{3E844D5B-C528-49E0-A68C-93469787BC26}" dt="2021-04-24T18:06:15.814" v="94"/>
          <ac:spMkLst>
            <pc:docMk/>
            <pc:sldMk cId="56685722" sldId="258"/>
            <ac:spMk id="14" creationId="{00000000-0000-0000-0000-000000000000}"/>
          </ac:spMkLst>
        </pc:spChg>
      </pc:sldChg>
      <pc:sldChg chg="addSp delSp modSp mod modClrScheme chgLayout">
        <pc:chgData name="Nidhi Goyal" userId="S::goyal.ni@northeastern.edu::40aeea05-db1a-4401-819c-8de40d5b7463" providerId="AD" clId="Web-{3E844D5B-C528-49E0-A68C-93469787BC26}" dt="2021-04-24T18:12:48.135" v="196" actId="1076"/>
        <pc:sldMkLst>
          <pc:docMk/>
          <pc:sldMk cId="2354372587" sldId="259"/>
        </pc:sldMkLst>
        <pc:spChg chg="mod ord">
          <ac:chgData name="Nidhi Goyal" userId="S::goyal.ni@northeastern.edu::40aeea05-db1a-4401-819c-8de40d5b7463" providerId="AD" clId="Web-{3E844D5B-C528-49E0-A68C-93469787BC26}" dt="2021-04-24T18:11:58.931" v="185" actId="14100"/>
          <ac:spMkLst>
            <pc:docMk/>
            <pc:sldMk cId="2354372587" sldId="259"/>
            <ac:spMk id="2" creationId="{00000000-0000-0000-0000-000000000000}"/>
          </ac:spMkLst>
        </pc:spChg>
        <pc:spChg chg="del mod ord">
          <ac:chgData name="Nidhi Goyal" userId="S::goyal.ni@northeastern.edu::40aeea05-db1a-4401-819c-8de40d5b7463" providerId="AD" clId="Web-{3E844D5B-C528-49E0-A68C-93469787BC26}" dt="2021-04-24T18:05:26.845" v="82"/>
          <ac:spMkLst>
            <pc:docMk/>
            <pc:sldMk cId="2354372587" sldId="259"/>
            <ac:spMk id="4" creationId="{F95D5807-5395-4D0F-B1C1-4CAFAFDC6806}"/>
          </ac:spMkLst>
        </pc:spChg>
        <pc:spChg chg="add mod">
          <ac:chgData name="Nidhi Goyal" userId="S::goyal.ni@northeastern.edu::40aeea05-db1a-4401-819c-8de40d5b7463" providerId="AD" clId="Web-{3E844D5B-C528-49E0-A68C-93469787BC26}" dt="2021-04-24T18:09:37.459" v="144" actId="1076"/>
          <ac:spMkLst>
            <pc:docMk/>
            <pc:sldMk cId="2354372587" sldId="259"/>
            <ac:spMk id="5" creationId="{BB16EA6C-F778-4576-8A3D-255F687DA980}"/>
          </ac:spMkLst>
        </pc:spChg>
        <pc:spChg chg="mod">
          <ac:chgData name="Nidhi Goyal" userId="S::goyal.ni@northeastern.edu::40aeea05-db1a-4401-819c-8de40d5b7463" providerId="AD" clId="Web-{3E844D5B-C528-49E0-A68C-93469787BC26}" dt="2021-04-24T18:12:48.135" v="196" actId="1076"/>
          <ac:spMkLst>
            <pc:docMk/>
            <pc:sldMk cId="2354372587" sldId="259"/>
            <ac:spMk id="7" creationId="{59D57A82-C9AD-4287-95D0-296F03C5DA7E}"/>
          </ac:spMkLst>
        </pc:spChg>
        <pc:spChg chg="add del mod">
          <ac:chgData name="Nidhi Goyal" userId="S::goyal.ni@northeastern.edu::40aeea05-db1a-4401-819c-8de40d5b7463" providerId="AD" clId="Web-{3E844D5B-C528-49E0-A68C-93469787BC26}" dt="2021-04-24T18:05:44.782" v="84"/>
          <ac:spMkLst>
            <pc:docMk/>
            <pc:sldMk cId="2354372587" sldId="259"/>
            <ac:spMk id="8" creationId="{2F1022F5-D1B9-4DEC-990E-8FF4E87CD766}"/>
          </ac:spMkLst>
        </pc:spChg>
        <pc:spChg chg="del">
          <ac:chgData name="Nidhi Goyal" userId="S::goyal.ni@northeastern.edu::40aeea05-db1a-4401-819c-8de40d5b7463" providerId="AD" clId="Web-{3E844D5B-C528-49E0-A68C-93469787BC26}" dt="2021-04-24T18:11:05.711" v="170"/>
          <ac:spMkLst>
            <pc:docMk/>
            <pc:sldMk cId="2354372587" sldId="259"/>
            <ac:spMk id="13" creationId="{06F0A463-55AD-4ED4-B158-A1256B88CFCB}"/>
          </ac:spMkLst>
        </pc:spChg>
        <pc:spChg chg="del">
          <ac:chgData name="Nidhi Goyal" userId="S::goyal.ni@northeastern.edu::40aeea05-db1a-4401-819c-8de40d5b7463" providerId="AD" clId="Web-{3E844D5B-C528-49E0-A68C-93469787BC26}" dt="2021-04-24T18:11:15.821" v="171"/>
          <ac:spMkLst>
            <pc:docMk/>
            <pc:sldMk cId="2354372587" sldId="259"/>
            <ac:spMk id="14" creationId="{06F0A463-55AD-4ED4-B158-A1256B88CFCB}"/>
          </ac:spMkLst>
        </pc:spChg>
      </pc:sldChg>
      <pc:sldChg chg="addSp delSp modSp mod modClrScheme chgLayout">
        <pc:chgData name="Nidhi Goyal" userId="S::goyal.ni@northeastern.edu::40aeea05-db1a-4401-819c-8de40d5b7463" providerId="AD" clId="Web-{3E844D5B-C528-49E0-A68C-93469787BC26}" dt="2021-04-24T18:12:13.259" v="189" actId="1076"/>
        <pc:sldMkLst>
          <pc:docMk/>
          <pc:sldMk cId="3290065901" sldId="260"/>
        </pc:sldMkLst>
        <pc:spChg chg="mod ord">
          <ac:chgData name="Nidhi Goyal" userId="S::goyal.ni@northeastern.edu::40aeea05-db1a-4401-819c-8de40d5b7463" providerId="AD" clId="Web-{3E844D5B-C528-49E0-A68C-93469787BC26}" dt="2021-04-24T18:12:13.259" v="189" actId="1076"/>
          <ac:spMkLst>
            <pc:docMk/>
            <pc:sldMk cId="3290065901" sldId="260"/>
            <ac:spMk id="2" creationId="{00000000-0000-0000-0000-000000000000}"/>
          </ac:spMkLst>
        </pc:spChg>
        <pc:spChg chg="add mod">
          <ac:chgData name="Nidhi Goyal" userId="S::goyal.ni@northeastern.edu::40aeea05-db1a-4401-819c-8de40d5b7463" providerId="AD" clId="Web-{3E844D5B-C528-49E0-A68C-93469787BC26}" dt="2021-04-24T18:12:05.259" v="186" actId="1076"/>
          <ac:spMkLst>
            <pc:docMk/>
            <pc:sldMk cId="3290065901" sldId="260"/>
            <ac:spMk id="4" creationId="{DD82CEBB-4A32-495C-B090-D2E47067C83F}"/>
          </ac:spMkLst>
        </pc:spChg>
        <pc:spChg chg="del mod ord">
          <ac:chgData name="Nidhi Goyal" userId="S::goyal.ni@northeastern.edu::40aeea05-db1a-4401-819c-8de40d5b7463" providerId="AD" clId="Web-{3E844D5B-C528-49E0-A68C-93469787BC26}" dt="2021-04-24T18:05:01.766" v="70"/>
          <ac:spMkLst>
            <pc:docMk/>
            <pc:sldMk cId="3290065901" sldId="260"/>
            <ac:spMk id="5" creationId="{00000000-0000-0000-0000-000000000000}"/>
          </ac:spMkLst>
        </pc:spChg>
        <pc:spChg chg="add mod">
          <ac:chgData name="Nidhi Goyal" userId="S::goyal.ni@northeastern.edu::40aeea05-db1a-4401-819c-8de40d5b7463" providerId="AD" clId="Web-{3E844D5B-C528-49E0-A68C-93469787BC26}" dt="2021-04-24T18:09:11.396" v="140" actId="1076"/>
          <ac:spMkLst>
            <pc:docMk/>
            <pc:sldMk cId="3290065901" sldId="260"/>
            <ac:spMk id="9" creationId="{2F26197F-12A4-40E7-8622-80009CDAF4FE}"/>
          </ac:spMkLst>
        </pc:spChg>
        <pc:spChg chg="add del mod">
          <ac:chgData name="Nidhi Goyal" userId="S::goyal.ni@northeastern.edu::40aeea05-db1a-4401-819c-8de40d5b7463" providerId="AD" clId="Web-{3E844D5B-C528-49E0-A68C-93469787BC26}" dt="2021-04-24T18:08:49.318" v="127"/>
          <ac:spMkLst>
            <pc:docMk/>
            <pc:sldMk cId="3290065901" sldId="260"/>
            <ac:spMk id="10" creationId="{50D21826-B9A9-4F64-9C2C-26D107DDDF73}"/>
          </ac:spMkLst>
        </pc:spChg>
        <pc:picChg chg="mod">
          <ac:chgData name="Nidhi Goyal" userId="S::goyal.ni@northeastern.edu::40aeea05-db1a-4401-819c-8de40d5b7463" providerId="AD" clId="Web-{3E844D5B-C528-49E0-A68C-93469787BC26}" dt="2021-04-24T18:09:20.740" v="142" actId="14100"/>
          <ac:picMkLst>
            <pc:docMk/>
            <pc:sldMk cId="3290065901" sldId="260"/>
            <ac:picMk id="3" creationId="{33A0E482-11E3-4D09-8BC1-AE5B1DFDB596}"/>
          </ac:picMkLst>
        </pc:picChg>
      </pc:sldChg>
      <pc:sldChg chg="modSp mod modClrScheme chgLayout">
        <pc:chgData name="Nidhi Goyal" userId="S::goyal.ni@northeastern.edu::40aeea05-db1a-4401-819c-8de40d5b7463" providerId="AD" clId="Web-{3E844D5B-C528-49E0-A68C-93469787BC26}" dt="2021-04-24T17:59:05.273" v="44" actId="20577"/>
        <pc:sldMkLst>
          <pc:docMk/>
          <pc:sldMk cId="2638068855" sldId="261"/>
        </pc:sldMkLst>
        <pc:spChg chg="mod ord">
          <ac:chgData name="Nidhi Goyal" userId="S::goyal.ni@northeastern.edu::40aeea05-db1a-4401-819c-8de40d5b7463" providerId="AD" clId="Web-{3E844D5B-C528-49E0-A68C-93469787BC26}" dt="2021-04-24T17:58:58.867" v="42" actId="20577"/>
          <ac:spMkLst>
            <pc:docMk/>
            <pc:sldMk cId="2638068855" sldId="261"/>
            <ac:spMk id="2" creationId="{00000000-0000-0000-0000-000000000000}"/>
          </ac:spMkLst>
        </pc:spChg>
        <pc:spChg chg="mod">
          <ac:chgData name="Nidhi Goyal" userId="S::goyal.ni@northeastern.edu::40aeea05-db1a-4401-819c-8de40d5b7463" providerId="AD" clId="Web-{3E844D5B-C528-49E0-A68C-93469787BC26}" dt="2021-04-24T17:59:05.273" v="44" actId="20577"/>
          <ac:spMkLst>
            <pc:docMk/>
            <pc:sldMk cId="2638068855" sldId="261"/>
            <ac:spMk id="12" creationId="{7F676ACC-2587-43BE-B72C-BC500065882A}"/>
          </ac:spMkLst>
        </pc:spChg>
        <pc:picChg chg="mod">
          <ac:chgData name="Nidhi Goyal" userId="S::goyal.ni@northeastern.edu::40aeea05-db1a-4401-819c-8de40d5b7463" providerId="AD" clId="Web-{3E844D5B-C528-49E0-A68C-93469787BC26}" dt="2021-04-24T17:52:49.656" v="11" actId="1076"/>
          <ac:picMkLst>
            <pc:docMk/>
            <pc:sldMk cId="2638068855" sldId="261"/>
            <ac:picMk id="4" creationId="{428144B0-1E44-43B9-8546-D85DB588CBAF}"/>
          </ac:picMkLst>
        </pc:picChg>
      </pc:sldChg>
      <pc:sldChg chg="delSp modSp mod modClrScheme chgLayout">
        <pc:chgData name="Nidhi Goyal" userId="S::goyal.ni@northeastern.edu::40aeea05-db1a-4401-819c-8de40d5b7463" providerId="AD" clId="Web-{3E844D5B-C528-49E0-A68C-93469787BC26}" dt="2021-04-24T18:13:11.995" v="198" actId="14100"/>
        <pc:sldMkLst>
          <pc:docMk/>
          <pc:sldMk cId="497573265" sldId="262"/>
        </pc:sldMkLst>
        <pc:spChg chg="mod ord">
          <ac:chgData name="Nidhi Goyal" userId="S::goyal.ni@northeastern.edu::40aeea05-db1a-4401-819c-8de40d5b7463" providerId="AD" clId="Web-{3E844D5B-C528-49E0-A68C-93469787BC26}" dt="2021-04-24T17:56:09.410" v="20" actId="14100"/>
          <ac:spMkLst>
            <pc:docMk/>
            <pc:sldMk cId="497573265" sldId="262"/>
            <ac:spMk id="2" creationId="{00000000-0000-0000-0000-000000000000}"/>
          </ac:spMkLst>
        </pc:spChg>
        <pc:spChg chg="del">
          <ac:chgData name="Nidhi Goyal" userId="S::goyal.ni@northeastern.edu::40aeea05-db1a-4401-819c-8de40d5b7463" providerId="AD" clId="Web-{3E844D5B-C528-49E0-A68C-93469787BC26}" dt="2021-04-24T18:07:15.566" v="105"/>
          <ac:spMkLst>
            <pc:docMk/>
            <pc:sldMk cId="497573265" sldId="262"/>
            <ac:spMk id="3" creationId="{EA648D8E-457D-4FC1-A482-A1B896BDA4C4}"/>
          </ac:spMkLst>
        </pc:spChg>
        <pc:spChg chg="mod">
          <ac:chgData name="Nidhi Goyal" userId="S::goyal.ni@northeastern.edu::40aeea05-db1a-4401-819c-8de40d5b7463" providerId="AD" clId="Web-{3E844D5B-C528-49E0-A68C-93469787BC26}" dt="2021-04-24T18:13:11.995" v="198" actId="14100"/>
          <ac:spMkLst>
            <pc:docMk/>
            <pc:sldMk cId="497573265" sldId="262"/>
            <ac:spMk id="5" creationId="{88180B7C-2FAE-49DB-8160-87FB93AD71C4}"/>
          </ac:spMkLst>
        </pc:spChg>
        <pc:spChg chg="mod">
          <ac:chgData name="Nidhi Goyal" userId="S::goyal.ni@northeastern.edu::40aeea05-db1a-4401-819c-8de40d5b7463" providerId="AD" clId="Web-{3E844D5B-C528-49E0-A68C-93469787BC26}" dt="2021-04-24T17:59:21.977" v="46" actId="14100"/>
          <ac:spMkLst>
            <pc:docMk/>
            <pc:sldMk cId="497573265" sldId="262"/>
            <ac:spMk id="7" creationId="{12DE9E02-1415-4F88-AAB8-8675B695E783}"/>
          </ac:spMkLst>
        </pc:spChg>
      </pc:sldChg>
      <pc:sldChg chg="modSp mod modClrScheme chgLayout">
        <pc:chgData name="Nidhi Goyal" userId="S::goyal.ni@northeastern.edu::40aeea05-db1a-4401-819c-8de40d5b7463" providerId="AD" clId="Web-{3E844D5B-C528-49E0-A68C-93469787BC26}" dt="2021-04-24T18:13:21.354" v="199" actId="14100"/>
        <pc:sldMkLst>
          <pc:docMk/>
          <pc:sldMk cId="3010266487" sldId="263"/>
        </pc:sldMkLst>
        <pc:spChg chg="mod ord">
          <ac:chgData name="Nidhi Goyal" userId="S::goyal.ni@northeastern.edu::40aeea05-db1a-4401-819c-8de40d5b7463" providerId="AD" clId="Web-{3E844D5B-C528-49E0-A68C-93469787BC26}" dt="2021-04-24T17:54:31.986" v="15"/>
          <ac:spMkLst>
            <pc:docMk/>
            <pc:sldMk cId="3010266487" sldId="263"/>
            <ac:spMk id="2" creationId="{00000000-0000-0000-0000-000000000000}"/>
          </ac:spMkLst>
        </pc:spChg>
        <pc:spChg chg="mod">
          <ac:chgData name="Nidhi Goyal" userId="S::goyal.ni@northeastern.edu::40aeea05-db1a-4401-819c-8de40d5b7463" providerId="AD" clId="Web-{3E844D5B-C528-49E0-A68C-93469787BC26}" dt="2021-04-24T18:13:21.354" v="199" actId="14100"/>
          <ac:spMkLst>
            <pc:docMk/>
            <pc:sldMk cId="3010266487" sldId="263"/>
            <ac:spMk id="6" creationId="{2AF89826-68B5-4EC0-95DA-97C73F7D45BC}"/>
          </ac:spMkLst>
        </pc:spChg>
      </pc:sldChg>
      <pc:sldChg chg="addSp delSp modSp mod modClrScheme chgLayout">
        <pc:chgData name="Nidhi Goyal" userId="S::goyal.ni@northeastern.edu::40aeea05-db1a-4401-819c-8de40d5b7463" providerId="AD" clId="Web-{3E844D5B-C528-49E0-A68C-93469787BC26}" dt="2021-04-24T18:12:36.213" v="194" actId="1076"/>
        <pc:sldMkLst>
          <pc:docMk/>
          <pc:sldMk cId="2324885183" sldId="265"/>
        </pc:sldMkLst>
        <pc:spChg chg="add mod">
          <ac:chgData name="Nidhi Goyal" userId="S::goyal.ni@northeastern.edu::40aeea05-db1a-4401-819c-8de40d5b7463" providerId="AD" clId="Web-{3E844D5B-C528-49E0-A68C-93469787BC26}" dt="2021-04-24T18:12:36.213" v="194" actId="1076"/>
          <ac:spMkLst>
            <pc:docMk/>
            <pc:sldMk cId="2324885183" sldId="265"/>
            <ac:spMk id="2" creationId="{2EE7F83E-4845-4E51-B75E-B3BBFE04BF42}"/>
          </ac:spMkLst>
        </pc:spChg>
        <pc:spChg chg="del mod ord">
          <ac:chgData name="Nidhi Goyal" userId="S::goyal.ni@northeastern.edu::40aeea05-db1a-4401-819c-8de40d5b7463" providerId="AD" clId="Web-{3E844D5B-C528-49E0-A68C-93469787BC26}" dt="2021-04-24T18:04:35.984" v="63"/>
          <ac:spMkLst>
            <pc:docMk/>
            <pc:sldMk cId="2324885183" sldId="265"/>
            <ac:spMk id="3" creationId="{87BBB164-AC73-4749-97E3-6C0C6685AFD6}"/>
          </ac:spMkLst>
        </pc:spChg>
        <pc:spChg chg="add del">
          <ac:chgData name="Nidhi Goyal" userId="S::goyal.ni@northeastern.edu::40aeea05-db1a-4401-819c-8de40d5b7463" providerId="AD" clId="Web-{3E844D5B-C528-49E0-A68C-93469787BC26}" dt="2021-04-24T18:04:30.218" v="61"/>
          <ac:spMkLst>
            <pc:docMk/>
            <pc:sldMk cId="2324885183" sldId="265"/>
            <ac:spMk id="5" creationId="{FAE415AB-24A7-426F-A356-E6026A9CFEB5}"/>
          </ac:spMkLst>
        </pc:spChg>
        <pc:picChg chg="mod">
          <ac:chgData name="Nidhi Goyal" userId="S::goyal.ni@northeastern.edu::40aeea05-db1a-4401-819c-8de40d5b7463" providerId="AD" clId="Web-{3E844D5B-C528-49E0-A68C-93469787BC26}" dt="2021-04-24T17:58:29.116" v="38" actId="14100"/>
          <ac:picMkLst>
            <pc:docMk/>
            <pc:sldMk cId="2324885183" sldId="265"/>
            <ac:picMk id="6" creationId="{3F8CDE60-A230-4741-994E-56AD8D923F7A}"/>
          </ac:picMkLst>
        </pc:picChg>
      </pc:sldChg>
      <pc:sldMasterChg chg="add del addSldLayout delSldLayout">
        <pc:chgData name="Nidhi Goyal" userId="S::goyal.ni@northeastern.edu::40aeea05-db1a-4401-819c-8de40d5b7463" providerId="AD" clId="Web-{3E844D5B-C528-49E0-A68C-93469787BC26}" dt="2021-04-24T17:53:50.298" v="14"/>
        <pc:sldMasterMkLst>
          <pc:docMk/>
          <pc:sldMasterMk cId="1656484204" sldId="2147483660"/>
        </pc:sldMasterMkLst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2819406860" sldId="2147483661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2361943258" sldId="2147483662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2731272797" sldId="2147483663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4183930798" sldId="2147483664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3405661075" sldId="2147483665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3363858356" sldId="2147483666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1927605718" sldId="2147483667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1287721735" sldId="2147483668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569576184" sldId="2147483669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4079542889" sldId="2147483670"/>
          </pc:sldLayoutMkLst>
        </pc:sldLayoutChg>
        <pc:sldLayoutChg chg="add del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1656484204" sldId="2147483660"/>
            <pc:sldLayoutMk cId="179250080" sldId="2147483671"/>
          </pc:sldLayoutMkLst>
        </pc:sldLayoutChg>
      </pc:sldMasterChg>
      <pc:sldMasterChg chg="add addSldLayout modSldLayout">
        <pc:chgData name="Nidhi Goyal" userId="S::goyal.ni@northeastern.edu::40aeea05-db1a-4401-819c-8de40d5b7463" providerId="AD" clId="Web-{3E844D5B-C528-49E0-A68C-93469787BC26}" dt="2021-04-24T17:53:50.298" v="14"/>
        <pc:sldMasterMkLst>
          <pc:docMk/>
          <pc:sldMasterMk cId="3449783915" sldId="2147483672"/>
        </pc:sldMasterMkLst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3889982898" sldId="2147483673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2760105423" sldId="2147483674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1719153546" sldId="2147483675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2017538875" sldId="2147483676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1299218980" sldId="2147483677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50258605" sldId="2147483678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4104142793" sldId="2147483679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961307514" sldId="2147483680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2458748328" sldId="2147483681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2610937785" sldId="2147483682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3:50.298" v="14"/>
          <pc:sldLayoutMkLst>
            <pc:docMk/>
            <pc:sldMasterMk cId="3449783915" sldId="2147483672"/>
            <pc:sldLayoutMk cId="1116728866" sldId="2147483683"/>
          </pc:sldLayoutMkLst>
        </pc:sldLayoutChg>
      </pc:sldMasterChg>
      <pc:sldMasterChg chg="add del addSldLayout delSldLayout modSldLayout">
        <pc:chgData name="Nidhi Goyal" userId="S::goyal.ni@northeastern.edu::40aeea05-db1a-4401-819c-8de40d5b7463" providerId="AD" clId="Web-{3E844D5B-C528-49E0-A68C-93469787BC26}" dt="2021-04-24T17:53:32.438" v="13"/>
        <pc:sldMasterMkLst>
          <pc:docMk/>
          <pc:sldMasterMk cId="3812444739" sldId="2147483672"/>
        </pc:sldMasterMkLst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325945673" sldId="2147483673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3808441128" sldId="2147483674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433443361" sldId="2147483675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3847335049" sldId="2147483676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552525674" sldId="2147483677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1146630491" sldId="2147483678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1296653739" sldId="2147483679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2500651574" sldId="2147483680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1506059175" sldId="2147483681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1076176146" sldId="2147483682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2498653991" sldId="2147483683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1280344053" sldId="2147483684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935833741" sldId="2147483685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327313444" sldId="2147483686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3137530984" sldId="2147483687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2388820631" sldId="2147483688"/>
          </pc:sldLayoutMkLst>
        </pc:sldLayoutChg>
        <pc:sldLayoutChg chg="add del mod replId">
          <pc:chgData name="Nidhi Goyal" userId="S::goyal.ni@northeastern.edu::40aeea05-db1a-4401-819c-8de40d5b7463" providerId="AD" clId="Web-{3E844D5B-C528-49E0-A68C-93469787BC26}" dt="2021-04-24T17:53:32.438" v="13"/>
          <pc:sldLayoutMkLst>
            <pc:docMk/>
            <pc:sldMasterMk cId="3812444739" sldId="2147483672"/>
            <pc:sldLayoutMk cId="1633312460" sldId="2147483689"/>
          </pc:sldLayoutMkLst>
        </pc:sldLayoutChg>
      </pc:sldMasterChg>
      <pc:sldMasterChg chg="del delSldLayout">
        <pc:chgData name="Nidhi Goyal" userId="S::goyal.ni@northeastern.edu::40aeea05-db1a-4401-819c-8de40d5b7463" providerId="AD" clId="Web-{3E844D5B-C528-49E0-A68C-93469787BC26}" dt="2021-04-24T17:54:31.986" v="15"/>
        <pc:sldMasterMkLst>
          <pc:docMk/>
          <pc:sldMasterMk cId="2879544623" sldId="2147483696"/>
        </pc:sldMasterMkLst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2895389575" sldId="2147483697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2267783270" sldId="2147483698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2373144314" sldId="2147483699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3919231010" sldId="2147483700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2578870137" sldId="2147483701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448698904" sldId="2147483702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3325350326" sldId="2147483703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469148529" sldId="2147483704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1198955939" sldId="2147483705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1802560865" sldId="2147483706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3100809575" sldId="2147483707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4282157818" sldId="2147483708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3736308190" sldId="2147483709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684249283" sldId="2147483710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3299295037" sldId="2147483711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556331195" sldId="2147483712"/>
          </pc:sldLayoutMkLst>
        </pc:sldLayoutChg>
        <pc:sldLayoutChg chg="del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879544623" sldId="2147483696"/>
            <pc:sldLayoutMk cId="758084795" sldId="2147483713"/>
          </pc:sldLayoutMkLst>
        </pc:sldLayoutChg>
      </pc:sldMasterChg>
      <pc:sldMasterChg chg="add addSldLayout modSldLayout">
        <pc:chgData name="Nidhi Goyal" userId="S::goyal.ni@northeastern.edu::40aeea05-db1a-4401-819c-8de40d5b7463" providerId="AD" clId="Web-{3E844D5B-C528-49E0-A68C-93469787BC26}" dt="2021-04-24T17:54:31.986" v="15"/>
        <pc:sldMasterMkLst>
          <pc:docMk/>
          <pc:sldMasterMk cId="2243040991" sldId="2147483714"/>
        </pc:sldMasterMkLst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1744412488" sldId="2147483715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1144146661" sldId="2147483716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3064201011" sldId="2147483717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3909931098" sldId="2147483718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124423055" sldId="2147483719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1632571690" sldId="2147483720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1951238322" sldId="2147483721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2138244841" sldId="2147483722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1572003131" sldId="2147483723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217275048" sldId="2147483724"/>
          </pc:sldLayoutMkLst>
        </pc:sldLayoutChg>
        <pc:sldLayoutChg chg="add mod replId">
          <pc:chgData name="Nidhi Goyal" userId="S::goyal.ni@northeastern.edu::40aeea05-db1a-4401-819c-8de40d5b7463" providerId="AD" clId="Web-{3E844D5B-C528-49E0-A68C-93469787BC26}" dt="2021-04-24T17:54:31.986" v="15"/>
          <pc:sldLayoutMkLst>
            <pc:docMk/>
            <pc:sldMasterMk cId="2243040991" sldId="2147483714"/>
            <pc:sldLayoutMk cId="1739499978" sldId="2147483725"/>
          </pc:sldLayoutMkLst>
        </pc:sldLayoutChg>
      </pc:sldMasterChg>
    </pc:docChg>
  </pc:docChgLst>
  <pc:docChgLst>
    <pc:chgData name="Chaitanya Ashwin Nakhare" userId="S::nakhare.c@northeastern.edu::dc1a38b3-a2c2-4e82-b1a0-8c3ad8855836" providerId="AD" clId="Web-{11DDDA0C-C759-4095-98B1-D380D60B353E}"/>
    <pc:docChg chg="modSld">
      <pc:chgData name="Chaitanya Ashwin Nakhare" userId="S::nakhare.c@northeastern.edu::dc1a38b3-a2c2-4e82-b1a0-8c3ad8855836" providerId="AD" clId="Web-{11DDDA0C-C759-4095-98B1-D380D60B353E}" dt="2021-04-23T19:58:26.674" v="156" actId="1076"/>
      <pc:docMkLst>
        <pc:docMk/>
      </pc:docMkLst>
      <pc:sldChg chg="modSp">
        <pc:chgData name="Chaitanya Ashwin Nakhare" userId="S::nakhare.c@northeastern.edu::dc1a38b3-a2c2-4e82-b1a0-8c3ad8855836" providerId="AD" clId="Web-{11DDDA0C-C759-4095-98B1-D380D60B353E}" dt="2021-04-23T19:55:43.075" v="135" actId="20577"/>
        <pc:sldMkLst>
          <pc:docMk/>
          <pc:sldMk cId="3290065901" sldId="260"/>
        </pc:sldMkLst>
        <pc:spChg chg="mod">
          <ac:chgData name="Chaitanya Ashwin Nakhare" userId="S::nakhare.c@northeastern.edu::dc1a38b3-a2c2-4e82-b1a0-8c3ad8855836" providerId="AD" clId="Web-{11DDDA0C-C759-4095-98B1-D380D60B353E}" dt="2021-04-23T19:55:43.075" v="135" actId="20577"/>
          <ac:spMkLst>
            <pc:docMk/>
            <pc:sldMk cId="3290065901" sldId="260"/>
            <ac:spMk id="5" creationId="{00000000-0000-0000-0000-000000000000}"/>
          </ac:spMkLst>
        </pc:spChg>
      </pc:sldChg>
      <pc:sldChg chg="modSp">
        <pc:chgData name="Chaitanya Ashwin Nakhare" userId="S::nakhare.c@northeastern.edu::dc1a38b3-a2c2-4e82-b1a0-8c3ad8855836" providerId="AD" clId="Web-{11DDDA0C-C759-4095-98B1-D380D60B353E}" dt="2021-04-23T19:49:14.360" v="42" actId="20577"/>
        <pc:sldMkLst>
          <pc:docMk/>
          <pc:sldMk cId="497573265" sldId="262"/>
        </pc:sldMkLst>
        <pc:spChg chg="mod">
          <ac:chgData name="Chaitanya Ashwin Nakhare" userId="S::nakhare.c@northeastern.edu::dc1a38b3-a2c2-4e82-b1a0-8c3ad8855836" providerId="AD" clId="Web-{11DDDA0C-C759-4095-98B1-D380D60B353E}" dt="2021-04-23T19:49:14.360" v="42" actId="20577"/>
          <ac:spMkLst>
            <pc:docMk/>
            <pc:sldMk cId="497573265" sldId="262"/>
            <ac:spMk id="7" creationId="{12DE9E02-1415-4F88-AAB8-8675B695E783}"/>
          </ac:spMkLst>
        </pc:spChg>
      </pc:sldChg>
      <pc:sldChg chg="addSp delSp modSp">
        <pc:chgData name="Chaitanya Ashwin Nakhare" userId="S::nakhare.c@northeastern.edu::dc1a38b3-a2c2-4e82-b1a0-8c3ad8855836" providerId="AD" clId="Web-{11DDDA0C-C759-4095-98B1-D380D60B353E}" dt="2021-04-23T19:58:26.674" v="156" actId="1076"/>
        <pc:sldMkLst>
          <pc:docMk/>
          <pc:sldMk cId="3010266487" sldId="263"/>
        </pc:sldMkLst>
        <pc:spChg chg="add del mod">
          <ac:chgData name="Chaitanya Ashwin Nakhare" userId="S::nakhare.c@northeastern.edu::dc1a38b3-a2c2-4e82-b1a0-8c3ad8855836" providerId="AD" clId="Web-{11DDDA0C-C759-4095-98B1-D380D60B353E}" dt="2021-04-23T19:55:30.981" v="108"/>
          <ac:spMkLst>
            <pc:docMk/>
            <pc:sldMk cId="3010266487" sldId="263"/>
            <ac:spMk id="3" creationId="{485A750D-44BA-4910-8D27-72166CB4C307}"/>
          </ac:spMkLst>
        </pc:spChg>
        <pc:spChg chg="add del mod">
          <ac:chgData name="Chaitanya Ashwin Nakhare" userId="S::nakhare.c@northeastern.edu::dc1a38b3-a2c2-4e82-b1a0-8c3ad8855836" providerId="AD" clId="Web-{11DDDA0C-C759-4095-98B1-D380D60B353E}" dt="2021-04-23T19:57:54.689" v="153"/>
          <ac:spMkLst>
            <pc:docMk/>
            <pc:sldMk cId="3010266487" sldId="263"/>
            <ac:spMk id="4" creationId="{9E484E62-B8E3-4402-B26D-064B134A55E9}"/>
          </ac:spMkLst>
        </pc:spChg>
        <pc:spChg chg="add mod">
          <ac:chgData name="Chaitanya Ashwin Nakhare" userId="S::nakhare.c@northeastern.edu::dc1a38b3-a2c2-4e82-b1a0-8c3ad8855836" providerId="AD" clId="Web-{11DDDA0C-C759-4095-98B1-D380D60B353E}" dt="2021-04-23T19:58:26.674" v="156" actId="1076"/>
          <ac:spMkLst>
            <pc:docMk/>
            <pc:sldMk cId="3010266487" sldId="263"/>
            <ac:spMk id="6" creationId="{2AF89826-68B5-4EC0-95DA-97C73F7D45BC}"/>
          </ac:spMkLst>
        </pc:spChg>
        <pc:spChg chg="add del mod">
          <ac:chgData name="Chaitanya Ashwin Nakhare" userId="S::nakhare.c@northeastern.edu::dc1a38b3-a2c2-4e82-b1a0-8c3ad8855836" providerId="AD" clId="Web-{11DDDA0C-C759-4095-98B1-D380D60B353E}" dt="2021-04-23T19:56:51.843" v="138"/>
          <ac:spMkLst>
            <pc:docMk/>
            <pc:sldMk cId="3010266487" sldId="263"/>
            <ac:spMk id="7" creationId="{12DE9E02-1415-4F88-AAB8-8675B695E783}"/>
          </ac:spMkLst>
        </pc:spChg>
      </pc:sldChg>
    </pc:docChg>
  </pc:docChgLst>
  <pc:docChgLst>
    <pc:chgData name="Utkarsh Kakkar" userId="S::kakkar.u@northeastern.edu::544eff12-0102-4b67-9dee-03b68cf84465" providerId="AD" clId="Web-{F63B61AD-257C-4C56-9291-B107ED532CBE}"/>
    <pc:docChg chg="modSld">
      <pc:chgData name="Utkarsh Kakkar" userId="S::kakkar.u@northeastern.edu::544eff12-0102-4b67-9dee-03b68cf84465" providerId="AD" clId="Web-{F63B61AD-257C-4C56-9291-B107ED532CBE}" dt="2021-04-21T05:32:22.549" v="2" actId="20577"/>
      <pc:docMkLst>
        <pc:docMk/>
      </pc:docMkLst>
      <pc:sldChg chg="modSp">
        <pc:chgData name="Utkarsh Kakkar" userId="S::kakkar.u@northeastern.edu::544eff12-0102-4b67-9dee-03b68cf84465" providerId="AD" clId="Web-{F63B61AD-257C-4C56-9291-B107ED532CBE}" dt="2021-04-21T05:32:22.549" v="2" actId="20577"/>
        <pc:sldMkLst>
          <pc:docMk/>
          <pc:sldMk cId="3010266487" sldId="263"/>
        </pc:sldMkLst>
        <pc:spChg chg="mod">
          <ac:chgData name="Utkarsh Kakkar" userId="S::kakkar.u@northeastern.edu::544eff12-0102-4b67-9dee-03b68cf84465" providerId="AD" clId="Web-{F63B61AD-257C-4C56-9291-B107ED532CBE}" dt="2021-04-21T05:32:22.549" v="2" actId="20577"/>
          <ac:spMkLst>
            <pc:docMk/>
            <pc:sldMk cId="3010266487" sldId="263"/>
            <ac:spMk id="7" creationId="{12DE9E02-1415-4F88-AAB8-8675B695E783}"/>
          </ac:spMkLst>
        </pc:spChg>
      </pc:sldChg>
    </pc:docChg>
  </pc:docChgLst>
  <pc:docChgLst>
    <pc:chgData name="Chaitanya Ashwin Nakhare" userId="S::nakhare.c@northeastern.edu::dc1a38b3-a2c2-4e82-b1a0-8c3ad8855836" providerId="AD" clId="Web-{CCF23565-95A0-4985-9181-6A9FBBD65323}"/>
    <pc:docChg chg="addSld delSld modSld sldOrd">
      <pc:chgData name="Chaitanya Ashwin Nakhare" userId="S::nakhare.c@northeastern.edu::dc1a38b3-a2c2-4e82-b1a0-8c3ad8855836" providerId="AD" clId="Web-{CCF23565-95A0-4985-9181-6A9FBBD65323}" dt="2021-04-24T19:49:02.162" v="428"/>
      <pc:docMkLst>
        <pc:docMk/>
      </pc:docMkLst>
      <pc:sldChg chg="ord">
        <pc:chgData name="Chaitanya Ashwin Nakhare" userId="S::nakhare.c@northeastern.edu::dc1a38b3-a2c2-4e82-b1a0-8c3ad8855836" providerId="AD" clId="Web-{CCF23565-95A0-4985-9181-6A9FBBD65323}" dt="2021-04-24T19:40:40.255" v="45"/>
        <pc:sldMkLst>
          <pc:docMk/>
          <pc:sldMk cId="3290065901" sldId="260"/>
        </pc:sldMkLst>
      </pc:sldChg>
      <pc:sldChg chg="addSp modSp mod ord setBg">
        <pc:chgData name="Chaitanya Ashwin Nakhare" userId="S::nakhare.c@northeastern.edu::dc1a38b3-a2c2-4e82-b1a0-8c3ad8855836" providerId="AD" clId="Web-{CCF23565-95A0-4985-9181-6A9FBBD65323}" dt="2021-04-24T19:40:31.005" v="44"/>
        <pc:sldMkLst>
          <pc:docMk/>
          <pc:sldMk cId="2638068855" sldId="261"/>
        </pc:sldMkLst>
        <pc:spChg chg="mod">
          <ac:chgData name="Chaitanya Ashwin Nakhare" userId="S::nakhare.c@northeastern.edu::dc1a38b3-a2c2-4e82-b1a0-8c3ad8855836" providerId="AD" clId="Web-{CCF23565-95A0-4985-9181-6A9FBBD65323}" dt="2021-04-24T19:39:13.972" v="30"/>
          <ac:spMkLst>
            <pc:docMk/>
            <pc:sldMk cId="2638068855" sldId="261"/>
            <ac:spMk id="2" creationId="{00000000-0000-0000-0000-000000000000}"/>
          </ac:spMkLst>
        </pc:spChg>
        <pc:spChg chg="mod">
          <ac:chgData name="Chaitanya Ashwin Nakhare" userId="S::nakhare.c@northeastern.edu::dc1a38b3-a2c2-4e82-b1a0-8c3ad8855836" providerId="AD" clId="Web-{CCF23565-95A0-4985-9181-6A9FBBD65323}" dt="2021-04-24T19:39:13.972" v="30"/>
          <ac:spMkLst>
            <pc:docMk/>
            <pc:sldMk cId="2638068855" sldId="261"/>
            <ac:spMk id="12" creationId="{7F676ACC-2587-43BE-B72C-BC500065882A}"/>
          </ac:spMkLst>
        </pc:spChg>
        <pc:spChg chg="add">
          <ac:chgData name="Chaitanya Ashwin Nakhare" userId="S::nakhare.c@northeastern.edu::dc1a38b3-a2c2-4e82-b1a0-8c3ad8855836" providerId="AD" clId="Web-{CCF23565-95A0-4985-9181-6A9FBBD65323}" dt="2021-04-24T19:39:13.972" v="30"/>
          <ac:spMkLst>
            <pc:docMk/>
            <pc:sldMk cId="2638068855" sldId="261"/>
            <ac:spMk id="17" creationId="{344C5F8A-F34F-401A-A9CA-A9F426356CCD}"/>
          </ac:spMkLst>
        </pc:spChg>
        <pc:picChg chg="mod ord">
          <ac:chgData name="Chaitanya Ashwin Nakhare" userId="S::nakhare.c@northeastern.edu::dc1a38b3-a2c2-4e82-b1a0-8c3ad8855836" providerId="AD" clId="Web-{CCF23565-95A0-4985-9181-6A9FBBD65323}" dt="2021-04-24T19:39:13.972" v="30"/>
          <ac:picMkLst>
            <pc:docMk/>
            <pc:sldMk cId="2638068855" sldId="261"/>
            <ac:picMk id="3" creationId="{53F3AA8A-5F07-4565-ABB7-D8AB668C3393}"/>
          </ac:picMkLst>
        </pc:picChg>
        <pc:picChg chg="mod">
          <ac:chgData name="Chaitanya Ashwin Nakhare" userId="S::nakhare.c@northeastern.edu::dc1a38b3-a2c2-4e82-b1a0-8c3ad8855836" providerId="AD" clId="Web-{CCF23565-95A0-4985-9181-6A9FBBD65323}" dt="2021-04-24T19:39:13.972" v="30"/>
          <ac:picMkLst>
            <pc:docMk/>
            <pc:sldMk cId="2638068855" sldId="261"/>
            <ac:picMk id="4" creationId="{428144B0-1E44-43B9-8546-D85DB588CBAF}"/>
          </ac:picMkLst>
        </pc:picChg>
      </pc:sldChg>
      <pc:sldChg chg="modSp new">
        <pc:chgData name="Chaitanya Ashwin Nakhare" userId="S::nakhare.c@northeastern.edu::dc1a38b3-a2c2-4e82-b1a0-8c3ad8855836" providerId="AD" clId="Web-{CCF23565-95A0-4985-9181-6A9FBBD65323}" dt="2021-04-24T19:49:02.162" v="428"/>
        <pc:sldMkLst>
          <pc:docMk/>
          <pc:sldMk cId="2997032830" sldId="266"/>
        </pc:sldMkLst>
        <pc:spChg chg="mod">
          <ac:chgData name="Chaitanya Ashwin Nakhare" userId="S::nakhare.c@northeastern.edu::dc1a38b3-a2c2-4e82-b1a0-8c3ad8855836" providerId="AD" clId="Web-{CCF23565-95A0-4985-9181-6A9FBBD65323}" dt="2021-04-24T19:44:46.890" v="118" actId="14100"/>
          <ac:spMkLst>
            <pc:docMk/>
            <pc:sldMk cId="2997032830" sldId="266"/>
            <ac:spMk id="2" creationId="{9C6EAF14-8945-4ADB-ABEB-C9F6A9BFF09F}"/>
          </ac:spMkLst>
        </pc:spChg>
        <pc:spChg chg="mod">
          <ac:chgData name="Chaitanya Ashwin Nakhare" userId="S::nakhare.c@northeastern.edu::dc1a38b3-a2c2-4e82-b1a0-8c3ad8855836" providerId="AD" clId="Web-{CCF23565-95A0-4985-9181-6A9FBBD65323}" dt="2021-04-24T19:49:02.162" v="428"/>
          <ac:spMkLst>
            <pc:docMk/>
            <pc:sldMk cId="2997032830" sldId="266"/>
            <ac:spMk id="3" creationId="{F9DD2BD4-CB5A-4229-9C07-4711E3D0B56C}"/>
          </ac:spMkLst>
        </pc:spChg>
      </pc:sldChg>
      <pc:sldChg chg="addSp delSp modSp new del mod ord setBg">
        <pc:chgData name="Chaitanya Ashwin Nakhare" userId="S::nakhare.c@northeastern.edu::dc1a38b3-a2c2-4e82-b1a0-8c3ad8855836" providerId="AD" clId="Web-{CCF23565-95A0-4985-9181-6A9FBBD65323}" dt="2021-04-24T19:42:57.372" v="46"/>
        <pc:sldMkLst>
          <pc:docMk/>
          <pc:sldMk cId="3821503870" sldId="266"/>
        </pc:sldMkLst>
        <pc:spChg chg="mod">
          <ac:chgData name="Chaitanya Ashwin Nakhare" userId="S::nakhare.c@northeastern.edu::dc1a38b3-a2c2-4e82-b1a0-8c3ad8855836" providerId="AD" clId="Web-{CCF23565-95A0-4985-9181-6A9FBBD65323}" dt="2021-04-24T19:38:49.784" v="29"/>
          <ac:spMkLst>
            <pc:docMk/>
            <pc:sldMk cId="3821503870" sldId="266"/>
            <ac:spMk id="2" creationId="{552EB726-2B6D-40C2-9B30-05AAD34D050F}"/>
          </ac:spMkLst>
        </pc:spChg>
        <pc:spChg chg="del">
          <ac:chgData name="Chaitanya Ashwin Nakhare" userId="S::nakhare.c@northeastern.edu::dc1a38b3-a2c2-4e82-b1a0-8c3ad8855836" providerId="AD" clId="Web-{CCF23565-95A0-4985-9181-6A9FBBD65323}" dt="2021-04-24T19:32:51.663" v="5"/>
          <ac:spMkLst>
            <pc:docMk/>
            <pc:sldMk cId="3821503870" sldId="266"/>
            <ac:spMk id="3" creationId="{57CDF686-94C8-411C-B012-7A29D377DFB5}"/>
          </ac:spMkLst>
        </pc:spChg>
        <pc:spChg chg="mod ord">
          <ac:chgData name="Chaitanya Ashwin Nakhare" userId="S::nakhare.c@northeastern.edu::dc1a38b3-a2c2-4e82-b1a0-8c3ad8855836" providerId="AD" clId="Web-{CCF23565-95A0-4985-9181-6A9FBBD65323}" dt="2021-04-24T19:38:49.784" v="29"/>
          <ac:spMkLst>
            <pc:docMk/>
            <pc:sldMk cId="3821503870" sldId="266"/>
            <ac:spMk id="4" creationId="{FDF66CFB-D507-4551-A965-F66FFDB667CD}"/>
          </ac:spMkLst>
        </pc:spChg>
        <pc:spChg chg="add del">
          <ac:chgData name="Chaitanya Ashwin Nakhare" userId="S::nakhare.c@northeastern.edu::dc1a38b3-a2c2-4e82-b1a0-8c3ad8855836" providerId="AD" clId="Web-{CCF23565-95A0-4985-9181-6A9FBBD65323}" dt="2021-04-24T19:38:49.784" v="29"/>
          <ac:spMkLst>
            <pc:docMk/>
            <pc:sldMk cId="3821503870" sldId="266"/>
            <ac:spMk id="11" creationId="{C6D7B817-6658-466D-B7F8-851ED5C35E69}"/>
          </ac:spMkLst>
        </pc:spChg>
        <pc:spChg chg="add">
          <ac:chgData name="Chaitanya Ashwin Nakhare" userId="S::nakhare.c@northeastern.edu::dc1a38b3-a2c2-4e82-b1a0-8c3ad8855836" providerId="AD" clId="Web-{CCF23565-95A0-4985-9181-6A9FBBD65323}" dt="2021-04-24T19:38:49.784" v="29"/>
          <ac:spMkLst>
            <pc:docMk/>
            <pc:sldMk cId="3821503870" sldId="266"/>
            <ac:spMk id="13" creationId="{344C5F8A-F34F-401A-A9CA-A9F426356CCD}"/>
          </ac:spMkLst>
        </pc:spChg>
        <pc:spChg chg="add del">
          <ac:chgData name="Chaitanya Ashwin Nakhare" userId="S::nakhare.c@northeastern.edu::dc1a38b3-a2c2-4e82-b1a0-8c3ad8855836" providerId="AD" clId="Web-{CCF23565-95A0-4985-9181-6A9FBBD65323}" dt="2021-04-24T19:38:49.784" v="28"/>
          <ac:spMkLst>
            <pc:docMk/>
            <pc:sldMk cId="3821503870" sldId="266"/>
            <ac:spMk id="16" creationId="{C6D7B817-6658-466D-B7F8-851ED5C35E69}"/>
          </ac:spMkLst>
        </pc:spChg>
        <pc:spChg chg="add">
          <ac:chgData name="Chaitanya Ashwin Nakhare" userId="S::nakhare.c@northeastern.edu::dc1a38b3-a2c2-4e82-b1a0-8c3ad8855836" providerId="AD" clId="Web-{CCF23565-95A0-4985-9181-6A9FBBD65323}" dt="2021-04-24T19:38:49.784" v="29"/>
          <ac:spMkLst>
            <pc:docMk/>
            <pc:sldMk cId="3821503870" sldId="266"/>
            <ac:spMk id="18" creationId="{B632AE7B-9F64-4DA0-908C-FF0274747A55}"/>
          </ac:spMkLst>
        </pc:spChg>
        <pc:picChg chg="add mod ord">
          <ac:chgData name="Chaitanya Ashwin Nakhare" userId="S::nakhare.c@northeastern.edu::dc1a38b3-a2c2-4e82-b1a0-8c3ad8855836" providerId="AD" clId="Web-{CCF23565-95A0-4985-9181-6A9FBBD65323}" dt="2021-04-24T19:38:49.784" v="29"/>
          <ac:picMkLst>
            <pc:docMk/>
            <pc:sldMk cId="3821503870" sldId="266"/>
            <ac:picMk id="5" creationId="{76A0A820-6446-4609-81C6-38FCA6DAE70D}"/>
          </ac:picMkLst>
        </pc:picChg>
        <pc:picChg chg="add mod">
          <ac:chgData name="Chaitanya Ashwin Nakhare" userId="S::nakhare.c@northeastern.edu::dc1a38b3-a2c2-4e82-b1a0-8c3ad8855836" providerId="AD" clId="Web-{CCF23565-95A0-4985-9181-6A9FBBD65323}" dt="2021-04-24T19:38:49.784" v="29"/>
          <ac:picMkLst>
            <pc:docMk/>
            <pc:sldMk cId="3821503870" sldId="266"/>
            <ac:picMk id="6" creationId="{A8F6C28F-1328-4939-921C-4F608F8E66B2}"/>
          </ac:picMkLst>
        </pc:picChg>
      </pc:sldChg>
      <pc:sldChg chg="modSp new del">
        <pc:chgData name="Chaitanya Ashwin Nakhare" userId="S::nakhare.c@northeastern.edu::dc1a38b3-a2c2-4e82-b1a0-8c3ad8855836" providerId="AD" clId="Web-{CCF23565-95A0-4985-9181-6A9FBBD65323}" dt="2021-04-24T19:40:24.646" v="42"/>
        <pc:sldMkLst>
          <pc:docMk/>
          <pc:sldMk cId="163754103" sldId="267"/>
        </pc:sldMkLst>
        <pc:spChg chg="mod">
          <ac:chgData name="Chaitanya Ashwin Nakhare" userId="S::nakhare.c@northeastern.edu::dc1a38b3-a2c2-4e82-b1a0-8c3ad8855836" providerId="AD" clId="Web-{CCF23565-95A0-4985-9181-6A9FBBD65323}" dt="2021-04-24T19:40:13.864" v="41" actId="20577"/>
          <ac:spMkLst>
            <pc:docMk/>
            <pc:sldMk cId="163754103" sldId="267"/>
            <ac:spMk id="2" creationId="{202421C6-8BB0-485A-8AE5-1F30B68D128D}"/>
          </ac:spMkLst>
        </pc:spChg>
      </pc:sldChg>
    </pc:docChg>
  </pc:docChgLst>
  <pc:docChgLst>
    <pc:chgData name="Nidhi Goyal" userId="S::goyal.ni@northeastern.edu::40aeea05-db1a-4401-819c-8de40d5b7463" providerId="AD" clId="Web-{16B63753-9E8C-4A48-AA69-E9A04B54B2A6}"/>
    <pc:docChg chg="modSld">
      <pc:chgData name="Nidhi Goyal" userId="S::goyal.ni@northeastern.edu::40aeea05-db1a-4401-819c-8de40d5b7463" providerId="AD" clId="Web-{16B63753-9E8C-4A48-AA69-E9A04B54B2A6}" dt="2021-04-24T19:38:47.703" v="0" actId="14100"/>
      <pc:docMkLst>
        <pc:docMk/>
      </pc:docMkLst>
      <pc:sldChg chg="modSp">
        <pc:chgData name="Nidhi Goyal" userId="S::goyal.ni@northeastern.edu::40aeea05-db1a-4401-819c-8de40d5b7463" providerId="AD" clId="Web-{16B63753-9E8C-4A48-AA69-E9A04B54B2A6}" dt="2021-04-24T19:38:47.703" v="0" actId="14100"/>
        <pc:sldMkLst>
          <pc:docMk/>
          <pc:sldMk cId="3821503870" sldId="266"/>
        </pc:sldMkLst>
        <pc:picChg chg="mod">
          <ac:chgData name="Nidhi Goyal" userId="S::goyal.ni@northeastern.edu::40aeea05-db1a-4401-819c-8de40d5b7463" providerId="AD" clId="Web-{16B63753-9E8C-4A48-AA69-E9A04B54B2A6}" dt="2021-04-24T19:38:47.703" v="0" actId="14100"/>
          <ac:picMkLst>
            <pc:docMk/>
            <pc:sldMk cId="3821503870" sldId="266"/>
            <ac:picMk id="6" creationId="{A8F6C28F-1328-4939-921C-4F608F8E66B2}"/>
          </ac:picMkLst>
        </pc:picChg>
      </pc:sldChg>
    </pc:docChg>
  </pc:docChgLst>
  <pc:docChgLst>
    <pc:chgData name="Chaitanya Ashwin Nakhare" userId="S::nakhare.c@northeastern.edu::dc1a38b3-a2c2-4e82-b1a0-8c3ad8855836" providerId="AD" clId="Web-{824F1CD9-28CE-4F90-A9A2-56845861866D}"/>
    <pc:docChg chg="modSld addMainMaster delMainMaster">
      <pc:chgData name="Chaitanya Ashwin Nakhare" userId="S::nakhare.c@northeastern.edu::dc1a38b3-a2c2-4e82-b1a0-8c3ad8855836" providerId="AD" clId="Web-{824F1CD9-28CE-4F90-A9A2-56845861866D}" dt="2021-04-24T18:10:47.487" v="203"/>
      <pc:docMkLst>
        <pc:docMk/>
      </pc:docMkLst>
      <pc:sldChg chg="modSp mod modClrScheme chgLayout">
        <pc:chgData name="Chaitanya Ashwin Nakhare" userId="S::nakhare.c@northeastern.edu::dc1a38b3-a2c2-4e82-b1a0-8c3ad8855836" providerId="AD" clId="Web-{824F1CD9-28CE-4F90-A9A2-56845861866D}" dt="2021-04-24T18:00:13.255" v="136" actId="20577"/>
        <pc:sldMkLst>
          <pc:docMk/>
          <pc:sldMk cId="1990881570" sldId="257"/>
        </pc:sldMkLst>
        <pc:spChg chg="mod ord">
          <ac:chgData name="Chaitanya Ashwin Nakhare" userId="S::nakhare.c@northeastern.edu::dc1a38b3-a2c2-4e82-b1a0-8c3ad8855836" providerId="AD" clId="Web-{824F1CD9-28CE-4F90-A9A2-56845861866D}" dt="2021-04-24T17:59:52.004" v="134" actId="20577"/>
          <ac:spMkLst>
            <pc:docMk/>
            <pc:sldMk cId="1990881570" sldId="257"/>
            <ac:spMk id="2" creationId="{00000000-0000-0000-0000-000000000000}"/>
          </ac:spMkLst>
        </pc:spChg>
        <pc:spChg chg="mod ord">
          <ac:chgData name="Chaitanya Ashwin Nakhare" userId="S::nakhare.c@northeastern.edu::dc1a38b3-a2c2-4e82-b1a0-8c3ad8855836" providerId="AD" clId="Web-{824F1CD9-28CE-4F90-A9A2-56845861866D}" dt="2021-04-24T18:00:13.255" v="136" actId="20577"/>
          <ac:spMkLst>
            <pc:docMk/>
            <pc:sldMk cId="1990881570" sldId="257"/>
            <ac:spMk id="3" creationId="{00000000-0000-0000-0000-000000000000}"/>
          </ac:spMkLst>
        </pc:spChg>
        <pc:spChg chg="mod">
          <ac:chgData name="Chaitanya Ashwin Nakhare" userId="S::nakhare.c@northeastern.edu::dc1a38b3-a2c2-4e82-b1a0-8c3ad8855836" providerId="AD" clId="Web-{824F1CD9-28CE-4F90-A9A2-56845861866D}" dt="2021-04-24T18:00:02.098" v="135" actId="20577"/>
          <ac:spMkLst>
            <pc:docMk/>
            <pc:sldMk cId="1990881570" sldId="257"/>
            <ac:spMk id="7" creationId="{958F06EC-5381-4FA9-B9D6-7B1B34FF5384}"/>
          </ac:spMkLst>
        </pc:spChg>
      </pc:sldChg>
      <pc:sldChg chg="modSp mod modClrScheme chgLayout">
        <pc:chgData name="Chaitanya Ashwin Nakhare" userId="S::nakhare.c@northeastern.edu::dc1a38b3-a2c2-4e82-b1a0-8c3ad8855836" providerId="AD" clId="Web-{824F1CD9-28CE-4F90-A9A2-56845861866D}" dt="2021-04-24T18:00:34.912" v="138" actId="20577"/>
        <pc:sldMkLst>
          <pc:docMk/>
          <pc:sldMk cId="56685722" sldId="258"/>
        </pc:sldMkLst>
        <pc:spChg chg="mod ord">
          <ac:chgData name="Chaitanya Ashwin Nakhare" userId="S::nakhare.c@northeastern.edu::dc1a38b3-a2c2-4e82-b1a0-8c3ad8855836" providerId="AD" clId="Web-{824F1CD9-28CE-4F90-A9A2-56845861866D}" dt="2021-04-24T18:00:25.396" v="137" actId="20577"/>
          <ac:spMkLst>
            <pc:docMk/>
            <pc:sldMk cId="56685722" sldId="258"/>
            <ac:spMk id="13" creationId="{00000000-0000-0000-0000-000000000000}"/>
          </ac:spMkLst>
        </pc:spChg>
        <pc:spChg chg="mod ord">
          <ac:chgData name="Chaitanya Ashwin Nakhare" userId="S::nakhare.c@northeastern.edu::dc1a38b3-a2c2-4e82-b1a0-8c3ad8855836" providerId="AD" clId="Web-{824F1CD9-28CE-4F90-A9A2-56845861866D}" dt="2021-04-24T18:00:34.912" v="138" actId="20577"/>
          <ac:spMkLst>
            <pc:docMk/>
            <pc:sldMk cId="56685722" sldId="258"/>
            <ac:spMk id="14" creationId="{00000000-0000-0000-0000-000000000000}"/>
          </ac:spMkLst>
        </pc:spChg>
      </pc:sldChg>
      <pc:sldChg chg="addSp delSp modSp mod modClrScheme chgLayout">
        <pc:chgData name="Chaitanya Ashwin Nakhare" userId="S::nakhare.c@northeastern.edu::dc1a38b3-a2c2-4e82-b1a0-8c3ad8855836" providerId="AD" clId="Web-{824F1CD9-28CE-4F90-A9A2-56845861866D}" dt="2021-04-24T18:10:47.487" v="203"/>
        <pc:sldMkLst>
          <pc:docMk/>
          <pc:sldMk cId="2354372587" sldId="259"/>
        </pc:sldMkLst>
        <pc:spChg chg="mod ord">
          <ac:chgData name="Chaitanya Ashwin Nakhare" userId="S::nakhare.c@northeastern.edu::dc1a38b3-a2c2-4e82-b1a0-8c3ad8855836" providerId="AD" clId="Web-{824F1CD9-28CE-4F90-A9A2-56845861866D}" dt="2021-04-24T18:00:48.287" v="139" actId="20577"/>
          <ac:spMkLst>
            <pc:docMk/>
            <pc:sldMk cId="2354372587" sldId="259"/>
            <ac:spMk id="2" creationId="{00000000-0000-0000-0000-000000000000}"/>
          </ac:spMkLst>
        </pc:spChg>
        <pc:spChg chg="mod ord">
          <ac:chgData name="Chaitanya Ashwin Nakhare" userId="S::nakhare.c@northeastern.edu::dc1a38b3-a2c2-4e82-b1a0-8c3ad8855836" providerId="AD" clId="Web-{824F1CD9-28CE-4F90-A9A2-56845861866D}" dt="2021-04-24T18:00:56.881" v="140" actId="20577"/>
          <ac:spMkLst>
            <pc:docMk/>
            <pc:sldMk cId="2354372587" sldId="259"/>
            <ac:spMk id="4" creationId="{F95D5807-5395-4D0F-B1C1-4CAFAFDC6806}"/>
          </ac:spMkLst>
        </pc:spChg>
        <pc:spChg chg="del">
          <ac:chgData name="Chaitanya Ashwin Nakhare" userId="S::nakhare.c@northeastern.edu::dc1a38b3-a2c2-4e82-b1a0-8c3ad8855836" providerId="AD" clId="Web-{824F1CD9-28CE-4F90-A9A2-56845861866D}" dt="2021-04-24T18:10:17.736" v="192"/>
          <ac:spMkLst>
            <pc:docMk/>
            <pc:sldMk cId="2354372587" sldId="259"/>
            <ac:spMk id="5" creationId="{BB16EA6C-F778-4576-8A3D-255F687DA980}"/>
          </ac:spMkLst>
        </pc:spChg>
        <pc:spChg chg="add mod">
          <ac:chgData name="Chaitanya Ashwin Nakhare" userId="S::nakhare.c@northeastern.edu::dc1a38b3-a2c2-4e82-b1a0-8c3ad8855836" providerId="AD" clId="Web-{824F1CD9-28CE-4F90-A9A2-56845861866D}" dt="2021-04-24T18:10:08.564" v="191" actId="20577"/>
          <ac:spMkLst>
            <pc:docMk/>
            <pc:sldMk cId="2354372587" sldId="259"/>
            <ac:spMk id="7" creationId="{59D57A82-C9AD-4287-95D0-296F03C5DA7E}"/>
          </ac:spMkLst>
        </pc:spChg>
        <pc:spChg chg="add del mod">
          <ac:chgData name="Chaitanya Ashwin Nakhare" userId="S::nakhare.c@northeastern.edu::dc1a38b3-a2c2-4e82-b1a0-8c3ad8855836" providerId="AD" clId="Web-{824F1CD9-28CE-4F90-A9A2-56845861866D}" dt="2021-04-24T18:10:43.143" v="201"/>
          <ac:spMkLst>
            <pc:docMk/>
            <pc:sldMk cId="2354372587" sldId="259"/>
            <ac:spMk id="12" creationId="{9B4822FA-1EEB-4351-AAD0-4573D9C499DC}"/>
          </ac:spMkLst>
        </pc:spChg>
        <pc:spChg chg="add">
          <ac:chgData name="Chaitanya Ashwin Nakhare" userId="S::nakhare.c@northeastern.edu::dc1a38b3-a2c2-4e82-b1a0-8c3ad8855836" providerId="AD" clId="Web-{824F1CD9-28CE-4F90-A9A2-56845861866D}" dt="2021-04-24T18:10:47.440" v="202"/>
          <ac:spMkLst>
            <pc:docMk/>
            <pc:sldMk cId="2354372587" sldId="259"/>
            <ac:spMk id="13" creationId="{06F0A463-55AD-4ED4-B158-A1256B88CFCB}"/>
          </ac:spMkLst>
        </pc:spChg>
        <pc:spChg chg="add">
          <ac:chgData name="Chaitanya Ashwin Nakhare" userId="S::nakhare.c@northeastern.edu::dc1a38b3-a2c2-4e82-b1a0-8c3ad8855836" providerId="AD" clId="Web-{824F1CD9-28CE-4F90-A9A2-56845861866D}" dt="2021-04-24T18:10:47.487" v="203"/>
          <ac:spMkLst>
            <pc:docMk/>
            <pc:sldMk cId="2354372587" sldId="259"/>
            <ac:spMk id="14" creationId="{06F0A463-55AD-4ED4-B158-A1256B88CFCB}"/>
          </ac:spMkLst>
        </pc:spChg>
        <pc:picChg chg="mod">
          <ac:chgData name="Chaitanya Ashwin Nakhare" userId="S::nakhare.c@northeastern.edu::dc1a38b3-a2c2-4e82-b1a0-8c3ad8855836" providerId="AD" clId="Web-{824F1CD9-28CE-4F90-A9A2-56845861866D}" dt="2021-04-24T17:55:26.562" v="102" actId="1076"/>
          <ac:picMkLst>
            <pc:docMk/>
            <pc:sldMk cId="2354372587" sldId="259"/>
            <ac:picMk id="3" creationId="{E7F4CAA2-421D-46B6-91CE-D20A86DCCD07}"/>
          </ac:picMkLst>
        </pc:picChg>
        <pc:picChg chg="mod">
          <ac:chgData name="Chaitanya Ashwin Nakhare" userId="S::nakhare.c@northeastern.edu::dc1a38b3-a2c2-4e82-b1a0-8c3ad8855836" providerId="AD" clId="Web-{824F1CD9-28CE-4F90-A9A2-56845861866D}" dt="2021-04-24T17:55:16.764" v="99" actId="1076"/>
          <ac:picMkLst>
            <pc:docMk/>
            <pc:sldMk cId="2354372587" sldId="259"/>
            <ac:picMk id="6" creationId="{9E9E4467-0636-438D-8925-97B18B58CEE9}"/>
          </ac:picMkLst>
        </pc:picChg>
        <pc:picChg chg="mod">
          <ac:chgData name="Chaitanya Ashwin Nakhare" userId="S::nakhare.c@northeastern.edu::dc1a38b3-a2c2-4e82-b1a0-8c3ad8855836" providerId="AD" clId="Web-{824F1CD9-28CE-4F90-A9A2-56845861866D}" dt="2021-04-24T17:55:22.046" v="101" actId="1076"/>
          <ac:picMkLst>
            <pc:docMk/>
            <pc:sldMk cId="2354372587" sldId="259"/>
            <ac:picMk id="11" creationId="{19DF43BA-1B56-487E-97AE-BAC699EF40E6}"/>
          </ac:picMkLst>
        </pc:picChg>
      </pc:sldChg>
      <pc:sldChg chg="modSp mod modClrScheme chgLayout">
        <pc:chgData name="Chaitanya Ashwin Nakhare" userId="S::nakhare.c@northeastern.edu::dc1a38b3-a2c2-4e82-b1a0-8c3ad8855836" providerId="AD" clId="Web-{824F1CD9-28CE-4F90-A9A2-56845861866D}" dt="2021-04-24T18:01:41.444" v="160" actId="1076"/>
        <pc:sldMkLst>
          <pc:docMk/>
          <pc:sldMk cId="3290065901" sldId="260"/>
        </pc:sldMkLst>
        <pc:spChg chg="mod ord">
          <ac:chgData name="Chaitanya Ashwin Nakhare" userId="S::nakhare.c@northeastern.edu::dc1a38b3-a2c2-4e82-b1a0-8c3ad8855836" providerId="AD" clId="Web-{824F1CD9-28CE-4F90-A9A2-56845861866D}" dt="2021-04-24T18:01:07.881" v="141" actId="20577"/>
          <ac:spMkLst>
            <pc:docMk/>
            <pc:sldMk cId="3290065901" sldId="260"/>
            <ac:spMk id="2" creationId="{00000000-0000-0000-0000-000000000000}"/>
          </ac:spMkLst>
        </pc:spChg>
        <pc:spChg chg="mod ord">
          <ac:chgData name="Chaitanya Ashwin Nakhare" userId="S::nakhare.c@northeastern.edu::dc1a38b3-a2c2-4e82-b1a0-8c3ad8855836" providerId="AD" clId="Web-{824F1CD9-28CE-4F90-A9A2-56845861866D}" dt="2021-04-24T18:01:35.460" v="159" actId="20577"/>
          <ac:spMkLst>
            <pc:docMk/>
            <pc:sldMk cId="3290065901" sldId="260"/>
            <ac:spMk id="5" creationId="{00000000-0000-0000-0000-000000000000}"/>
          </ac:spMkLst>
        </pc:spChg>
        <pc:picChg chg="mod">
          <ac:chgData name="Chaitanya Ashwin Nakhare" userId="S::nakhare.c@northeastern.edu::dc1a38b3-a2c2-4e82-b1a0-8c3ad8855836" providerId="AD" clId="Web-{824F1CD9-28CE-4F90-A9A2-56845861866D}" dt="2021-04-24T18:01:41.444" v="160" actId="1076"/>
          <ac:picMkLst>
            <pc:docMk/>
            <pc:sldMk cId="3290065901" sldId="260"/>
            <ac:picMk id="3" creationId="{33A0E482-11E3-4D09-8BC1-AE5B1DFDB596}"/>
          </ac:picMkLst>
        </pc:picChg>
      </pc:sldChg>
      <pc:sldChg chg="modSp mod modClrScheme chgLayout">
        <pc:chgData name="Chaitanya Ashwin Nakhare" userId="S::nakhare.c@northeastern.edu::dc1a38b3-a2c2-4e82-b1a0-8c3ad8855836" providerId="AD" clId="Web-{824F1CD9-28CE-4F90-A9A2-56845861866D}" dt="2021-04-24T18:02:15.320" v="164" actId="20577"/>
        <pc:sldMkLst>
          <pc:docMk/>
          <pc:sldMk cId="2638068855" sldId="261"/>
        </pc:sldMkLst>
        <pc:spChg chg="mod ord">
          <ac:chgData name="Chaitanya Ashwin Nakhare" userId="S::nakhare.c@northeastern.edu::dc1a38b3-a2c2-4e82-b1a0-8c3ad8855836" providerId="AD" clId="Web-{824F1CD9-28CE-4F90-A9A2-56845861866D}" dt="2021-04-24T18:02:06.445" v="162" actId="20577"/>
          <ac:spMkLst>
            <pc:docMk/>
            <pc:sldMk cId="2638068855" sldId="261"/>
            <ac:spMk id="2" creationId="{00000000-0000-0000-0000-000000000000}"/>
          </ac:spMkLst>
        </pc:spChg>
        <pc:spChg chg="mod">
          <ac:chgData name="Chaitanya Ashwin Nakhare" userId="S::nakhare.c@northeastern.edu::dc1a38b3-a2c2-4e82-b1a0-8c3ad8855836" providerId="AD" clId="Web-{824F1CD9-28CE-4F90-A9A2-56845861866D}" dt="2021-04-24T18:02:15.320" v="164" actId="20577"/>
          <ac:spMkLst>
            <pc:docMk/>
            <pc:sldMk cId="2638068855" sldId="261"/>
            <ac:spMk id="12" creationId="{7F676ACC-2587-43BE-B72C-BC500065882A}"/>
          </ac:spMkLst>
        </pc:spChg>
        <pc:picChg chg="mod">
          <ac:chgData name="Chaitanya Ashwin Nakhare" userId="S::nakhare.c@northeastern.edu::dc1a38b3-a2c2-4e82-b1a0-8c3ad8855836" providerId="AD" clId="Web-{824F1CD9-28CE-4F90-A9A2-56845861866D}" dt="2021-04-24T17:57:00.048" v="114" actId="1076"/>
          <ac:picMkLst>
            <pc:docMk/>
            <pc:sldMk cId="2638068855" sldId="261"/>
            <ac:picMk id="3" creationId="{53F3AA8A-5F07-4565-ABB7-D8AB668C3393}"/>
          </ac:picMkLst>
        </pc:picChg>
        <pc:picChg chg="mod">
          <ac:chgData name="Chaitanya Ashwin Nakhare" userId="S::nakhare.c@northeastern.edu::dc1a38b3-a2c2-4e82-b1a0-8c3ad8855836" providerId="AD" clId="Web-{824F1CD9-28CE-4F90-A9A2-56845861866D}" dt="2021-04-24T17:57:14.236" v="116" actId="1076"/>
          <ac:picMkLst>
            <pc:docMk/>
            <pc:sldMk cId="2638068855" sldId="261"/>
            <ac:picMk id="4" creationId="{428144B0-1E44-43B9-8546-D85DB588CBAF}"/>
          </ac:picMkLst>
        </pc:picChg>
      </pc:sldChg>
      <pc:sldChg chg="addSp delSp modSp mod modClrScheme chgLayout">
        <pc:chgData name="Chaitanya Ashwin Nakhare" userId="S::nakhare.c@northeastern.edu::dc1a38b3-a2c2-4e82-b1a0-8c3ad8855836" providerId="AD" clId="Web-{824F1CD9-28CE-4F90-A9A2-56845861866D}" dt="2021-04-24T18:06:42.529" v="188" actId="20577"/>
        <pc:sldMkLst>
          <pc:docMk/>
          <pc:sldMk cId="497573265" sldId="262"/>
        </pc:sldMkLst>
        <pc:spChg chg="mod ord">
          <ac:chgData name="Chaitanya Ashwin Nakhare" userId="S::nakhare.c@northeastern.edu::dc1a38b3-a2c2-4e82-b1a0-8c3ad8855836" providerId="AD" clId="Web-{824F1CD9-28CE-4F90-A9A2-56845861866D}" dt="2021-04-24T17:57:31.627" v="119" actId="1076"/>
          <ac:spMkLst>
            <pc:docMk/>
            <pc:sldMk cId="497573265" sldId="262"/>
            <ac:spMk id="2" creationId="{00000000-0000-0000-0000-000000000000}"/>
          </ac:spMkLst>
        </pc:spChg>
        <pc:spChg chg="add mod">
          <ac:chgData name="Chaitanya Ashwin Nakhare" userId="S::nakhare.c@northeastern.edu::dc1a38b3-a2c2-4e82-b1a0-8c3ad8855836" providerId="AD" clId="Web-{824F1CD9-28CE-4F90-A9A2-56845861866D}" dt="2021-04-24T18:04:40.979" v="181" actId="14100"/>
          <ac:spMkLst>
            <pc:docMk/>
            <pc:sldMk cId="497573265" sldId="262"/>
            <ac:spMk id="3" creationId="{EA648D8E-457D-4FC1-A482-A1B896BDA4C4}"/>
          </ac:spMkLst>
        </pc:spChg>
        <pc:spChg chg="add mod">
          <ac:chgData name="Chaitanya Ashwin Nakhare" userId="S::nakhare.c@northeastern.edu::dc1a38b3-a2c2-4e82-b1a0-8c3ad8855836" providerId="AD" clId="Web-{824F1CD9-28CE-4F90-A9A2-56845861866D}" dt="2021-04-24T18:06:42.529" v="188" actId="20577"/>
          <ac:spMkLst>
            <pc:docMk/>
            <pc:sldMk cId="497573265" sldId="262"/>
            <ac:spMk id="5" creationId="{88180B7C-2FAE-49DB-8160-87FB93AD71C4}"/>
          </ac:spMkLst>
        </pc:spChg>
        <pc:spChg chg="add del mod">
          <ac:chgData name="Chaitanya Ashwin Nakhare" userId="S::nakhare.c@northeastern.edu::dc1a38b3-a2c2-4e82-b1a0-8c3ad8855836" providerId="AD" clId="Web-{824F1CD9-28CE-4F90-A9A2-56845861866D}" dt="2021-04-24T18:04:26.213" v="179"/>
          <ac:spMkLst>
            <pc:docMk/>
            <pc:sldMk cId="497573265" sldId="262"/>
            <ac:spMk id="7" creationId="{12DE9E02-1415-4F88-AAB8-8675B695E783}"/>
          </ac:spMkLst>
        </pc:spChg>
      </pc:sldChg>
      <pc:sldChg chg="modSp mod modClrScheme chgLayout">
        <pc:chgData name="Chaitanya Ashwin Nakhare" userId="S::nakhare.c@northeastern.edu::dc1a38b3-a2c2-4e82-b1a0-8c3ad8855836" providerId="AD" clId="Web-{824F1CD9-28CE-4F90-A9A2-56845861866D}" dt="2021-04-24T18:03:16.618" v="173" actId="20577"/>
        <pc:sldMkLst>
          <pc:docMk/>
          <pc:sldMk cId="3010266487" sldId="263"/>
        </pc:sldMkLst>
        <pc:spChg chg="mod ord">
          <ac:chgData name="Chaitanya Ashwin Nakhare" userId="S::nakhare.c@northeastern.edu::dc1a38b3-a2c2-4e82-b1a0-8c3ad8855836" providerId="AD" clId="Web-{824F1CD9-28CE-4F90-A9A2-56845861866D}" dt="2021-04-24T18:02:47.977" v="167" actId="20577"/>
          <ac:spMkLst>
            <pc:docMk/>
            <pc:sldMk cId="3010266487" sldId="263"/>
            <ac:spMk id="2" creationId="{00000000-0000-0000-0000-000000000000}"/>
          </ac:spMkLst>
        </pc:spChg>
        <pc:spChg chg="mod">
          <ac:chgData name="Chaitanya Ashwin Nakhare" userId="S::nakhare.c@northeastern.edu::dc1a38b3-a2c2-4e82-b1a0-8c3ad8855836" providerId="AD" clId="Web-{824F1CD9-28CE-4F90-A9A2-56845861866D}" dt="2021-04-24T18:03:16.618" v="173" actId="20577"/>
          <ac:spMkLst>
            <pc:docMk/>
            <pc:sldMk cId="3010266487" sldId="263"/>
            <ac:spMk id="6" creationId="{2AF89826-68B5-4EC0-95DA-97C73F7D45BC}"/>
          </ac:spMkLst>
        </pc:spChg>
      </pc:sldChg>
      <pc:sldChg chg="modSp mod modClrScheme chgLayout">
        <pc:chgData name="Chaitanya Ashwin Nakhare" userId="S::nakhare.c@northeastern.edu::dc1a38b3-a2c2-4e82-b1a0-8c3ad8855836" providerId="AD" clId="Web-{824F1CD9-28CE-4F90-A9A2-56845861866D}" dt="2021-04-24T18:01:55.085" v="161" actId="20577"/>
        <pc:sldMkLst>
          <pc:docMk/>
          <pc:sldMk cId="2324885183" sldId="265"/>
        </pc:sldMkLst>
        <pc:spChg chg="mod ord">
          <ac:chgData name="Chaitanya Ashwin Nakhare" userId="S::nakhare.c@northeastern.edu::dc1a38b3-a2c2-4e82-b1a0-8c3ad8855836" providerId="AD" clId="Web-{824F1CD9-28CE-4F90-A9A2-56845861866D}" dt="2021-04-24T18:01:55.085" v="161" actId="20577"/>
          <ac:spMkLst>
            <pc:docMk/>
            <pc:sldMk cId="2324885183" sldId="265"/>
            <ac:spMk id="3" creationId="{87BBB164-AC73-4749-97E3-6C0C6685AFD6}"/>
          </ac:spMkLst>
        </pc:spChg>
        <pc:picChg chg="mod">
          <ac:chgData name="Chaitanya Ashwin Nakhare" userId="S::nakhare.c@northeastern.edu::dc1a38b3-a2c2-4e82-b1a0-8c3ad8855836" providerId="AD" clId="Web-{824F1CD9-28CE-4F90-A9A2-56845861866D}" dt="2021-04-24T17:55:51.171" v="106" actId="1076"/>
          <ac:picMkLst>
            <pc:docMk/>
            <pc:sldMk cId="2324885183" sldId="265"/>
            <ac:picMk id="6" creationId="{3F8CDE60-A230-4741-994E-56AD8D923F7A}"/>
          </ac:picMkLst>
        </pc:picChg>
      </pc:sldChg>
      <pc:sldMasterChg chg="del delSldLayout">
        <pc:chgData name="Chaitanya Ashwin Nakhare" userId="S::nakhare.c@northeastern.edu::dc1a38b3-a2c2-4e82-b1a0-8c3ad8855836" providerId="AD" clId="Web-{824F1CD9-28CE-4F90-A9A2-56845861866D}" dt="2021-04-24T17:54:00.965" v="95"/>
        <pc:sldMasterMkLst>
          <pc:docMk/>
          <pc:sldMasterMk cId="3449783915" sldId="2147483672"/>
        </pc:sldMasterMkLst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3889982898" sldId="2147483673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2760105423" sldId="2147483674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1719153546" sldId="2147483675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2017538875" sldId="2147483676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1299218980" sldId="2147483677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50258605" sldId="2147483678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4104142793" sldId="2147483679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961307514" sldId="2147483680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2458748328" sldId="2147483681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2610937785" sldId="2147483682"/>
          </pc:sldLayoutMkLst>
        </pc:sldLayoutChg>
        <pc:sldLayoutChg chg="del">
          <pc:chgData name="Chaitanya Ashwin Nakhare" userId="S::nakhare.c@northeastern.edu::dc1a38b3-a2c2-4e82-b1a0-8c3ad8855836" providerId="AD" clId="Web-{824F1CD9-28CE-4F90-A9A2-56845861866D}" dt="2021-04-24T17:54:00.965" v="95"/>
          <pc:sldLayoutMkLst>
            <pc:docMk/>
            <pc:sldMasterMk cId="3449783915" sldId="2147483672"/>
            <pc:sldLayoutMk cId="1116728866" sldId="2147483683"/>
          </pc:sldLayoutMkLst>
        </pc:sldLayoutChg>
      </pc:sldMasterChg>
      <pc:sldMasterChg chg="add del addSldLayout delSldLayout modSldLayout">
        <pc:chgData name="Chaitanya Ashwin Nakhare" userId="S::nakhare.c@northeastern.edu::dc1a38b3-a2c2-4e82-b1a0-8c3ad8855836" providerId="AD" clId="Web-{824F1CD9-28CE-4F90-A9A2-56845861866D}" dt="2021-04-24T17:54:18.404" v="96"/>
        <pc:sldMasterMkLst>
          <pc:docMk/>
          <pc:sldMasterMk cId="604873316" sldId="2147483684"/>
        </pc:sldMasterMkLst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1335083883" sldId="2147483685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589536557" sldId="2147483686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4106539753" sldId="2147483687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3114659860" sldId="2147483688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3462268740" sldId="2147483689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2138653815" sldId="2147483690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3734920273" sldId="2147483691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2651098149" sldId="2147483692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1975498808" sldId="2147483693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2508830384" sldId="2147483694"/>
          </pc:sldLayoutMkLst>
        </pc:sldLayoutChg>
        <pc:sldLayoutChg chg="add del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604873316" sldId="2147483684"/>
            <pc:sldLayoutMk cId="2643151647" sldId="2147483695"/>
          </pc:sldLayoutMkLst>
        </pc:sldLayoutChg>
      </pc:sldMasterChg>
      <pc:sldMasterChg chg="add addSldLayout modSldLayout">
        <pc:chgData name="Chaitanya Ashwin Nakhare" userId="S::nakhare.c@northeastern.edu::dc1a38b3-a2c2-4e82-b1a0-8c3ad8855836" providerId="AD" clId="Web-{824F1CD9-28CE-4F90-A9A2-56845861866D}" dt="2021-04-24T17:54:18.404" v="96"/>
        <pc:sldMasterMkLst>
          <pc:docMk/>
          <pc:sldMasterMk cId="2879544623" sldId="2147483696"/>
        </pc:sldMasterMkLst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2895389575" sldId="2147483697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2267783270" sldId="2147483698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2373144314" sldId="2147483699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3919231010" sldId="2147483700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2578870137" sldId="2147483701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448698904" sldId="2147483702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3325350326" sldId="2147483703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469148529" sldId="2147483704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1198955939" sldId="2147483705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1802560865" sldId="2147483706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3100809575" sldId="2147483707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4282157818" sldId="2147483708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3736308190" sldId="2147483709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684249283" sldId="2147483710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3299295037" sldId="2147483711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556331195" sldId="2147483712"/>
          </pc:sldLayoutMkLst>
        </pc:sldLayoutChg>
        <pc:sldLayoutChg chg="add mod replId">
          <pc:chgData name="Chaitanya Ashwin Nakhare" userId="S::nakhare.c@northeastern.edu::dc1a38b3-a2c2-4e82-b1a0-8c3ad8855836" providerId="AD" clId="Web-{824F1CD9-28CE-4F90-A9A2-56845861866D}" dt="2021-04-24T17:54:18.404" v="96"/>
          <pc:sldLayoutMkLst>
            <pc:docMk/>
            <pc:sldMasterMk cId="2879544623" sldId="2147483696"/>
            <pc:sldLayoutMk cId="758084795" sldId="2147483713"/>
          </pc:sldLayoutMkLst>
        </pc:sldLayoutChg>
      </pc:sldMasterChg>
    </pc:docChg>
  </pc:docChgLst>
  <pc:docChgLst>
    <pc:chgData name="Nidhi Goyal" userId="S::goyal.ni@northeastern.edu::40aeea05-db1a-4401-819c-8de40d5b7463" providerId="AD" clId="Web-{C1A2C299-1635-4667-92DD-3E8415CF6007}"/>
    <pc:docChg chg="modSld">
      <pc:chgData name="Nidhi Goyal" userId="S::goyal.ni@northeastern.edu::40aeea05-db1a-4401-819c-8de40d5b7463" providerId="AD" clId="Web-{C1A2C299-1635-4667-92DD-3E8415CF6007}" dt="2021-04-24T17:48:03.557" v="11" actId="20577"/>
      <pc:docMkLst>
        <pc:docMk/>
      </pc:docMkLst>
      <pc:sldChg chg="modSp">
        <pc:chgData name="Nidhi Goyal" userId="S::goyal.ni@northeastern.edu::40aeea05-db1a-4401-819c-8de40d5b7463" providerId="AD" clId="Web-{C1A2C299-1635-4667-92DD-3E8415CF6007}" dt="2021-04-24T17:48:03.557" v="11" actId="20577"/>
        <pc:sldMkLst>
          <pc:docMk/>
          <pc:sldMk cId="497573265" sldId="262"/>
        </pc:sldMkLst>
        <pc:spChg chg="mod">
          <ac:chgData name="Nidhi Goyal" userId="S::goyal.ni@northeastern.edu::40aeea05-db1a-4401-819c-8de40d5b7463" providerId="AD" clId="Web-{C1A2C299-1635-4667-92DD-3E8415CF6007}" dt="2021-04-24T17:48:03.557" v="11" actId="20577"/>
          <ac:spMkLst>
            <pc:docMk/>
            <pc:sldMk cId="497573265" sldId="262"/>
            <ac:spMk id="7" creationId="{12DE9E02-1415-4F88-AAB8-8675B695E7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412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42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3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model_selection/plot_confusion_matrix.html" TargetMode="External"/><Relationship Id="rId3" Type="http://schemas.openxmlformats.org/officeDocument/2006/relationships/hyperlink" Target="https://scikit-learn.org/stable/modules/generated/sklearn.neighbors.KNeighborsClassifier.html" TargetMode="External"/><Relationship Id="rId7" Type="http://schemas.openxmlformats.org/officeDocument/2006/relationships/hyperlink" Target="https://scikit-learn.org/stable/modules/generated/sklearn.neural_network.MLPClassifier.html#sklearn.neural_network.MLPClassifier" TargetMode="External"/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cikit-learn.org/stable/modules/generated/sklearn.tree.DecisionTreeClassifier.html" TargetMode="External"/><Relationship Id="rId11" Type="http://schemas.openxmlformats.org/officeDocument/2006/relationships/hyperlink" Target="https://pycaret.org/compare-models/" TargetMode="External"/><Relationship Id="rId5" Type="http://schemas.openxmlformats.org/officeDocument/2006/relationships/hyperlink" Target="https://scikit-learn.org/stable/modules/generated/sklearn.svm.SVC.html" TargetMode="External"/><Relationship Id="rId10" Type="http://schemas.openxmlformats.org/officeDocument/2006/relationships/hyperlink" Target="https://github.com/pycaret/pycaret" TargetMode="External"/><Relationship Id="rId4" Type="http://schemas.openxmlformats.org/officeDocument/2006/relationships/hyperlink" Target="https://scikit-learn.org/stable/modules/generated/sklearn.ensemble.RandomForestClassifier.html" TargetMode="External"/><Relationship Id="rId9" Type="http://schemas.openxmlformats.org/officeDocument/2006/relationships/hyperlink" Target="https://seaborn.pydata.org/generated/seaborn.barpl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794" y="308466"/>
            <a:ext cx="8928484" cy="1476022"/>
          </a:xfrm>
        </p:spPr>
        <p:txBody>
          <a:bodyPr>
            <a:normAutofit/>
          </a:bodyPr>
          <a:lstStyle/>
          <a:p>
            <a:pPr algn="ctr"/>
            <a:r>
              <a:rPr lang="en-US" sz="5400" b="0">
                <a:latin typeface="Arial"/>
                <a:cs typeface="Calibri Light"/>
              </a:rPr>
              <a:t>INFO 7390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0" y="3616693"/>
            <a:ext cx="3631963" cy="200301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>
                <a:latin typeface="Arial"/>
                <a:cs typeface="Arial"/>
              </a:rPr>
              <a:t>Team : </a:t>
            </a:r>
            <a:endParaRPr lang="en-US" sz="2400">
              <a:latin typeface="Arial"/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Arial"/>
                <a:ea typeface="+mn-lt"/>
                <a:cs typeface="+mn-lt"/>
              </a:rPr>
              <a:t>Utkarsh</a:t>
            </a:r>
            <a:r>
              <a:rPr lang="en-US">
                <a:latin typeface="Arial"/>
                <a:cs typeface="Calibri" panose="020F0502020204030204"/>
              </a:rPr>
              <a:t> </a:t>
            </a:r>
            <a:r>
              <a:rPr lang="en-US" err="1">
                <a:latin typeface="Arial"/>
                <a:cs typeface="Calibri" panose="020F0502020204030204"/>
              </a:rPr>
              <a:t>Kakkar</a:t>
            </a:r>
            <a:endParaRPr lang="en-US">
              <a:latin typeface="Arial"/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Chaitanya </a:t>
            </a:r>
            <a:r>
              <a:rPr lang="en-US" err="1">
                <a:latin typeface="Arial"/>
                <a:cs typeface="Arial"/>
              </a:rPr>
              <a:t>Nakhare</a:t>
            </a:r>
            <a:endParaRPr lang="en-US">
              <a:latin typeface="Arial"/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Nidhi Goyal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err="1">
                <a:latin typeface="Arial"/>
                <a:cs typeface="Arial"/>
              </a:rPr>
              <a:t>Aaradhy</a:t>
            </a:r>
            <a:r>
              <a:rPr lang="en-US">
                <a:latin typeface="Arial"/>
                <a:cs typeface="Arial"/>
              </a:rPr>
              <a:t> Sharma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8F06EC-5381-4FA9-B9D6-7B1B34FF5384}"/>
              </a:ext>
            </a:extLst>
          </p:cNvPr>
          <p:cNvSpPr txBox="1">
            <a:spLocks/>
          </p:cNvSpPr>
          <p:nvPr/>
        </p:nvSpPr>
        <p:spPr>
          <a:xfrm>
            <a:off x="941108" y="958752"/>
            <a:ext cx="10485856" cy="144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6000" b="1" kern="1200" cap="none" spc="0">
                <a:ln w="12700" cmpd="sng">
                  <a:noFill/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>
                <a:latin typeface="Arial"/>
                <a:cs typeface="Calibri Light"/>
              </a:rPr>
              <a:t>PORTUGUESE BANKING DATASET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1230" y="232271"/>
            <a:ext cx="10148727" cy="1325562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9B939-59FE-4142-B905-4AAE306350EF}"/>
              </a:ext>
            </a:extLst>
          </p:cNvPr>
          <p:cNvSpPr txBox="1"/>
          <p:nvPr/>
        </p:nvSpPr>
        <p:spPr>
          <a:xfrm>
            <a:off x="711230" y="1715442"/>
            <a:ext cx="10147022" cy="32567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There has been a revenue decline for the Portuguese bank, and we would like to know what actions to take. 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After investigation, we found out that the root cause is that the clients are not depositing as frequently as before.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would like to identify existing clients that have higher chance to subscribe for a term deposit and focus marketing effort on such clients. 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classification goal is to predict if the client will subscribe (1/0) a term deposit (variable y).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1230" y="232271"/>
            <a:ext cx="10148727" cy="1325562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/>
              </a:rPr>
              <a:t>Packages Used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9B939-59FE-4142-B905-4AAE306350EF}"/>
              </a:ext>
            </a:extLst>
          </p:cNvPr>
          <p:cNvSpPr txBox="1"/>
          <p:nvPr/>
        </p:nvSpPr>
        <p:spPr>
          <a:xfrm>
            <a:off x="711230" y="1715442"/>
            <a:ext cx="10147022" cy="33649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following are the packages used with their needs described below: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NumPy: For basic Mathematical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Pandas: For importing data and creating data-frame and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Sci-kit learn: Implementing Machine Learning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PyCaret: Comparing various classification models and returning the best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Pandas_Profiling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For data visualization and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Seaborn: For visualizing our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XGBoost: Implementing XGBoost that take D-Matrix as an input</a:t>
            </a:r>
          </a:p>
        </p:txBody>
      </p:sp>
    </p:spTree>
    <p:extLst>
      <p:ext uri="{BB962C8B-B14F-4D97-AF65-F5344CB8AC3E}">
        <p14:creationId xmlns:p14="http://schemas.microsoft.com/office/powerpoint/2010/main" val="25382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44C5F8A-F34F-401A-A9CA-A9F42635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48" y="240688"/>
            <a:ext cx="9898079" cy="9729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PyCaret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76ACC-2587-43BE-B72C-BC500065882A}"/>
              </a:ext>
            </a:extLst>
          </p:cNvPr>
          <p:cNvSpPr txBox="1"/>
          <p:nvPr/>
        </p:nvSpPr>
        <p:spPr>
          <a:xfrm>
            <a:off x="696349" y="1424989"/>
            <a:ext cx="9898078" cy="145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accent1"/>
              </a:buClr>
            </a:pPr>
            <a:r>
              <a:rPr lang="en-US" b="1" i="0" dirty="0">
                <a:effectLst/>
              </a:rPr>
              <a:t>PyCaret</a:t>
            </a:r>
            <a:r>
              <a:rPr lang="en-US" b="0" i="0" dirty="0">
                <a:effectLst/>
              </a:rPr>
              <a:t> is an open-source, low-code machine learning library in </a:t>
            </a:r>
            <a:r>
              <a:rPr lang="en-US" b="1" i="0" dirty="0">
                <a:effectLst/>
              </a:rPr>
              <a:t>Python</a:t>
            </a:r>
            <a:r>
              <a:rPr lang="en-US" b="0" i="0" dirty="0">
                <a:effectLst/>
              </a:rPr>
              <a:t> that aims to reduce the cycle time from hypothesis to insights and deploying the models and plotting.</a:t>
            </a:r>
          </a:p>
          <a:p>
            <a:pPr indent="-182880"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Multiple models have been deployed and compared.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28144B0-1E44-43B9-8546-D85DB588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59" y="2879834"/>
            <a:ext cx="3702674" cy="2628899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53F3AA8A-5F07-4565-ABB7-D8AB668C3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98" y="2879834"/>
            <a:ext cx="5392408" cy="22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42" y="299015"/>
            <a:ext cx="10560318" cy="116982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Algorithms Implemented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3A0E482-11E3-4D09-8BC1-AE5B1DFD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" y="3212102"/>
            <a:ext cx="9211348" cy="311185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6A1795-381F-4B25-B2FF-6CBE5585A3E4}"/>
              </a:ext>
            </a:extLst>
          </p:cNvPr>
          <p:cNvSpPr txBox="1">
            <a:spLocks/>
          </p:cNvSpPr>
          <p:nvPr/>
        </p:nvSpPr>
        <p:spPr>
          <a:xfrm>
            <a:off x="5156950" y="1790154"/>
            <a:ext cx="4607180" cy="2091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24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20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18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18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18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>
                <a:latin typeface="+mj-lt"/>
              </a:rPr>
              <a:t>Scaling Performed are : </a:t>
            </a:r>
            <a:endParaRPr lang="en-US" sz="2000">
              <a:latin typeface="+mj-lt"/>
              <a:cs typeface="Calibri"/>
            </a:endParaRPr>
          </a:p>
          <a:p>
            <a:pPr fontAlgn="base"/>
            <a:r>
              <a:rPr lang="en-US" sz="2000">
                <a:latin typeface="+mj-lt"/>
              </a:rPr>
              <a:t>Standard Scaling </a:t>
            </a:r>
            <a:endParaRPr lang="en-US" sz="2000">
              <a:latin typeface="+mj-lt"/>
              <a:cs typeface="Calibri"/>
            </a:endParaRPr>
          </a:p>
          <a:p>
            <a:pPr fontAlgn="base"/>
            <a:r>
              <a:rPr lang="en-US" sz="2000">
                <a:latin typeface="+mj-lt"/>
              </a:rPr>
              <a:t>Min Max Scaling </a:t>
            </a:r>
            <a:endParaRPr lang="en-US" sz="2000">
              <a:latin typeface="+mj-lt"/>
              <a:cs typeface="Calibri"/>
            </a:endParaRPr>
          </a:p>
          <a:p>
            <a:pPr fontAlgn="base"/>
            <a:r>
              <a:rPr lang="en-US" sz="2000">
                <a:latin typeface="+mj-lt"/>
              </a:rPr>
              <a:t>Robust Scaling. </a:t>
            </a:r>
            <a:endParaRPr lang="en-US" sz="2000">
              <a:latin typeface="+mj-l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2CEBB-4A32-495C-B090-D2E47067C83F}"/>
              </a:ext>
            </a:extLst>
          </p:cNvPr>
          <p:cNvSpPr txBox="1"/>
          <p:nvPr/>
        </p:nvSpPr>
        <p:spPr>
          <a:xfrm>
            <a:off x="579564" y="1598639"/>
            <a:ext cx="4368059" cy="129214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>
                <a:latin typeface="Arial"/>
              </a:rPr>
              <a:t>Logistic Regression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>
                <a:latin typeface="Arial"/>
              </a:rPr>
              <a:t>K-Nearest Neighbors - KNN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>
                <a:latin typeface="Arial"/>
              </a:rPr>
              <a:t>Random Forest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6197F-12A4-40E7-8622-80009CDAF4FE}"/>
              </a:ext>
            </a:extLst>
          </p:cNvPr>
          <p:cNvSpPr txBox="1"/>
          <p:nvPr/>
        </p:nvSpPr>
        <p:spPr>
          <a:xfrm>
            <a:off x="5218309" y="1598639"/>
            <a:ext cx="4368059" cy="129214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>
                <a:latin typeface="Arial"/>
              </a:rPr>
              <a:t>SVM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>
                <a:latin typeface="Arial"/>
              </a:rPr>
              <a:t>Decision Tree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>
                <a:latin typeface="Arial"/>
              </a:rPr>
              <a:t>MLP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27" y="176650"/>
            <a:ext cx="9692640" cy="1180949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E4467-0636-438D-8925-97B18B58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9" y="2228851"/>
            <a:ext cx="4529914" cy="2110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F43BA-1B56-487E-97AE-BAC699EF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37" y="4427327"/>
            <a:ext cx="4530236" cy="2295757"/>
          </a:xfrm>
          <a:prstGeom prst="rect">
            <a:avLst/>
          </a:prstGeom>
        </p:spPr>
      </p:pic>
      <p:pic>
        <p:nvPicPr>
          <p:cNvPr id="3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7F4CAA2-421D-46B6-91CE-D20A86DC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957" y="2228316"/>
            <a:ext cx="4480843" cy="4495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D57A82-C9AD-4287-95D0-296F03C5DA7E}"/>
              </a:ext>
            </a:extLst>
          </p:cNvPr>
          <p:cNvSpPr txBox="1"/>
          <p:nvPr/>
        </p:nvSpPr>
        <p:spPr>
          <a:xfrm>
            <a:off x="729739" y="1442902"/>
            <a:ext cx="4368059" cy="3554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We used pandas profiling for EDA.</a:t>
            </a:r>
          </a:p>
        </p:txBody>
      </p: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3F8CDE60-A230-4741-994E-56AD8D92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88" y="1769122"/>
            <a:ext cx="10261009" cy="4236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7F83E-4845-4E51-B75E-B3BBFE04BF42}"/>
              </a:ext>
            </a:extLst>
          </p:cNvPr>
          <p:cNvSpPr txBox="1"/>
          <p:nvPr/>
        </p:nvSpPr>
        <p:spPr>
          <a:xfrm>
            <a:off x="588271" y="559763"/>
            <a:ext cx="10263826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We have used Confusion Matrix as a Performance metric for our binary classifier</a:t>
            </a:r>
            <a:r>
              <a:rPr lang="en-US" b="0" i="0" dirty="0">
                <a:effectLst/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>
              <a:latin typeface="Arial"/>
              <a:cs typeface="Calibri"/>
            </a:endParaRPr>
          </a:p>
          <a:p>
            <a:r>
              <a:rPr lang="en-US" dirty="0"/>
              <a:t>Multiple models have been deployed and compared.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88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89"/>
            <a:ext cx="10541721" cy="1109985"/>
          </a:xfrm>
        </p:spPr>
        <p:txBody>
          <a:bodyPr>
            <a:normAutofit/>
          </a:bodyPr>
          <a:lstStyle/>
          <a:p>
            <a:r>
              <a:rPr lang="en-US" dirty="0"/>
              <a:t>Inference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180B7C-2FAE-49DB-8160-87FB93AD71C4}"/>
              </a:ext>
            </a:extLst>
          </p:cNvPr>
          <p:cNvSpPr txBox="1"/>
          <p:nvPr/>
        </p:nvSpPr>
        <p:spPr>
          <a:xfrm>
            <a:off x="457201" y="1254756"/>
            <a:ext cx="10541720" cy="430887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>
                <a:latin typeface="Arial"/>
                <a:ea typeface="+mn-lt"/>
                <a:cs typeface="+mn-lt"/>
              </a:rPr>
              <a:t>We achieved following observations after having data analyzed and visualized:</a:t>
            </a:r>
          </a:p>
          <a:p>
            <a:pPr fontAlgn="base"/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Education: Most people have university level education while illiterate people are very less.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ea typeface="+mn-lt"/>
                <a:cs typeface="+mn-lt"/>
              </a:rPr>
              <a:t>Random Forest classification</a:t>
            </a:r>
            <a:r>
              <a:rPr lang="en-US" dirty="0">
                <a:latin typeface="Arial"/>
                <a:ea typeface="+mn-lt"/>
                <a:cs typeface="+mn-lt"/>
              </a:rPr>
              <a:t> model has a high accuracy for the above dataset thus it would be apt to understand bank analysis.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For our case, </a:t>
            </a:r>
            <a:r>
              <a:rPr lang="en-US" b="1" dirty="0">
                <a:latin typeface="Arial"/>
                <a:ea typeface="+mn-lt"/>
                <a:cs typeface="+mn-lt"/>
              </a:rPr>
              <a:t>Fall-out or FPR</a:t>
            </a:r>
            <a:r>
              <a:rPr lang="en-US" dirty="0">
                <a:latin typeface="Arial"/>
                <a:ea typeface="+mn-lt"/>
                <a:cs typeface="+mn-lt"/>
              </a:rPr>
              <a:t> and </a:t>
            </a:r>
            <a:r>
              <a:rPr lang="en-US" b="1" dirty="0">
                <a:latin typeface="Arial"/>
                <a:ea typeface="+mn-lt"/>
                <a:cs typeface="+mn-lt"/>
              </a:rPr>
              <a:t>specificity</a:t>
            </a:r>
            <a:r>
              <a:rPr lang="en-US" dirty="0">
                <a:latin typeface="Arial"/>
                <a:ea typeface="+mn-lt"/>
                <a:cs typeface="+mn-lt"/>
              </a:rPr>
              <a:t> would be an important metric to choose a model as these will tell us how many customers did not actually subscribe for a term, but the model predicted and labeled them as subscribed which would slash down banks' business/revenue for that term.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ea typeface="+mn-lt"/>
                <a:cs typeface="+mn-lt"/>
              </a:rPr>
              <a:t>"Lower" specificity and fall-out</a:t>
            </a:r>
            <a:r>
              <a:rPr lang="en-US" dirty="0">
                <a:latin typeface="Arial"/>
                <a:ea typeface="+mn-lt"/>
                <a:cs typeface="+mn-lt"/>
              </a:rPr>
              <a:t> is ideal for this USE case. Hence, we choose the model that has better/higher accuracy score which is quintessential for a successful classification model given that it has a lower specificity and fall-out score.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Thus, our goal here would be the Fall-out and then implement it as our business model/USE case.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We can confidently say that having a high metric say accuracy doesn't necessarily imply a perfect business model. For the bank </a:t>
            </a:r>
            <a:r>
              <a:rPr lang="en-US" b="1" dirty="0">
                <a:latin typeface="Arial"/>
                <a:ea typeface="+mn-lt"/>
                <a:cs typeface="+mn-lt"/>
              </a:rPr>
              <a:t>XGBoost and Random Forest</a:t>
            </a:r>
            <a:r>
              <a:rPr lang="en-US" dirty="0">
                <a:latin typeface="Arial"/>
                <a:ea typeface="+mn-lt"/>
                <a:cs typeface="+mn-lt"/>
              </a:rPr>
              <a:t> would be a good way of classifying the customers. 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5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8" y="61340"/>
            <a:ext cx="10532445" cy="1109985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References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AF89826-68B5-4EC0-95DA-97C73F7D45BC}"/>
              </a:ext>
            </a:extLst>
          </p:cNvPr>
          <p:cNvSpPr txBox="1"/>
          <p:nvPr/>
        </p:nvSpPr>
        <p:spPr>
          <a:xfrm>
            <a:off x="519495" y="1631904"/>
            <a:ext cx="10532445" cy="36821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https://scikit-learn.org/stable/modules/generated/sklearn.linear_model.LogisticRegression.html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https://scikit-learn.org/stable/modules/generated/sklearn.neighbors.KNeighborsClassifier.html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https://scikit-learn.org/stable/modules/generated/sklearn.ensemble.RandomForestClassifier.html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https://scikit-learn.org/stable/modules/generated/sklearn.svm.SVC.html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https://scikit-learn.org/stable/modules/generated/sklearn.tree.DecisionTreeClassifier.html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https://scikit-learn.org/stable/modules/generated/sklearn.neural_network.MLPClassifier.html#sklearn.neural_network.MLPClassifier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https://scikit-learn.org/stable/auto_examples/model_selection/plot_confusion_matrix.html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https://seaborn.pydata.org/generated/seaborn.barplot.html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https://github.com/pycaret/pycaret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https://pycaret.org/compare-models/</a:t>
            </a: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02664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E5A4CFADCF845ACD11798A524207E" ma:contentTypeVersion="4" ma:contentTypeDescription="Create a new document." ma:contentTypeScope="" ma:versionID="826c5d4fba98c68468b14524af91b2f0">
  <xsd:schema xmlns:xsd="http://www.w3.org/2001/XMLSchema" xmlns:xs="http://www.w3.org/2001/XMLSchema" xmlns:p="http://schemas.microsoft.com/office/2006/metadata/properties" xmlns:ns2="ee21787f-d76c-4e25-b132-6201d743a8b2" targetNamespace="http://schemas.microsoft.com/office/2006/metadata/properties" ma:root="true" ma:fieldsID="aac1b08879c19488f8d36f19c8e714bd" ns2:_="">
    <xsd:import namespace="ee21787f-d76c-4e25-b132-6201d743a8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1787f-d76c-4e25-b132-6201d743a8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40262f94-9f35-4ac3-9a90-690165a166b7"/>
    <ds:schemaRef ds:uri="a4f35948-e619-41b3-aa29-22878b09c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2DBA7E-AFDA-4C7E-BAD9-6C5DC59C7F9F}">
  <ds:schemaRefs>
    <ds:schemaRef ds:uri="ee21787f-d76c-4e25-b132-6201d743a8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3</TotalTime>
  <Words>669</Words>
  <Application>Microsoft Macintosh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Calibri</vt:lpstr>
      <vt:lpstr>Times New Roman</vt:lpstr>
      <vt:lpstr>Wingdings 2</vt:lpstr>
      <vt:lpstr>View</vt:lpstr>
      <vt:lpstr>INFO 7390 Final Project</vt:lpstr>
      <vt:lpstr>Objective</vt:lpstr>
      <vt:lpstr>Packages Used</vt:lpstr>
      <vt:lpstr>PyCaret </vt:lpstr>
      <vt:lpstr>Algorithms Implemented</vt:lpstr>
      <vt:lpstr>Exploratory Data Analysis</vt:lpstr>
      <vt:lpstr>PowerPoint Presentation</vt:lpstr>
      <vt:lpstr>Inference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PORTUGUESE BANKING DATASET</dc:title>
  <dc:creator>utkarsh kakkar</dc:creator>
  <cp:lastModifiedBy>Microsoft Office User</cp:lastModifiedBy>
  <cp:revision>4</cp:revision>
  <dcterms:created xsi:type="dcterms:W3CDTF">2021-04-21T04:44:31Z</dcterms:created>
  <dcterms:modified xsi:type="dcterms:W3CDTF">2021-04-24T19:56:55Z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0x010100ED8E5A4CFADCF845ACD11798A524207E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