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966BF-FBC5-4B1D-AFA8-ED066750F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7E9D31-8079-451C-9C63-FB7BEED38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C6B38-8CF7-4E43-B20D-D07C52F33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6F84-6838-4F53-870A-9FB2D6BB3DC8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681ED-663F-41E7-8308-C66E888F0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126B7-F357-4F26-B850-24685EF7C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02540-7971-47A1-AD2B-4810E64C2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37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94E7D-9223-4D89-AD62-4ADDBCF02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E72DE6-936A-47B4-B1CD-CD0C8819D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F29EE-6165-4FD5-85A9-6BEE213B3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6F84-6838-4F53-870A-9FB2D6BB3DC8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D91C4-14A6-4268-95C3-68BF66E35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B6D3E-0777-4476-8CDD-C73F9FB37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02540-7971-47A1-AD2B-4810E64C2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23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E11FA8-2C34-4A6F-AD17-929654B017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AD81B6-CB77-4B7F-AA55-99FE6E66B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5D2C8-32DF-4C4F-ACD7-44B6B4665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6F84-6838-4F53-870A-9FB2D6BB3DC8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235AA-E844-4AB9-8E21-02691779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70AFC-C9F6-4E32-A0DF-735E1EDA9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02540-7971-47A1-AD2B-4810E64C2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3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CE89C-8F63-4915-9F00-676D2E7FA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5D718-939E-4E80-8F65-FBC96A618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72469-6262-4E9E-A6A7-C582282F0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6F84-6838-4F53-870A-9FB2D6BB3DC8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A6452-18C7-4DEE-A61B-426356F61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52087-7F4A-4F4F-84AF-71573CD13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02540-7971-47A1-AD2B-4810E64C2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61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DED0A-F1FD-43A5-86F4-1C9E9EB27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2B208-6878-4877-93B2-5F226B99A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9428F-E133-46B7-AEA6-3590B8CE0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6F84-6838-4F53-870A-9FB2D6BB3DC8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74BD1-7A24-4130-B191-3F77C072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22C85-36F9-4D6A-BDD8-3933B1BCB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02540-7971-47A1-AD2B-4810E64C2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38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55A00-3056-43BA-8D2C-66258FE86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88BD1-9C2D-468F-9751-87C55DF94C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2658B7-6261-4B7A-A58E-857B7CD54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2DD16D-3357-4EC5-9DCA-DE9DD48A8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6F84-6838-4F53-870A-9FB2D6BB3DC8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8185C-AEE3-4B78-870C-0395BF14A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418FC-61C4-4A79-8EFA-9FD90F0A5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02540-7971-47A1-AD2B-4810E64C2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6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71381-9096-449D-AC58-F271A00A3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A2BED3-7B78-4204-BD06-C87E7E84A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22DF4-00B3-4CE6-BF48-3DA2CA25B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95B0A7-ECC6-405D-AED5-539E9D7B28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B662DB-89A7-4951-B259-4F87E7730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F01856-D5FD-4A85-ABF8-504E99882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6F84-6838-4F53-870A-9FB2D6BB3DC8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3A8DE-ADD9-49AC-9B94-983F3527F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53DB3C-FEDB-4B71-BB50-5F42E6CD5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02540-7971-47A1-AD2B-4810E64C2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30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5470B-227C-4B32-B843-34B1437FE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1DE4C-AD15-4544-B31A-BDBDC4F5A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6F84-6838-4F53-870A-9FB2D6BB3DC8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5EABB7-BC39-43FF-8CAE-C57D88EC7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68B165-54AF-4EAE-B669-0E580E43E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02540-7971-47A1-AD2B-4810E64C2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16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3960DB-A91A-4E57-88AB-37E8D464F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6F84-6838-4F53-870A-9FB2D6BB3DC8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73D7BF-937A-4389-9DC2-560803706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5F472-913F-4EC3-9B83-5270CCACE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02540-7971-47A1-AD2B-4810E64C2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9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FA888-C862-486C-A457-B16899C69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D0F40-3A6A-4202-B2BC-CB466A1E3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1FA77-6BA5-44DD-8A1A-FDE468C27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6DF0F4-C224-4F89-8C8D-B72173DBF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6F84-6838-4F53-870A-9FB2D6BB3DC8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1108E-38D0-474F-95A1-56DF35DA3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255DC9-F14D-4F99-A6DC-C34DD6642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02540-7971-47A1-AD2B-4810E64C2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03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85768-5A74-46F5-8C36-BD1A99BAF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2875E4-01BA-4D4C-8175-DBCF145F54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6A433-A88B-48CB-82DF-DD46C67C6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95AA1-BBD1-4AB9-9AB4-EF0665D4C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6F84-6838-4F53-870A-9FB2D6BB3DC8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CF2B4-2B3A-43E8-A1C1-1207AAC17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BFAA5-A3AD-419D-B148-8E57CB732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02540-7971-47A1-AD2B-4810E64C2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65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4301B4-B410-4E9D-8255-6AD1996C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975E7-E479-4042-9E05-E639681A2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639FD-E499-4F7B-97A8-EC1BE3E96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C6F84-6838-4F53-870A-9FB2D6BB3DC8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9ABF3-7BFE-4124-A747-D0241696A0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5CEFE-B210-4563-8DCF-6E7DE6A00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2540-7971-47A1-AD2B-4810E64C2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9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6BB02001-BB51-4937-B4D8-F0524CB73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9" y="3888091"/>
            <a:ext cx="6082839" cy="13817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75A6F4-325B-47C4-8582-09B264A73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81" y="152857"/>
            <a:ext cx="806439" cy="804167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DB69E5B-03EB-4736-B2E7-B36B78F9C791}"/>
              </a:ext>
            </a:extLst>
          </p:cNvPr>
          <p:cNvSpPr/>
          <p:nvPr/>
        </p:nvSpPr>
        <p:spPr>
          <a:xfrm>
            <a:off x="600082" y="1580192"/>
            <a:ext cx="2177618" cy="21776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CE1E0D2-4F09-4736-8505-36CED79E385E}"/>
              </a:ext>
            </a:extLst>
          </p:cNvPr>
          <p:cNvSpPr/>
          <p:nvPr/>
        </p:nvSpPr>
        <p:spPr>
          <a:xfrm>
            <a:off x="3463289" y="1590686"/>
            <a:ext cx="2177618" cy="21776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C2473F-593E-4DC3-95A4-F65C818D1FAE}"/>
              </a:ext>
            </a:extLst>
          </p:cNvPr>
          <p:cNvSpPr txBox="1"/>
          <p:nvPr/>
        </p:nvSpPr>
        <p:spPr>
          <a:xfrm>
            <a:off x="630893" y="2011021"/>
            <a:ext cx="2110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Search for something to watch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5F661E-F2FC-4A8B-97BC-3B51247BC05F}"/>
              </a:ext>
            </a:extLst>
          </p:cNvPr>
          <p:cNvSpPr txBox="1"/>
          <p:nvPr/>
        </p:nvSpPr>
        <p:spPr>
          <a:xfrm>
            <a:off x="3498825" y="2063147"/>
            <a:ext cx="2110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Recommend something to me without me searching!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644BC6-8983-4F46-B333-64BCCF8A22FA}"/>
              </a:ext>
            </a:extLst>
          </p:cNvPr>
          <p:cNvSpPr/>
          <p:nvPr/>
        </p:nvSpPr>
        <p:spPr>
          <a:xfrm>
            <a:off x="92280" y="67113"/>
            <a:ext cx="6000766" cy="957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1B433B-78C3-4838-96FE-022C8A012CB8}"/>
              </a:ext>
            </a:extLst>
          </p:cNvPr>
          <p:cNvSpPr txBox="1"/>
          <p:nvPr/>
        </p:nvSpPr>
        <p:spPr>
          <a:xfrm>
            <a:off x="303943" y="1041892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Hi, Username!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5A0EE2-06E8-43E6-9476-E71C4A9A8DCE}"/>
              </a:ext>
            </a:extLst>
          </p:cNvPr>
          <p:cNvSpPr txBox="1"/>
          <p:nvPr/>
        </p:nvSpPr>
        <p:spPr>
          <a:xfrm>
            <a:off x="826860" y="48878"/>
            <a:ext cx="4534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WEBSITE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2B15FC-8741-4D8E-A0E8-11CCEC93B358}"/>
              </a:ext>
            </a:extLst>
          </p:cNvPr>
          <p:cNvSpPr txBox="1"/>
          <p:nvPr/>
        </p:nvSpPr>
        <p:spPr>
          <a:xfrm>
            <a:off x="1701185" y="541311"/>
            <a:ext cx="2757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Tagline</a:t>
            </a:r>
          </a:p>
          <a:p>
            <a:pPr algn="ctr"/>
            <a:endParaRPr lang="en-US" i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A0D737-CE6B-427E-B7FE-6D6608548C91}"/>
              </a:ext>
            </a:extLst>
          </p:cNvPr>
          <p:cNvSpPr txBox="1"/>
          <p:nvPr/>
        </p:nvSpPr>
        <p:spPr>
          <a:xfrm>
            <a:off x="2247501" y="4871996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About WEBSITE: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7A17EC-104E-4DFE-B357-CEDF332053CF}"/>
              </a:ext>
            </a:extLst>
          </p:cNvPr>
          <p:cNvSpPr txBox="1"/>
          <p:nvPr/>
        </p:nvSpPr>
        <p:spPr>
          <a:xfrm>
            <a:off x="267630" y="118571"/>
            <a:ext cx="806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LOGO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0AFC50-7982-407B-ADBF-41C087A8F23D}"/>
              </a:ext>
            </a:extLst>
          </p:cNvPr>
          <p:cNvSpPr txBox="1"/>
          <p:nvPr/>
        </p:nvSpPr>
        <p:spPr>
          <a:xfrm>
            <a:off x="5286606" y="136289"/>
            <a:ext cx="806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HEADER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9FCFF4F-9A3E-4911-9B9B-0A747511D022}"/>
              </a:ext>
            </a:extLst>
          </p:cNvPr>
          <p:cNvSpPr/>
          <p:nvPr/>
        </p:nvSpPr>
        <p:spPr>
          <a:xfrm>
            <a:off x="670850" y="5396755"/>
            <a:ext cx="4817720" cy="926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A6222B-B4D7-49F8-9BE8-6D4CAE5145C1}"/>
              </a:ext>
            </a:extLst>
          </p:cNvPr>
          <p:cNvSpPr/>
          <p:nvPr/>
        </p:nvSpPr>
        <p:spPr>
          <a:xfrm>
            <a:off x="92279" y="6068757"/>
            <a:ext cx="6003721" cy="722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F327CA-E117-4481-A74E-A44F772AB9B5}"/>
              </a:ext>
            </a:extLst>
          </p:cNvPr>
          <p:cNvSpPr txBox="1"/>
          <p:nvPr/>
        </p:nvSpPr>
        <p:spPr>
          <a:xfrm>
            <a:off x="3938003" y="6260604"/>
            <a:ext cx="806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FOOTER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BF9B1D-C2A7-4D79-80C8-69F4301AAEA5}"/>
              </a:ext>
            </a:extLst>
          </p:cNvPr>
          <p:cNvSpPr/>
          <p:nvPr/>
        </p:nvSpPr>
        <p:spPr>
          <a:xfrm>
            <a:off x="670850" y="5567250"/>
            <a:ext cx="4817720" cy="926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103C91F-E1EA-421C-B134-07E9ED39066C}"/>
              </a:ext>
            </a:extLst>
          </p:cNvPr>
          <p:cNvSpPr/>
          <p:nvPr/>
        </p:nvSpPr>
        <p:spPr>
          <a:xfrm>
            <a:off x="670850" y="5742491"/>
            <a:ext cx="4817720" cy="926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F66405-D7CF-4585-A1B3-CB4ECEAF9520}"/>
              </a:ext>
            </a:extLst>
          </p:cNvPr>
          <p:cNvSpPr txBox="1"/>
          <p:nvPr/>
        </p:nvSpPr>
        <p:spPr>
          <a:xfrm>
            <a:off x="1413563" y="4004855"/>
            <a:ext cx="3330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A couple smiling and relaxing on couch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0C98A31-4FD9-443E-A745-C11E7FF66C07}"/>
              </a:ext>
            </a:extLst>
          </p:cNvPr>
          <p:cNvSpPr txBox="1"/>
          <p:nvPr/>
        </p:nvSpPr>
        <p:spPr>
          <a:xfrm>
            <a:off x="799468" y="2763218"/>
            <a:ext cx="806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Field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45D58A-FDF2-43CB-B86D-AF693B307F2F}"/>
              </a:ext>
            </a:extLst>
          </p:cNvPr>
          <p:cNvSpPr txBox="1"/>
          <p:nvPr/>
        </p:nvSpPr>
        <p:spPr>
          <a:xfrm>
            <a:off x="4744442" y="1673028"/>
            <a:ext cx="806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Button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07B13F6-E662-4950-8D92-E075FA8464D3}"/>
              </a:ext>
            </a:extLst>
          </p:cNvPr>
          <p:cNvSpPr/>
          <p:nvPr/>
        </p:nvSpPr>
        <p:spPr>
          <a:xfrm>
            <a:off x="4748169" y="1022846"/>
            <a:ext cx="1344876" cy="4281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15A3E8-819F-41BD-8E73-08E4047EF8BF}"/>
              </a:ext>
            </a:extLst>
          </p:cNvPr>
          <p:cNvSpPr/>
          <p:nvPr/>
        </p:nvSpPr>
        <p:spPr>
          <a:xfrm>
            <a:off x="3403292" y="1022846"/>
            <a:ext cx="1344876" cy="4281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BF2A7A-4239-4AB2-AB91-F8B352488887}"/>
              </a:ext>
            </a:extLst>
          </p:cNvPr>
          <p:cNvSpPr txBox="1"/>
          <p:nvPr/>
        </p:nvSpPr>
        <p:spPr>
          <a:xfrm>
            <a:off x="2054690" y="1114800"/>
            <a:ext cx="1344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Home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97B5220-DA31-4849-A3CC-1E5673121CC1}"/>
              </a:ext>
            </a:extLst>
          </p:cNvPr>
          <p:cNvSpPr txBox="1"/>
          <p:nvPr/>
        </p:nvSpPr>
        <p:spPr>
          <a:xfrm>
            <a:off x="3399566" y="1107659"/>
            <a:ext cx="1344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Search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27B4E-55B4-4A57-B3D8-B0DBB6C599CB}"/>
              </a:ext>
            </a:extLst>
          </p:cNvPr>
          <p:cNvSpPr txBox="1"/>
          <p:nvPr/>
        </p:nvSpPr>
        <p:spPr>
          <a:xfrm>
            <a:off x="4748169" y="1100518"/>
            <a:ext cx="1344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Recommended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27C5091-DCF1-4F0C-9B69-E115FEDBC048}"/>
              </a:ext>
            </a:extLst>
          </p:cNvPr>
          <p:cNvSpPr/>
          <p:nvPr/>
        </p:nvSpPr>
        <p:spPr>
          <a:xfrm>
            <a:off x="721890" y="2766830"/>
            <a:ext cx="1945809" cy="2751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Graphic 43" descr="Magnifying glass">
            <a:extLst>
              <a:ext uri="{FF2B5EF4-FFF2-40B4-BE49-F238E27FC236}">
                <a16:creationId xmlns:a16="http://schemas.microsoft.com/office/drawing/2014/main" id="{089F3430-6672-430E-8D5B-95283E41A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859" y="2804068"/>
            <a:ext cx="199239" cy="199239"/>
          </a:xfrm>
          <a:prstGeom prst="rect">
            <a:avLst/>
          </a:prstGeom>
        </p:spPr>
      </p:pic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CC9EF691-A162-4326-A5DF-E60A96AA3F1A}"/>
              </a:ext>
            </a:extLst>
          </p:cNvPr>
          <p:cNvSpPr/>
          <p:nvPr/>
        </p:nvSpPr>
        <p:spPr>
          <a:xfrm>
            <a:off x="1285670" y="3225879"/>
            <a:ext cx="806439" cy="309236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31744D8-A225-4659-BF54-3A3EA7E3FA6E}"/>
              </a:ext>
            </a:extLst>
          </p:cNvPr>
          <p:cNvSpPr txBox="1"/>
          <p:nvPr/>
        </p:nvSpPr>
        <p:spPr>
          <a:xfrm>
            <a:off x="1359949" y="3195831"/>
            <a:ext cx="652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F6151E3-7CC9-4755-A329-24FB6BEF8FE3}"/>
              </a:ext>
            </a:extLst>
          </p:cNvPr>
          <p:cNvSpPr txBox="1"/>
          <p:nvPr/>
        </p:nvSpPr>
        <p:spPr>
          <a:xfrm>
            <a:off x="1968669" y="3209793"/>
            <a:ext cx="806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Button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F26D216-ADB8-46D1-A5E4-ECBC8DAF38DE}"/>
              </a:ext>
            </a:extLst>
          </p:cNvPr>
          <p:cNvSpPr txBox="1"/>
          <p:nvPr/>
        </p:nvSpPr>
        <p:spPr>
          <a:xfrm>
            <a:off x="1438754" y="1660858"/>
            <a:ext cx="1327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Not a button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B70D47-9312-416C-8DFF-FC82BA4288E0}"/>
              </a:ext>
            </a:extLst>
          </p:cNvPr>
          <p:cNvSpPr txBox="1"/>
          <p:nvPr/>
        </p:nvSpPr>
        <p:spPr>
          <a:xfrm>
            <a:off x="5385227" y="1220248"/>
            <a:ext cx="806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Nav bar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C93FCA5-B4AD-493D-B64B-A61167F4DF2A}"/>
              </a:ext>
            </a:extLst>
          </p:cNvPr>
          <p:cNvSpPr/>
          <p:nvPr/>
        </p:nvSpPr>
        <p:spPr>
          <a:xfrm>
            <a:off x="862478" y="6379006"/>
            <a:ext cx="3063569" cy="996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63A87A61-3D77-4C33-8DB6-09BB00196E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059" y="6148090"/>
            <a:ext cx="252755" cy="252043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89560F69-327E-460F-8EAD-8F2130D23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724" y="6148090"/>
            <a:ext cx="257588" cy="256862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B6DC22CF-AD71-49AE-AE81-A7FD708F1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889" y="6475001"/>
            <a:ext cx="252755" cy="252043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B9C21A42-886D-4139-9E03-335E183F6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528" y="6472373"/>
            <a:ext cx="257588" cy="256862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02B55D8E-C155-478F-90AB-DE95DB8D4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72" y="6148090"/>
            <a:ext cx="582491" cy="580850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F7F572C5-3B08-4E3C-9573-7AFD665D28F2}"/>
              </a:ext>
            </a:extLst>
          </p:cNvPr>
          <p:cNvSpPr txBox="1"/>
          <p:nvPr/>
        </p:nvSpPr>
        <p:spPr>
          <a:xfrm>
            <a:off x="220235" y="6118615"/>
            <a:ext cx="5824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LOGO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728DC54-9959-4359-BCD2-2E1849DC9B9D}"/>
              </a:ext>
            </a:extLst>
          </p:cNvPr>
          <p:cNvSpPr txBox="1"/>
          <p:nvPr/>
        </p:nvSpPr>
        <p:spPr>
          <a:xfrm>
            <a:off x="5298229" y="5834448"/>
            <a:ext cx="873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Social media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A401F4E-5EA1-436D-B813-725BC1A45F9E}"/>
              </a:ext>
            </a:extLst>
          </p:cNvPr>
          <p:cNvSpPr/>
          <p:nvPr/>
        </p:nvSpPr>
        <p:spPr>
          <a:xfrm>
            <a:off x="88554" y="1022623"/>
            <a:ext cx="1962410" cy="4281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83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6C16B2B5-AFF6-40E8-A3C9-CDF1CC52E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81" y="152857"/>
            <a:ext cx="806439" cy="804167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2216BF9-900D-4500-9F61-F7763D7143EE}"/>
              </a:ext>
            </a:extLst>
          </p:cNvPr>
          <p:cNvSpPr/>
          <p:nvPr/>
        </p:nvSpPr>
        <p:spPr>
          <a:xfrm>
            <a:off x="92280" y="67113"/>
            <a:ext cx="6000766" cy="957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DB3637-1F40-4327-928E-3966894B864A}"/>
              </a:ext>
            </a:extLst>
          </p:cNvPr>
          <p:cNvSpPr txBox="1"/>
          <p:nvPr/>
        </p:nvSpPr>
        <p:spPr>
          <a:xfrm>
            <a:off x="303943" y="1041892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Hi, Username!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93659D-FB08-4E65-ACB3-31A72DAE0BBB}"/>
              </a:ext>
            </a:extLst>
          </p:cNvPr>
          <p:cNvSpPr txBox="1"/>
          <p:nvPr/>
        </p:nvSpPr>
        <p:spPr>
          <a:xfrm>
            <a:off x="826860" y="48878"/>
            <a:ext cx="4534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WEBSITE TITLE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083AD3-08A7-4AF1-AA2E-964DB55A41D9}"/>
              </a:ext>
            </a:extLst>
          </p:cNvPr>
          <p:cNvSpPr txBox="1"/>
          <p:nvPr/>
        </p:nvSpPr>
        <p:spPr>
          <a:xfrm>
            <a:off x="1701185" y="541311"/>
            <a:ext cx="2757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Tagline</a:t>
            </a:r>
          </a:p>
          <a:p>
            <a:pPr algn="ctr"/>
            <a:endParaRPr lang="en-US" i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43C262-CFAF-47C6-B56D-F914F5235E9A}"/>
              </a:ext>
            </a:extLst>
          </p:cNvPr>
          <p:cNvSpPr txBox="1"/>
          <p:nvPr/>
        </p:nvSpPr>
        <p:spPr>
          <a:xfrm>
            <a:off x="267630" y="118571"/>
            <a:ext cx="806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LOGO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8E2ACE-EA94-47EA-9C8C-69028138A9C1}"/>
              </a:ext>
            </a:extLst>
          </p:cNvPr>
          <p:cNvSpPr txBox="1"/>
          <p:nvPr/>
        </p:nvSpPr>
        <p:spPr>
          <a:xfrm>
            <a:off x="5286606" y="136289"/>
            <a:ext cx="806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HEADER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01242E3-858E-4DDE-AB3B-8FEAF84F84EE}"/>
              </a:ext>
            </a:extLst>
          </p:cNvPr>
          <p:cNvSpPr/>
          <p:nvPr/>
        </p:nvSpPr>
        <p:spPr>
          <a:xfrm>
            <a:off x="2057486" y="1022846"/>
            <a:ext cx="1344876" cy="4281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891B44-4228-4791-8537-1CA06AC0317E}"/>
              </a:ext>
            </a:extLst>
          </p:cNvPr>
          <p:cNvSpPr txBox="1"/>
          <p:nvPr/>
        </p:nvSpPr>
        <p:spPr>
          <a:xfrm>
            <a:off x="2054690" y="1114800"/>
            <a:ext cx="1344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Home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C9CA1F-3DC6-4413-A768-5D9CABB66A18}"/>
              </a:ext>
            </a:extLst>
          </p:cNvPr>
          <p:cNvSpPr txBox="1"/>
          <p:nvPr/>
        </p:nvSpPr>
        <p:spPr>
          <a:xfrm>
            <a:off x="3399566" y="1107659"/>
            <a:ext cx="1344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Search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DE7905-CF98-4492-8753-52742409B2AF}"/>
              </a:ext>
            </a:extLst>
          </p:cNvPr>
          <p:cNvSpPr txBox="1"/>
          <p:nvPr/>
        </p:nvSpPr>
        <p:spPr>
          <a:xfrm>
            <a:off x="4748169" y="1100518"/>
            <a:ext cx="1344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Recommended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EE0FF6-560B-40E0-9B1E-9E8B4D5E50DA}"/>
              </a:ext>
            </a:extLst>
          </p:cNvPr>
          <p:cNvSpPr txBox="1"/>
          <p:nvPr/>
        </p:nvSpPr>
        <p:spPr>
          <a:xfrm>
            <a:off x="5385227" y="1220248"/>
            <a:ext cx="806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Nav bar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0759F971-E88D-448F-8AAA-370C47ECF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4" y="1661996"/>
            <a:ext cx="2553978" cy="317617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66A23FD-69D6-43BA-A941-7CF21EDBFBDE}"/>
              </a:ext>
            </a:extLst>
          </p:cNvPr>
          <p:cNvSpPr txBox="1"/>
          <p:nvPr/>
        </p:nvSpPr>
        <p:spPr>
          <a:xfrm>
            <a:off x="1030296" y="1784787"/>
            <a:ext cx="806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Movie poster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AFDF4E1-67A0-4686-B08F-08A1F93F9630}"/>
              </a:ext>
            </a:extLst>
          </p:cNvPr>
          <p:cNvSpPr txBox="1"/>
          <p:nvPr/>
        </p:nvSpPr>
        <p:spPr>
          <a:xfrm>
            <a:off x="2788062" y="1767942"/>
            <a:ext cx="1377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MOVIE TITLE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F4B1A4F3-E51E-4E09-AD42-FEDCB004F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308" y="3198578"/>
            <a:ext cx="499226" cy="49782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1FE9660-C050-4DD1-A8CB-2F1B982DB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862" y="3194945"/>
            <a:ext cx="499226" cy="49782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D0D4ADD9-C68E-40D6-9AE1-4FF37B52D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085" y="3194945"/>
            <a:ext cx="499226" cy="49782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89FBA48-C21D-4247-8DC8-493ECD4008FE}"/>
              </a:ext>
            </a:extLst>
          </p:cNvPr>
          <p:cNvSpPr txBox="1"/>
          <p:nvPr/>
        </p:nvSpPr>
        <p:spPr>
          <a:xfrm>
            <a:off x="2788062" y="3274578"/>
            <a:ext cx="13238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Your services: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EBF92B9-97F1-4E8B-B8FB-E94826F16134}"/>
              </a:ext>
            </a:extLst>
          </p:cNvPr>
          <p:cNvSpPr/>
          <p:nvPr/>
        </p:nvSpPr>
        <p:spPr>
          <a:xfrm>
            <a:off x="2788062" y="1710986"/>
            <a:ext cx="3323933" cy="3127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C438928-F55A-4DFE-A7D7-8EAD7A8B0423}"/>
              </a:ext>
            </a:extLst>
          </p:cNvPr>
          <p:cNvSpPr txBox="1"/>
          <p:nvPr/>
        </p:nvSpPr>
        <p:spPr>
          <a:xfrm>
            <a:off x="4609403" y="1767942"/>
            <a:ext cx="1377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Year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7A3261E-D67A-4686-B856-89117CFACF7E}"/>
              </a:ext>
            </a:extLst>
          </p:cNvPr>
          <p:cNvSpPr txBox="1"/>
          <p:nvPr/>
        </p:nvSpPr>
        <p:spPr>
          <a:xfrm>
            <a:off x="2788062" y="2137274"/>
            <a:ext cx="1377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PG-13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5921966-8993-4609-96B6-F86F9F4B9E2F}"/>
              </a:ext>
            </a:extLst>
          </p:cNvPr>
          <p:cNvSpPr txBox="1"/>
          <p:nvPr/>
        </p:nvSpPr>
        <p:spPr>
          <a:xfrm>
            <a:off x="4597762" y="2145108"/>
            <a:ext cx="1377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Reviews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A407ED7-98EE-4A09-833C-73A2AB383899}"/>
              </a:ext>
            </a:extLst>
          </p:cNvPr>
          <p:cNvSpPr txBox="1"/>
          <p:nvPr/>
        </p:nvSpPr>
        <p:spPr>
          <a:xfrm>
            <a:off x="2790087" y="3746798"/>
            <a:ext cx="831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Genres: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0A8AA6B-583D-4B2D-AC49-6FF8BF714753}"/>
              </a:ext>
            </a:extLst>
          </p:cNvPr>
          <p:cNvSpPr txBox="1"/>
          <p:nvPr/>
        </p:nvSpPr>
        <p:spPr>
          <a:xfrm>
            <a:off x="2788062" y="4332370"/>
            <a:ext cx="906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Content: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7A6E89C-BE12-48D1-B4BA-26E4BB1E2E00}"/>
              </a:ext>
            </a:extLst>
          </p:cNvPr>
          <p:cNvSpPr/>
          <p:nvPr/>
        </p:nvSpPr>
        <p:spPr>
          <a:xfrm>
            <a:off x="92279" y="6068757"/>
            <a:ext cx="6003721" cy="722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9F41C4-581A-43EA-9662-D7D84CC2F7F6}"/>
              </a:ext>
            </a:extLst>
          </p:cNvPr>
          <p:cNvSpPr txBox="1"/>
          <p:nvPr/>
        </p:nvSpPr>
        <p:spPr>
          <a:xfrm>
            <a:off x="3994957" y="6101398"/>
            <a:ext cx="806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FOOTER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A9A1792-3B05-4C27-AB1F-DF47D3118E5D}"/>
              </a:ext>
            </a:extLst>
          </p:cNvPr>
          <p:cNvSpPr/>
          <p:nvPr/>
        </p:nvSpPr>
        <p:spPr>
          <a:xfrm>
            <a:off x="862478" y="6379006"/>
            <a:ext cx="3063569" cy="996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6435798A-6715-445B-86DB-45F72E499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059" y="6148090"/>
            <a:ext cx="252755" cy="252043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5DCB9BCC-4BFB-4907-8DF4-EC14BCCD7F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724" y="6148090"/>
            <a:ext cx="257588" cy="256862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29AF191-1A90-4BB1-8B35-510D0B68F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889" y="6475001"/>
            <a:ext cx="252755" cy="252043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C1865E25-BC65-4DA2-BF12-32BA53D6A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528" y="6472373"/>
            <a:ext cx="257588" cy="256862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B5B29ADC-45E3-4AED-9B7C-987E551C1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72" y="6148090"/>
            <a:ext cx="582491" cy="580850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40B89AA5-9575-4460-918E-B8CC730499C5}"/>
              </a:ext>
            </a:extLst>
          </p:cNvPr>
          <p:cNvSpPr txBox="1"/>
          <p:nvPr/>
        </p:nvSpPr>
        <p:spPr>
          <a:xfrm>
            <a:off x="220235" y="6118615"/>
            <a:ext cx="5824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LOGO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EED7A83-E47A-49E0-9E17-A077FB5CE46B}"/>
              </a:ext>
            </a:extLst>
          </p:cNvPr>
          <p:cNvSpPr txBox="1"/>
          <p:nvPr/>
        </p:nvSpPr>
        <p:spPr>
          <a:xfrm>
            <a:off x="4622020" y="6520138"/>
            <a:ext cx="873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Social media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7F3D49D-56A1-4675-90CB-BFA48863AA27}"/>
              </a:ext>
            </a:extLst>
          </p:cNvPr>
          <p:cNvSpPr txBox="1"/>
          <p:nvPr/>
        </p:nvSpPr>
        <p:spPr>
          <a:xfrm>
            <a:off x="167672" y="5257559"/>
            <a:ext cx="199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might also like: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FC4BD8C-4CDD-428F-9CB9-73390DB8D49B}"/>
              </a:ext>
            </a:extLst>
          </p:cNvPr>
          <p:cNvSpPr/>
          <p:nvPr/>
        </p:nvSpPr>
        <p:spPr>
          <a:xfrm>
            <a:off x="88554" y="4955868"/>
            <a:ext cx="6023441" cy="9727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B34A06A-8B79-466E-B485-F11FAC40D293}"/>
              </a:ext>
            </a:extLst>
          </p:cNvPr>
          <p:cNvSpPr/>
          <p:nvPr/>
        </p:nvSpPr>
        <p:spPr>
          <a:xfrm>
            <a:off x="2885813" y="2559577"/>
            <a:ext cx="3089634" cy="950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591FC30-A000-44E2-93F1-56FF2530FEC4}"/>
              </a:ext>
            </a:extLst>
          </p:cNvPr>
          <p:cNvSpPr/>
          <p:nvPr/>
        </p:nvSpPr>
        <p:spPr>
          <a:xfrm>
            <a:off x="2885813" y="2745038"/>
            <a:ext cx="3089634" cy="950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749C9-AD96-4BDD-A66E-0FA0026F8017}"/>
              </a:ext>
            </a:extLst>
          </p:cNvPr>
          <p:cNvSpPr/>
          <p:nvPr/>
        </p:nvSpPr>
        <p:spPr>
          <a:xfrm>
            <a:off x="2885813" y="2954635"/>
            <a:ext cx="3089634" cy="950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8E346BC2-0655-4028-BD8D-E74817583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646" y="5080075"/>
            <a:ext cx="590566" cy="734438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FBFEDF8C-7680-4AEC-BD69-E8CE7720F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419" y="5080075"/>
            <a:ext cx="590566" cy="734438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90F0BF14-1807-4229-BE28-72FB2D681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192" y="5080075"/>
            <a:ext cx="590566" cy="734438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FA28DBE4-5AD5-456D-BAC3-17D8BAC8B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526" y="5080075"/>
            <a:ext cx="590566" cy="734438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12448E27-6FC9-49DC-9760-E9638D2951DE}"/>
              </a:ext>
            </a:extLst>
          </p:cNvPr>
          <p:cNvSpPr/>
          <p:nvPr/>
        </p:nvSpPr>
        <p:spPr>
          <a:xfrm>
            <a:off x="88554" y="1022623"/>
            <a:ext cx="1962410" cy="4281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D1243E5-D497-4867-978A-D695B1730534}"/>
              </a:ext>
            </a:extLst>
          </p:cNvPr>
          <p:cNvSpPr/>
          <p:nvPr/>
        </p:nvSpPr>
        <p:spPr>
          <a:xfrm>
            <a:off x="3403292" y="1022846"/>
            <a:ext cx="1344876" cy="4281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83D6DEC-5698-4C5F-B488-98C956412B87}"/>
              </a:ext>
            </a:extLst>
          </p:cNvPr>
          <p:cNvSpPr/>
          <p:nvPr/>
        </p:nvSpPr>
        <p:spPr>
          <a:xfrm>
            <a:off x="3726918" y="3897746"/>
            <a:ext cx="2248529" cy="1052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BF8CB65-5CE7-4844-9FA0-2EFBDC2F5D82}"/>
              </a:ext>
            </a:extLst>
          </p:cNvPr>
          <p:cNvSpPr/>
          <p:nvPr/>
        </p:nvSpPr>
        <p:spPr>
          <a:xfrm>
            <a:off x="2885813" y="4098413"/>
            <a:ext cx="3089634" cy="950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176F2FF-52EC-4293-A271-24A10E0A9416}"/>
              </a:ext>
            </a:extLst>
          </p:cNvPr>
          <p:cNvSpPr/>
          <p:nvPr/>
        </p:nvSpPr>
        <p:spPr>
          <a:xfrm>
            <a:off x="3726918" y="4475339"/>
            <a:ext cx="2248529" cy="1052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B8351D4-34A3-4041-8732-4632149977B9}"/>
              </a:ext>
            </a:extLst>
          </p:cNvPr>
          <p:cNvSpPr/>
          <p:nvPr/>
        </p:nvSpPr>
        <p:spPr>
          <a:xfrm>
            <a:off x="2885813" y="4676006"/>
            <a:ext cx="3089634" cy="950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E889517-7B31-4C52-86A8-C042BDFB5D00}"/>
              </a:ext>
            </a:extLst>
          </p:cNvPr>
          <p:cNvSpPr txBox="1"/>
          <p:nvPr/>
        </p:nvSpPr>
        <p:spPr>
          <a:xfrm>
            <a:off x="2428646" y="4913231"/>
            <a:ext cx="873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posters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1FBA487-3A8C-460A-88C5-AAFA8F7633E5}"/>
              </a:ext>
            </a:extLst>
          </p:cNvPr>
          <p:cNvSpPr txBox="1"/>
          <p:nvPr/>
        </p:nvSpPr>
        <p:spPr>
          <a:xfrm>
            <a:off x="3736456" y="2996022"/>
            <a:ext cx="1427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Services icons</a:t>
            </a:r>
          </a:p>
        </p:txBody>
      </p:sp>
    </p:spTree>
    <p:extLst>
      <p:ext uri="{BB962C8B-B14F-4D97-AF65-F5344CB8AC3E}">
        <p14:creationId xmlns:p14="http://schemas.microsoft.com/office/powerpoint/2010/main" val="2237184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DF21C79F-2AA2-45B6-91DA-8305C18604D1}"/>
              </a:ext>
            </a:extLst>
          </p:cNvPr>
          <p:cNvSpPr/>
          <p:nvPr/>
        </p:nvSpPr>
        <p:spPr>
          <a:xfrm>
            <a:off x="1253576" y="4436636"/>
            <a:ext cx="4839465" cy="13504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2064F01-DA10-4A87-A607-E8C101EA879B}"/>
              </a:ext>
            </a:extLst>
          </p:cNvPr>
          <p:cNvSpPr/>
          <p:nvPr/>
        </p:nvSpPr>
        <p:spPr>
          <a:xfrm>
            <a:off x="1253576" y="2938438"/>
            <a:ext cx="4839465" cy="13504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1F812B-2B4B-4421-9604-5283CDF70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81" y="152857"/>
            <a:ext cx="806439" cy="80416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2831DF7-CB6D-40B5-A26B-F0465E9010A9}"/>
              </a:ext>
            </a:extLst>
          </p:cNvPr>
          <p:cNvSpPr/>
          <p:nvPr/>
        </p:nvSpPr>
        <p:spPr>
          <a:xfrm>
            <a:off x="92280" y="67113"/>
            <a:ext cx="6000766" cy="957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69942-09A8-446A-9919-4ED9E35180F4}"/>
              </a:ext>
            </a:extLst>
          </p:cNvPr>
          <p:cNvSpPr txBox="1"/>
          <p:nvPr/>
        </p:nvSpPr>
        <p:spPr>
          <a:xfrm>
            <a:off x="303943" y="1041892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Hi, Username!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C5ABF8-911B-4F2A-BC7F-A3A71F360811}"/>
              </a:ext>
            </a:extLst>
          </p:cNvPr>
          <p:cNvSpPr txBox="1"/>
          <p:nvPr/>
        </p:nvSpPr>
        <p:spPr>
          <a:xfrm>
            <a:off x="826860" y="48878"/>
            <a:ext cx="4534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WEBSITE TITLE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73604E-B509-4C72-8C58-12A2EC16620D}"/>
              </a:ext>
            </a:extLst>
          </p:cNvPr>
          <p:cNvSpPr txBox="1"/>
          <p:nvPr/>
        </p:nvSpPr>
        <p:spPr>
          <a:xfrm>
            <a:off x="1701185" y="541311"/>
            <a:ext cx="2757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Tagline</a:t>
            </a:r>
          </a:p>
          <a:p>
            <a:pPr algn="ctr"/>
            <a:endParaRPr lang="en-US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DE4658-D4FE-4F25-ABDA-0E8EB32D8ECC}"/>
              </a:ext>
            </a:extLst>
          </p:cNvPr>
          <p:cNvSpPr txBox="1"/>
          <p:nvPr/>
        </p:nvSpPr>
        <p:spPr>
          <a:xfrm>
            <a:off x="267630" y="118571"/>
            <a:ext cx="806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LOGO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9A0D56-221A-4EFC-A742-1CC805515E62}"/>
              </a:ext>
            </a:extLst>
          </p:cNvPr>
          <p:cNvSpPr txBox="1"/>
          <p:nvPr/>
        </p:nvSpPr>
        <p:spPr>
          <a:xfrm>
            <a:off x="5286606" y="136289"/>
            <a:ext cx="806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HEADER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2CF024-F42D-4DCB-8130-0EB6290E5910}"/>
              </a:ext>
            </a:extLst>
          </p:cNvPr>
          <p:cNvSpPr/>
          <p:nvPr/>
        </p:nvSpPr>
        <p:spPr>
          <a:xfrm>
            <a:off x="2057486" y="1022846"/>
            <a:ext cx="1344876" cy="4281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EA8BEC-015B-4F16-8E6D-D0015A93C815}"/>
              </a:ext>
            </a:extLst>
          </p:cNvPr>
          <p:cNvSpPr txBox="1"/>
          <p:nvPr/>
        </p:nvSpPr>
        <p:spPr>
          <a:xfrm>
            <a:off x="2054690" y="1114800"/>
            <a:ext cx="1344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Home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2DC6B0-3629-494B-9DBA-063116E4DD40}"/>
              </a:ext>
            </a:extLst>
          </p:cNvPr>
          <p:cNvSpPr txBox="1"/>
          <p:nvPr/>
        </p:nvSpPr>
        <p:spPr>
          <a:xfrm>
            <a:off x="3399566" y="1107659"/>
            <a:ext cx="1344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Search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49A619-D76A-4AB0-BE85-BB596F4FE080}"/>
              </a:ext>
            </a:extLst>
          </p:cNvPr>
          <p:cNvSpPr txBox="1"/>
          <p:nvPr/>
        </p:nvSpPr>
        <p:spPr>
          <a:xfrm>
            <a:off x="4748169" y="1100518"/>
            <a:ext cx="1344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Recommended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696B4E-1503-4229-955F-89B1BD1CD855}"/>
              </a:ext>
            </a:extLst>
          </p:cNvPr>
          <p:cNvSpPr txBox="1"/>
          <p:nvPr/>
        </p:nvSpPr>
        <p:spPr>
          <a:xfrm>
            <a:off x="5385227" y="1220248"/>
            <a:ext cx="806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Nav bar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F565BF-2C59-4A8E-8831-206AE9148B6E}"/>
              </a:ext>
            </a:extLst>
          </p:cNvPr>
          <p:cNvSpPr/>
          <p:nvPr/>
        </p:nvSpPr>
        <p:spPr>
          <a:xfrm>
            <a:off x="92279" y="6068757"/>
            <a:ext cx="6003721" cy="722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98EDC7-2F25-4F9B-9646-76CEB3E2FD5D}"/>
              </a:ext>
            </a:extLst>
          </p:cNvPr>
          <p:cNvSpPr txBox="1"/>
          <p:nvPr/>
        </p:nvSpPr>
        <p:spPr>
          <a:xfrm>
            <a:off x="3938003" y="6260604"/>
            <a:ext cx="806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FOOTER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2A1A39B-ABA8-4261-8693-75BD598770C5}"/>
              </a:ext>
            </a:extLst>
          </p:cNvPr>
          <p:cNvSpPr/>
          <p:nvPr/>
        </p:nvSpPr>
        <p:spPr>
          <a:xfrm>
            <a:off x="862478" y="6379006"/>
            <a:ext cx="3063569" cy="996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229BC06-244E-46FA-AFA6-3DFBE84FE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059" y="6148090"/>
            <a:ext cx="252755" cy="25204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FF405D0-64B3-49F4-B8EF-D50B27282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724" y="6148090"/>
            <a:ext cx="257588" cy="2568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3B263B6-41FC-4A75-AB8C-365EE4D80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889" y="6475001"/>
            <a:ext cx="252755" cy="25204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4726D34-2BE1-4230-819E-698A15307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528" y="6472373"/>
            <a:ext cx="257588" cy="25686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F43798D-9F20-456C-84D2-4110147AA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72" y="6148090"/>
            <a:ext cx="582491" cy="58085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5BBE891-6D0D-4F0A-A47F-A99C3B62F83B}"/>
              </a:ext>
            </a:extLst>
          </p:cNvPr>
          <p:cNvSpPr txBox="1"/>
          <p:nvPr/>
        </p:nvSpPr>
        <p:spPr>
          <a:xfrm>
            <a:off x="220235" y="6118615"/>
            <a:ext cx="5824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LOGO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A8C24D-BB16-4617-94EC-8E929524DE55}"/>
              </a:ext>
            </a:extLst>
          </p:cNvPr>
          <p:cNvSpPr txBox="1"/>
          <p:nvPr/>
        </p:nvSpPr>
        <p:spPr>
          <a:xfrm>
            <a:off x="5298229" y="5834448"/>
            <a:ext cx="873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Social media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96FB61F-81E0-4D28-A834-3A0FA048D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72" y="2938438"/>
            <a:ext cx="1085905" cy="135045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E39373F-56F4-48EB-A382-7BE9B064E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71" y="4443541"/>
            <a:ext cx="1085905" cy="135045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26E5CC4-5EB4-4FBF-B680-A68279942BE7}"/>
              </a:ext>
            </a:extLst>
          </p:cNvPr>
          <p:cNvSpPr txBox="1"/>
          <p:nvPr/>
        </p:nvSpPr>
        <p:spPr>
          <a:xfrm>
            <a:off x="96082" y="1687555"/>
            <a:ext cx="1953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Results For: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7A15C18-6B7E-4509-8CE2-3FDB49B6D0F0}"/>
              </a:ext>
            </a:extLst>
          </p:cNvPr>
          <p:cNvSpPr txBox="1"/>
          <p:nvPr/>
        </p:nvSpPr>
        <p:spPr>
          <a:xfrm>
            <a:off x="2005762" y="1692689"/>
            <a:ext cx="281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parameters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1AECB43-A532-4319-8995-4E00C4CCD080}"/>
              </a:ext>
            </a:extLst>
          </p:cNvPr>
          <p:cNvSpPr txBox="1"/>
          <p:nvPr/>
        </p:nvSpPr>
        <p:spPr>
          <a:xfrm>
            <a:off x="96082" y="2158514"/>
            <a:ext cx="1321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services: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A761469-33B7-4AE5-8616-38622FA08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790" y="2192862"/>
            <a:ext cx="499226" cy="49782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F501479-C271-4912-B107-E3077F78D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344" y="2189229"/>
            <a:ext cx="499226" cy="49782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3F7BF70-963F-4240-8B0B-6CA442166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567" y="2189229"/>
            <a:ext cx="499226" cy="49782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E2FE9132-7A39-423B-BCD4-75DB3438D5AD}"/>
              </a:ext>
            </a:extLst>
          </p:cNvPr>
          <p:cNvSpPr/>
          <p:nvPr/>
        </p:nvSpPr>
        <p:spPr>
          <a:xfrm>
            <a:off x="1518264" y="3121176"/>
            <a:ext cx="4320473" cy="978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Thumbs up sign">
            <a:extLst>
              <a:ext uri="{FF2B5EF4-FFF2-40B4-BE49-F238E27FC236}">
                <a16:creationId xmlns:a16="http://schemas.microsoft.com/office/drawing/2014/main" id="{CE07E94B-CD81-47BF-B810-8FDE46843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1544505" y="3766566"/>
            <a:ext cx="372511" cy="372511"/>
          </a:xfrm>
          <a:prstGeom prst="rect">
            <a:avLst/>
          </a:prstGeom>
        </p:spPr>
      </p:pic>
      <p:pic>
        <p:nvPicPr>
          <p:cNvPr id="49" name="Graphic 48" descr="Heart">
            <a:extLst>
              <a:ext uri="{FF2B5EF4-FFF2-40B4-BE49-F238E27FC236}">
                <a16:creationId xmlns:a16="http://schemas.microsoft.com/office/drawing/2014/main" id="{C80CE1DE-9F0F-4162-B208-3AA2A793F1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49502" y="3766567"/>
            <a:ext cx="372511" cy="372511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1D222892-E1D7-4B16-A7CF-DCBB1A007A65}"/>
              </a:ext>
            </a:extLst>
          </p:cNvPr>
          <p:cNvSpPr/>
          <p:nvPr/>
        </p:nvSpPr>
        <p:spPr>
          <a:xfrm>
            <a:off x="1518263" y="3341372"/>
            <a:ext cx="4320473" cy="978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AFC411F-57A7-4DDA-8C3D-6561820068C8}"/>
              </a:ext>
            </a:extLst>
          </p:cNvPr>
          <p:cNvSpPr/>
          <p:nvPr/>
        </p:nvSpPr>
        <p:spPr>
          <a:xfrm>
            <a:off x="1518262" y="3573469"/>
            <a:ext cx="4320473" cy="978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Graphic 54" descr="Thumbs up sign">
            <a:extLst>
              <a:ext uri="{FF2B5EF4-FFF2-40B4-BE49-F238E27FC236}">
                <a16:creationId xmlns:a16="http://schemas.microsoft.com/office/drawing/2014/main" id="{62E7A2D2-E861-4ABC-86AE-5B8DA334E4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1500765" y="5326518"/>
            <a:ext cx="372511" cy="372511"/>
          </a:xfrm>
          <a:prstGeom prst="rect">
            <a:avLst/>
          </a:prstGeom>
        </p:spPr>
      </p:pic>
      <p:pic>
        <p:nvPicPr>
          <p:cNvPr id="56" name="Graphic 55" descr="Heart">
            <a:extLst>
              <a:ext uri="{FF2B5EF4-FFF2-40B4-BE49-F238E27FC236}">
                <a16:creationId xmlns:a16="http://schemas.microsoft.com/office/drawing/2014/main" id="{25273A08-7DDE-485C-A667-83BA600C22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05762" y="5326519"/>
            <a:ext cx="372511" cy="372511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40764945-4123-4477-B81E-C83144B6849D}"/>
              </a:ext>
            </a:extLst>
          </p:cNvPr>
          <p:cNvSpPr/>
          <p:nvPr/>
        </p:nvSpPr>
        <p:spPr>
          <a:xfrm>
            <a:off x="1518266" y="4643203"/>
            <a:ext cx="4320473" cy="978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E2D54B1-DF14-47D1-A56F-66E87299994A}"/>
              </a:ext>
            </a:extLst>
          </p:cNvPr>
          <p:cNvSpPr/>
          <p:nvPr/>
        </p:nvSpPr>
        <p:spPr>
          <a:xfrm>
            <a:off x="1518265" y="4863399"/>
            <a:ext cx="4320473" cy="978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3BBA8DA-5EA2-4E9C-9D45-C4983D9B5819}"/>
              </a:ext>
            </a:extLst>
          </p:cNvPr>
          <p:cNvSpPr/>
          <p:nvPr/>
        </p:nvSpPr>
        <p:spPr>
          <a:xfrm>
            <a:off x="1518264" y="5095496"/>
            <a:ext cx="4320473" cy="978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E558B86-1079-433F-8DDD-24BB0D1A071D}"/>
              </a:ext>
            </a:extLst>
          </p:cNvPr>
          <p:cNvSpPr txBox="1"/>
          <p:nvPr/>
        </p:nvSpPr>
        <p:spPr>
          <a:xfrm>
            <a:off x="274041" y="2968831"/>
            <a:ext cx="87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Result 1 poster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93B094A-DE7A-430F-BAAB-18E3569CB03C}"/>
              </a:ext>
            </a:extLst>
          </p:cNvPr>
          <p:cNvSpPr txBox="1"/>
          <p:nvPr/>
        </p:nvSpPr>
        <p:spPr>
          <a:xfrm>
            <a:off x="274041" y="4463289"/>
            <a:ext cx="87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Result 2 poster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6B9BA7E-3228-4692-8802-BB5564FC6210}"/>
              </a:ext>
            </a:extLst>
          </p:cNvPr>
          <p:cNvSpPr/>
          <p:nvPr/>
        </p:nvSpPr>
        <p:spPr>
          <a:xfrm>
            <a:off x="88554" y="1022623"/>
            <a:ext cx="1962410" cy="4281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6595DFA-C6C8-4AEE-8538-9FCA753D4A97}"/>
              </a:ext>
            </a:extLst>
          </p:cNvPr>
          <p:cNvSpPr/>
          <p:nvPr/>
        </p:nvSpPr>
        <p:spPr>
          <a:xfrm>
            <a:off x="4748169" y="1022846"/>
            <a:ext cx="1344876" cy="4281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043D881-2EA5-415E-93D3-15A6C740A73C}"/>
              </a:ext>
            </a:extLst>
          </p:cNvPr>
          <p:cNvSpPr txBox="1"/>
          <p:nvPr/>
        </p:nvSpPr>
        <p:spPr>
          <a:xfrm>
            <a:off x="1253576" y="1994931"/>
            <a:ext cx="1077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Services icons</a:t>
            </a:r>
          </a:p>
        </p:txBody>
      </p:sp>
    </p:spTree>
    <p:extLst>
      <p:ext uri="{BB962C8B-B14F-4D97-AF65-F5344CB8AC3E}">
        <p14:creationId xmlns:p14="http://schemas.microsoft.com/office/powerpoint/2010/main" val="1683469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121</Words>
  <Application>Microsoft Office PowerPoint</Application>
  <PresentationFormat>Widescreen</PresentationFormat>
  <Paragraphs>62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Eardley</dc:creator>
  <cp:lastModifiedBy>Aaron Eardley</cp:lastModifiedBy>
  <cp:revision>21</cp:revision>
  <dcterms:created xsi:type="dcterms:W3CDTF">2021-11-13T18:48:36Z</dcterms:created>
  <dcterms:modified xsi:type="dcterms:W3CDTF">2021-11-13T22:03:19Z</dcterms:modified>
</cp:coreProperties>
</file>