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search?q=ryu+hadouken&amp;tbm=is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Street Fighter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First jQuery </a:t>
            </a: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Let's make </a:t>
            </a:r>
            <a:r>
              <a:rPr lang="en-US" b="0" dirty="0" err="1">
                <a:hlinkClick r:id="rId2"/>
              </a:rPr>
              <a:t>Ryu</a:t>
            </a:r>
            <a:r>
              <a:rPr lang="en-US" b="0" dirty="0">
                <a:hlinkClick r:id="rId2"/>
              </a:rPr>
              <a:t> fire a </a:t>
            </a:r>
            <a:r>
              <a:rPr lang="en-US" b="0" dirty="0" err="1">
                <a:hlinkClick r:id="rId2"/>
              </a:rPr>
              <a:t>hadouken</a:t>
            </a:r>
            <a:r>
              <a:rPr lang="en-US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Here is how it looks: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5530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0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816864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</a:t>
            </a:r>
            <a:r>
              <a:rPr lang="en-US" dirty="0"/>
              <a:t>://</a:t>
            </a:r>
            <a:r>
              <a:rPr lang="en-US" dirty="0" smtClean="0"/>
              <a:t>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/1.11.3/jquery.min.js"&gt;&lt;/</a:t>
            </a:r>
            <a:r>
              <a:rPr lang="en-US" dirty="0"/>
              <a:t>script&gt;</a:t>
            </a:r>
          </a:p>
          <a:p>
            <a:r>
              <a:rPr lang="en-US" dirty="0"/>
              <a:t>&lt;script&gt; </a:t>
            </a:r>
            <a:endParaRPr lang="en-US" dirty="0" smtClean="0"/>
          </a:p>
          <a:p>
            <a:r>
              <a:rPr lang="en-US" dirty="0"/>
              <a:t>$(document).ready(function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//Your jQuery Code here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script&gt;</a:t>
            </a:r>
          </a:p>
          <a:p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/>
              <a:t>div id="my-div" style</a:t>
            </a:r>
            <a:r>
              <a:rPr lang="en-US" dirty="0" smtClean="0"/>
              <a:t>="</a:t>
            </a:r>
            <a:r>
              <a:rPr lang="en-US" dirty="0" err="1" smtClean="0"/>
              <a:t>position:absolute</a:t>
            </a:r>
            <a:r>
              <a:rPr lang="en-US" dirty="0"/>
              <a:t>; top:100px; left:100px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577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</a:t>
            </a:r>
            <a:r>
              <a:rPr lang="en-US" dirty="0" err="1" smtClean="0"/>
              <a:t>Jquery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115300" cy="411480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Ryu</a:t>
            </a:r>
            <a:r>
              <a:rPr lang="en-US" dirty="0"/>
              <a:t> at a Stand </a:t>
            </a:r>
            <a:r>
              <a:rPr lang="en-US" dirty="0" smtClean="0"/>
              <a:t>Still: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Adding our Animated </a:t>
            </a:r>
            <a:r>
              <a:rPr lang="en-US" dirty="0" err="1" smtClean="0"/>
              <a:t>Ryu</a:t>
            </a:r>
            <a:r>
              <a:rPr lang="en-US" dirty="0" smtClean="0"/>
              <a:t>:</a:t>
            </a:r>
          </a:p>
          <a:p>
            <a:r>
              <a:rPr lang="en-US" b="0" dirty="0"/>
              <a:t>If you hover over </a:t>
            </a:r>
            <a:r>
              <a:rPr lang="en-US" b="0" dirty="0" err="1"/>
              <a:t>Ryu</a:t>
            </a:r>
            <a:r>
              <a:rPr lang="en-US" b="0" dirty="0"/>
              <a:t> now he should start jumping up and down.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38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$('#my-div').html('&lt;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src</a:t>
            </a:r>
            <a:r>
              <a:rPr lang="en-US" dirty="0">
                <a:latin typeface="Calibri" panose="020F0502020204030204" pitchFamily="34" charset="0"/>
              </a:rPr>
              <a:t>="http://cs.ucmo.edu/~</a:t>
            </a:r>
            <a:r>
              <a:rPr lang="en-US" dirty="0" err="1">
                <a:latin typeface="Calibri" panose="020F0502020204030204" pitchFamily="34" charset="0"/>
              </a:rPr>
              <a:t>dding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StreetFighter</a:t>
            </a:r>
            <a:r>
              <a:rPr lang="en-US" dirty="0">
                <a:latin typeface="Calibri" panose="020F0502020204030204" pitchFamily="34" charset="0"/>
              </a:rPr>
              <a:t>/Stand.png"&gt;')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838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 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').hover(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</a:rPr>
              <a:t>this.src</a:t>
            </a:r>
            <a:r>
              <a:rPr lang="en-US" dirty="0">
                <a:latin typeface="Calibri" panose="020F0502020204030204" pitchFamily="34" charset="0"/>
              </a:rPr>
              <a:t> = 'http://cs.ucmo.edu/~</a:t>
            </a:r>
            <a:r>
              <a:rPr lang="en-US" dirty="0" err="1">
                <a:latin typeface="Calibri" panose="020F0502020204030204" pitchFamily="34" charset="0"/>
              </a:rPr>
              <a:t>dding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StreetFighter</a:t>
            </a:r>
            <a:r>
              <a:rPr lang="en-US" dirty="0">
                <a:latin typeface="Calibri" panose="020F0502020204030204" pitchFamily="34" charset="0"/>
              </a:rPr>
              <a:t>/MouseOver.gif'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}, </a:t>
            </a:r>
            <a:r>
              <a:rPr lang="en-US" dirty="0">
                <a:latin typeface="Calibri" panose="020F0502020204030204" pitchFamily="34" charset="0"/>
              </a:rPr>
              <a:t>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</a:rPr>
              <a:t>this.src</a:t>
            </a:r>
            <a:r>
              <a:rPr lang="en-US" dirty="0">
                <a:latin typeface="Calibri" panose="020F0502020204030204" pitchFamily="34" charset="0"/>
              </a:rPr>
              <a:t> = 'http://cs.ucmo.edu/~</a:t>
            </a:r>
            <a:r>
              <a:rPr lang="en-US" dirty="0" err="1" smtClean="0">
                <a:latin typeface="Calibri" panose="020F0502020204030204" pitchFamily="34" charset="0"/>
              </a:rPr>
              <a:t>dding</a:t>
            </a:r>
            <a:r>
              <a:rPr lang="en-US" dirty="0" smtClean="0">
                <a:latin typeface="Calibri" panose="020F0502020204030204" pitchFamily="34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</a:rPr>
              <a:t>StreetFighter</a:t>
            </a:r>
            <a:r>
              <a:rPr lang="en-US" dirty="0" smtClean="0">
                <a:latin typeface="Calibri" panose="020F0502020204030204" pitchFamily="34" charset="0"/>
              </a:rPr>
              <a:t>/Stand.png‘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</a:t>
            </a:r>
            <a:r>
              <a:rPr lang="en-US" dirty="0" err="1" smtClean="0"/>
              <a:t>hadouken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Hadouken</a:t>
            </a:r>
            <a:r>
              <a:rPr lang="en-US" dirty="0" smtClean="0"/>
              <a:t> Pose: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Adding The </a:t>
            </a:r>
            <a:r>
              <a:rPr lang="en-US" dirty="0" err="1" smtClean="0"/>
              <a:t>Hadouken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38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 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').</a:t>
            </a:r>
            <a:r>
              <a:rPr lang="en-US" dirty="0" err="1">
                <a:latin typeface="Calibri" panose="020F0502020204030204" pitchFamily="34" charset="0"/>
              </a:rPr>
              <a:t>mousedown</a:t>
            </a:r>
            <a:r>
              <a:rPr lang="en-US" dirty="0">
                <a:latin typeface="Calibri" panose="020F0502020204030204" pitchFamily="34" charset="0"/>
              </a:rPr>
              <a:t>(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</a:rPr>
              <a:t>this.src</a:t>
            </a:r>
            <a:r>
              <a:rPr lang="en-US" dirty="0">
                <a:latin typeface="Calibri" panose="020F0502020204030204" pitchFamily="34" charset="0"/>
              </a:rPr>
              <a:t> = 'http://cs.ucmo.edu/~</a:t>
            </a:r>
            <a:r>
              <a:rPr lang="en-US" dirty="0" err="1">
                <a:latin typeface="Calibri" panose="020F0502020204030204" pitchFamily="34" charset="0"/>
              </a:rPr>
              <a:t>dding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StreetFighter</a:t>
            </a:r>
            <a:r>
              <a:rPr lang="en-US" dirty="0">
                <a:latin typeface="Calibri" panose="020F0502020204030204" pitchFamily="34" charset="0"/>
              </a:rPr>
              <a:t>/MouseDown.png'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});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364" y="2992643"/>
            <a:ext cx="838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 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').</a:t>
            </a:r>
            <a:r>
              <a:rPr lang="en-US" dirty="0" err="1">
                <a:latin typeface="Calibri" panose="020F0502020204030204" pitchFamily="34" charset="0"/>
              </a:rPr>
              <a:t>mousedown</a:t>
            </a:r>
            <a:r>
              <a:rPr lang="en-US" dirty="0">
                <a:latin typeface="Calibri" panose="020F0502020204030204" pitchFamily="34" charset="0"/>
              </a:rPr>
              <a:t>(function()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$('#my-div').append(</a:t>
            </a:r>
          </a:p>
          <a:p>
            <a:r>
              <a:rPr lang="en-US" dirty="0">
                <a:latin typeface="Calibri" panose="020F0502020204030204" pitchFamily="34" charset="0"/>
              </a:rPr>
              <a:t>    '&lt;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 class="demo-</a:t>
            </a:r>
            <a:r>
              <a:rPr lang="en-US" dirty="0" err="1">
                <a:latin typeface="Calibri" panose="020F0502020204030204" pitchFamily="34" charset="0"/>
              </a:rPr>
              <a:t>hadouken</a:t>
            </a:r>
            <a:r>
              <a:rPr lang="en-US" dirty="0">
                <a:latin typeface="Calibri" panose="020F0502020204030204" pitchFamily="34" charset="0"/>
              </a:rPr>
              <a:t>" style="position:inherit;top:50px;" </a:t>
            </a:r>
            <a:r>
              <a:rPr lang="en-US" dirty="0" err="1">
                <a:latin typeface="Calibri" panose="020F0502020204030204" pitchFamily="34" charset="0"/>
              </a:rPr>
              <a:t>src</a:t>
            </a:r>
            <a:r>
              <a:rPr lang="en-US" dirty="0" smtClean="0">
                <a:latin typeface="Calibri" panose="020F0502020204030204" pitchFamily="34" charset="0"/>
              </a:rPr>
              <a:t>=“ http</a:t>
            </a:r>
            <a:r>
              <a:rPr lang="en-US" dirty="0">
                <a:latin typeface="Calibri" panose="020F0502020204030204" pitchFamily="34" charset="0"/>
              </a:rPr>
              <a:t>://cs.ucmo.edu/~</a:t>
            </a:r>
            <a:r>
              <a:rPr lang="en-US" dirty="0" smtClean="0">
                <a:latin typeface="Calibri" panose="020F0502020204030204" pitchFamily="34" charset="0"/>
              </a:rPr>
              <a:t>dding/StreetFighter/Hadouken.gif"&gt;'  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Animating the </a:t>
            </a:r>
            <a:r>
              <a:rPr lang="en-US" dirty="0" err="1" smtClean="0"/>
              <a:t>hadouken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Animation: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Restore </a:t>
            </a:r>
            <a:r>
              <a:rPr lang="en-US" dirty="0" err="1" smtClean="0"/>
              <a:t>Ryu</a:t>
            </a:r>
            <a:r>
              <a:rPr lang="en-US" dirty="0" smtClean="0"/>
              <a:t> Position: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364" y="1515315"/>
            <a:ext cx="838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 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').</a:t>
            </a:r>
            <a:r>
              <a:rPr lang="en-US" dirty="0" err="1">
                <a:latin typeface="Calibri" panose="020F0502020204030204" pitchFamily="34" charset="0"/>
              </a:rPr>
              <a:t>mousedown</a:t>
            </a:r>
            <a:r>
              <a:rPr lang="en-US" dirty="0">
                <a:latin typeface="Calibri" panose="020F0502020204030204" pitchFamily="34" charset="0"/>
              </a:rPr>
              <a:t>(function()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$('.demo-</a:t>
            </a:r>
            <a:r>
              <a:rPr lang="en-US" dirty="0" err="1">
                <a:latin typeface="Calibri" panose="020F0502020204030204" pitchFamily="34" charset="0"/>
              </a:rPr>
              <a:t>hadouken</a:t>
            </a:r>
            <a:r>
              <a:rPr lang="en-US" dirty="0">
                <a:latin typeface="Calibri" panose="020F0502020204030204" pitchFamily="34" charset="0"/>
              </a:rPr>
              <a:t>').animate( {</a:t>
            </a:r>
          </a:p>
          <a:p>
            <a:r>
              <a:rPr lang="en-US" dirty="0">
                <a:latin typeface="Calibri" panose="020F0502020204030204" pitchFamily="34" charset="0"/>
              </a:rPr>
              <a:t>        "margin-left": "600px"</a:t>
            </a:r>
          </a:p>
          <a:p>
            <a:r>
              <a:rPr lang="en-US" dirty="0">
                <a:latin typeface="Calibri" panose="020F0502020204030204" pitchFamily="34" charset="0"/>
              </a:rPr>
              <a:t>    }, 1000, 'swing',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</a:rPr>
              <a:t>this.remove</a:t>
            </a:r>
            <a:r>
              <a:rPr lang="en-US" dirty="0">
                <a:latin typeface="Calibri" panose="020F0502020204030204" pitchFamily="34" charset="0"/>
              </a:rPr>
              <a:t>();</a:t>
            </a:r>
          </a:p>
          <a:p>
            <a:r>
              <a:rPr lang="en-US" dirty="0">
                <a:latin typeface="Calibri" panose="020F0502020204030204" pitchFamily="34" charset="0"/>
              </a:rPr>
              <a:t>    })</a:t>
            </a:r>
          </a:p>
          <a:p>
            <a:r>
              <a:rPr lang="en-US" dirty="0">
                <a:latin typeface="Calibri" panose="020F0502020204030204" pitchFamily="34" charset="0"/>
              </a:rPr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364" y="3962400"/>
            <a:ext cx="838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$('#my-div </a:t>
            </a:r>
            <a:r>
              <a:rPr lang="en-US" dirty="0" err="1">
                <a:latin typeface="Calibri" panose="020F0502020204030204" pitchFamily="34" charset="0"/>
              </a:rPr>
              <a:t>img</a:t>
            </a:r>
            <a:r>
              <a:rPr lang="en-US" dirty="0">
                <a:latin typeface="Calibri" panose="020F0502020204030204" pitchFamily="34" charset="0"/>
              </a:rPr>
              <a:t>').</a:t>
            </a:r>
            <a:r>
              <a:rPr lang="en-US" dirty="0" err="1">
                <a:latin typeface="Calibri" panose="020F0502020204030204" pitchFamily="34" charset="0"/>
              </a:rPr>
              <a:t>mouseup</a:t>
            </a:r>
            <a:r>
              <a:rPr lang="en-US" dirty="0">
                <a:latin typeface="Calibri" panose="020F0502020204030204" pitchFamily="34" charset="0"/>
              </a:rPr>
              <a:t>(function()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</a:rPr>
              <a:t>this.src</a:t>
            </a:r>
            <a:r>
              <a:rPr lang="en-US" dirty="0">
                <a:latin typeface="Calibri" panose="020F0502020204030204" pitchFamily="34" charset="0"/>
              </a:rPr>
              <a:t> = 'http://cs.ucmo.edu/~</a:t>
            </a:r>
            <a:r>
              <a:rPr lang="en-US" dirty="0" err="1">
                <a:latin typeface="Calibri" panose="020F0502020204030204" pitchFamily="34" charset="0"/>
              </a:rPr>
              <a:t>dding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</a:rPr>
              <a:t>StreetFighter</a:t>
            </a:r>
            <a:r>
              <a:rPr lang="en-US" dirty="0">
                <a:latin typeface="Calibri" panose="020F0502020204030204" pitchFamily="34" charset="0"/>
              </a:rPr>
              <a:t>/Stand.png'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street fighter!</a:t>
            </a:r>
          </a:p>
          <a:p>
            <a:r>
              <a:rPr lang="en-US" dirty="0" smtClean="0"/>
              <a:t>One step further: add audio to your little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3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</TotalTime>
  <Words>275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Street Fighter</vt:lpstr>
      <vt:lpstr>Your First jQuery Project</vt:lpstr>
      <vt:lpstr>Step 1: create a webpage</vt:lpstr>
      <vt:lpstr>Step 2: Add Jquery code</vt:lpstr>
      <vt:lpstr>Step 3: Add hadouken</vt:lpstr>
      <vt:lpstr>Step 4: Animating the hadouken</vt:lpstr>
      <vt:lpstr>Well done!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Fighter</dc:title>
  <dc:creator>DabinDesktop</dc:creator>
  <cp:lastModifiedBy>DabinDesktop</cp:lastModifiedBy>
  <cp:revision>5</cp:revision>
  <dcterms:created xsi:type="dcterms:W3CDTF">2006-08-16T00:00:00Z</dcterms:created>
  <dcterms:modified xsi:type="dcterms:W3CDTF">2015-06-15T04:39:54Z</dcterms:modified>
</cp:coreProperties>
</file>