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8a2e353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8a2e353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8a2e35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8a2e35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18046a3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18046a3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8046a3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18046a3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8046a3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18046a3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8046a3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8046a3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arav.de.ek26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Cyclistic! From Casual to Annual Membership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34175" y="4248052"/>
            <a:ext cx="81231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/>
              <a:t>Aarav De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Aarav.de.ek26@gmail.com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/>
              <a:t>(929) 375 7121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annual members and casual riders use cyclistic bikes differently?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our Annual Membership rise?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matters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48675"/>
            <a:ext cx="3853500" cy="3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more instances </a:t>
            </a:r>
            <a:br>
              <a:rPr lang="en"/>
            </a:br>
            <a:r>
              <a:rPr lang="en"/>
              <a:t>of casual members using</a:t>
            </a:r>
            <a:br>
              <a:rPr lang="en"/>
            </a:br>
            <a:r>
              <a:rPr lang="en"/>
              <a:t> DIVVY at stations 0-200 </a:t>
            </a:r>
            <a:br>
              <a:rPr lang="en"/>
            </a:br>
            <a:r>
              <a:rPr lang="en"/>
              <a:t>than there are at stations </a:t>
            </a:r>
            <a:br>
              <a:rPr lang="en"/>
            </a:br>
            <a:r>
              <a:rPr lang="en"/>
              <a:t>200-600. We should </a:t>
            </a:r>
            <a:br>
              <a:rPr lang="en"/>
            </a:br>
            <a:r>
              <a:rPr lang="en"/>
              <a:t>target these stations first.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25" y="1017725"/>
            <a:ext cx="5705075" cy="35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longer trips as Casual Riders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Casual riders tend to use the</a:t>
            </a:r>
            <a:br>
              <a:rPr lang="en"/>
            </a:br>
            <a:r>
              <a:rPr lang="en"/>
              <a:t>bicycles longer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850" y="918950"/>
            <a:ext cx="6444125" cy="4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There are less day’s where </a:t>
            </a:r>
            <a:r>
              <a:rPr lang="en" sz="2400">
                <a:solidFill>
                  <a:schemeClr val="dk1"/>
                </a:solidFill>
              </a:rPr>
              <a:t>bicycles</a:t>
            </a:r>
            <a:r>
              <a:rPr lang="en" sz="2400">
                <a:solidFill>
                  <a:schemeClr val="dk1"/>
                </a:solidFill>
              </a:rPr>
              <a:t> are being rented than casual members by Annual Members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42" y="1311300"/>
            <a:ext cx="6291158" cy="39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Rides Ended between Casual and Annual Members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85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Overall there are more rides ended and started by Annual Members than there are casual however, end station id’s from 1-200 have the highest concentration of users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050" y="1663738"/>
            <a:ext cx="4667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382900"/>
            <a:ext cx="4045200" cy="3111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do annual and casual riders use their  membership differently?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Annual rider’s use their bicycles more frequently and for shorter amounts of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