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545"/>
    <a:srgbClr val="FC2020"/>
    <a:srgbClr val="4BD0FF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167A-D226-47A8-BADA-682E7E7B0D89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3840-49A0-4B57-A416-CA3DB25F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1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167A-D226-47A8-BADA-682E7E7B0D89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3840-49A0-4B57-A416-CA3DB25F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6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167A-D226-47A8-BADA-682E7E7B0D89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3840-49A0-4B57-A416-CA3DB25F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0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167A-D226-47A8-BADA-682E7E7B0D89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3840-49A0-4B57-A416-CA3DB25F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28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167A-D226-47A8-BADA-682E7E7B0D89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3840-49A0-4B57-A416-CA3DB25F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1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167A-D226-47A8-BADA-682E7E7B0D89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3840-49A0-4B57-A416-CA3DB25F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9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167A-D226-47A8-BADA-682E7E7B0D89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3840-49A0-4B57-A416-CA3DB25F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7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167A-D226-47A8-BADA-682E7E7B0D89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3840-49A0-4B57-A416-CA3DB25F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0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167A-D226-47A8-BADA-682E7E7B0D89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3840-49A0-4B57-A416-CA3DB25F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92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167A-D226-47A8-BADA-682E7E7B0D89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3840-49A0-4B57-A416-CA3DB25F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9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167A-D226-47A8-BADA-682E7E7B0D89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3840-49A0-4B57-A416-CA3DB25F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9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1167A-D226-47A8-BADA-682E7E7B0D89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3840-49A0-4B57-A416-CA3DB25F6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3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b="1" u="sng" dirty="0" smtClean="0">
                <a:solidFill>
                  <a:srgbClr val="C00000"/>
                </a:solidFill>
              </a:rPr>
              <a:t>AIR KEYBOARD</a:t>
            </a:r>
            <a:endParaRPr lang="en-IN" sz="96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947860"/>
            <a:ext cx="8229600" cy="334523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4400" b="1" dirty="0"/>
          </a:p>
          <a:p>
            <a:pPr marL="0" indent="0" algn="r">
              <a:buNone/>
            </a:pPr>
            <a:endParaRPr lang="en-IN" sz="4400" b="1" dirty="0" smtClean="0"/>
          </a:p>
          <a:p>
            <a:pPr marL="0" indent="0" algn="r">
              <a:buNone/>
            </a:pPr>
            <a:endParaRPr lang="en-IN" sz="4400" b="1" dirty="0"/>
          </a:p>
          <a:p>
            <a:pPr marL="0" indent="0" algn="r">
              <a:buNone/>
            </a:pPr>
            <a:endParaRPr lang="en-IN" sz="4400" b="1" dirty="0" smtClean="0"/>
          </a:p>
          <a:p>
            <a:pPr marL="0" indent="0" algn="r">
              <a:buNone/>
            </a:pPr>
            <a:r>
              <a:rPr lang="en-IN" sz="4400" b="1" dirty="0" smtClean="0">
                <a:solidFill>
                  <a:schemeClr val="tx2"/>
                </a:solidFill>
              </a:rPr>
              <a:t>ARAVIND </a:t>
            </a:r>
            <a:r>
              <a:rPr lang="en-IN" sz="4400" b="1" dirty="0" smtClean="0">
                <a:solidFill>
                  <a:schemeClr val="tx2"/>
                </a:solidFill>
              </a:rPr>
              <a:t>RAVI</a:t>
            </a:r>
            <a:endParaRPr lang="en-IN" sz="4400" b="1" dirty="0" smtClean="0">
              <a:solidFill>
                <a:schemeClr val="tx2"/>
              </a:solidFill>
            </a:endParaRPr>
          </a:p>
          <a:p>
            <a:pPr marL="0" indent="0" algn="r">
              <a:buNone/>
            </a:pPr>
            <a:r>
              <a:rPr lang="en-IN" sz="4400" b="1" dirty="0" smtClean="0">
                <a:solidFill>
                  <a:schemeClr val="tx2"/>
                </a:solidFill>
              </a:rPr>
              <a:t>Department </a:t>
            </a:r>
            <a:r>
              <a:rPr lang="en-IN" sz="4400" b="1" dirty="0" smtClean="0">
                <a:solidFill>
                  <a:schemeClr val="tx2"/>
                </a:solidFill>
              </a:rPr>
              <a:t>of E.C.E</a:t>
            </a:r>
            <a:r>
              <a:rPr lang="en-IN" sz="4400" b="1" dirty="0" smtClean="0">
                <a:solidFill>
                  <a:schemeClr val="tx2"/>
                </a:solidFill>
              </a:rPr>
              <a:t>.</a:t>
            </a:r>
          </a:p>
          <a:p>
            <a:pPr marL="0" indent="0" algn="r">
              <a:buNone/>
            </a:pPr>
            <a:r>
              <a:rPr lang="en-IN" sz="4400" b="1" dirty="0" smtClean="0">
                <a:solidFill>
                  <a:schemeClr val="tx2"/>
                </a:solidFill>
              </a:rPr>
              <a:t>PESIT Bangalore South Campus</a:t>
            </a:r>
            <a:endParaRPr lang="en-IN" sz="4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4400" b="1" dirty="0" smtClean="0"/>
          </a:p>
          <a:p>
            <a:endParaRPr lang="en-IN" sz="4400" b="1" dirty="0"/>
          </a:p>
          <a:p>
            <a:endParaRPr lang="en-IN" sz="4400" b="1" dirty="0" smtClean="0"/>
          </a:p>
          <a:p>
            <a:pPr algn="r"/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2965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4149080"/>
            <a:ext cx="8604448" cy="2304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9512" y="332656"/>
            <a:ext cx="8856984" cy="3174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23528" y="332656"/>
            <a:ext cx="84604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u="sng" dirty="0" smtClean="0"/>
              <a:t>Project Description/Features: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8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dirty="0" smtClean="0"/>
              <a:t>A </a:t>
            </a:r>
            <a:r>
              <a:rPr lang="en-IN" sz="2800" dirty="0"/>
              <a:t>keyboard that plays </a:t>
            </a:r>
            <a:r>
              <a:rPr lang="en-IN" sz="2800" dirty="0" smtClean="0"/>
              <a:t>eight musical notes </a:t>
            </a:r>
            <a:r>
              <a:rPr lang="en-IN" sz="2800" dirty="0"/>
              <a:t>without touching the keys</a:t>
            </a:r>
            <a:r>
              <a:rPr lang="en-IN" sz="28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dirty="0" smtClean="0"/>
              <a:t>The keys </a:t>
            </a:r>
            <a:r>
              <a:rPr lang="en-IN" sz="2800" dirty="0"/>
              <a:t>are </a:t>
            </a:r>
            <a:r>
              <a:rPr lang="en-IN" sz="2800" dirty="0" smtClean="0"/>
              <a:t>made up </a:t>
            </a:r>
            <a:r>
              <a:rPr lang="en-IN" sz="2800" dirty="0"/>
              <a:t>of sensors made to recognise hand movements up to 1 </a:t>
            </a:r>
            <a:r>
              <a:rPr lang="en-IN" sz="2800" dirty="0" smtClean="0"/>
              <a:t>foot. This project is developed on the arduino platform.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IN" sz="2800" dirty="0"/>
          </a:p>
          <a:p>
            <a:pPr algn="just"/>
            <a:r>
              <a:rPr lang="en-IN" sz="2800" b="1" u="sng" dirty="0" smtClean="0"/>
              <a:t>Components used: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8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dirty="0" err="1" smtClean="0"/>
              <a:t>Atmega</a:t>
            </a:r>
            <a:r>
              <a:rPr lang="en-IN" sz="2800" dirty="0" smtClean="0"/>
              <a:t> 328 (Arduino UNO)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dirty="0" smtClean="0"/>
              <a:t>IR Sensors (LM358n)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dirty="0" smtClean="0"/>
              <a:t>Speakers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47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1520" y="476672"/>
            <a:ext cx="8640960" cy="1584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83568" y="1239143"/>
            <a:ext cx="1584176" cy="461665"/>
          </a:xfrm>
          <a:prstGeom prst="rect">
            <a:avLst/>
          </a:prstGeom>
          <a:solidFill>
            <a:srgbClr val="D7454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IR Sensors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1052736"/>
            <a:ext cx="2376264" cy="830997"/>
          </a:xfrm>
          <a:prstGeom prst="rect">
            <a:avLst/>
          </a:prstGeom>
          <a:solidFill>
            <a:srgbClr val="4BD0FF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 smtClean="0"/>
              <a:t>Atmega</a:t>
            </a:r>
            <a:r>
              <a:rPr lang="en-IN" sz="2400" b="1" dirty="0" smtClean="0"/>
              <a:t> 328 </a:t>
            </a:r>
          </a:p>
          <a:p>
            <a:pPr algn="ctr"/>
            <a:r>
              <a:rPr lang="en-IN" sz="2400" b="1" dirty="0" smtClean="0"/>
              <a:t>Arduino UNO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239143"/>
            <a:ext cx="2376264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Speakers</a:t>
            </a:r>
            <a:endParaRPr lang="en-IN" sz="2400" b="1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267744" y="1468235"/>
            <a:ext cx="648072" cy="1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5292080" y="1468235"/>
            <a:ext cx="720080" cy="1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476672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Block Diagram:</a:t>
            </a:r>
            <a:endParaRPr lang="en-IN" sz="2800" b="1" u="sng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8" t="30970" r="27834" b="21024"/>
          <a:stretch/>
        </p:blipFill>
        <p:spPr bwMode="auto">
          <a:xfrm>
            <a:off x="1187624" y="2334877"/>
            <a:ext cx="6840760" cy="404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4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23" y="169844"/>
            <a:ext cx="3716468" cy="278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4927" y="276213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 smtClean="0"/>
              <a:t>IR Sensor Circuit</a:t>
            </a:r>
            <a:endParaRPr lang="en-IN" sz="2000" b="1" u="sng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99" y="3430166"/>
            <a:ext cx="4067657" cy="259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72895" y="606252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 smtClean="0"/>
              <a:t>Working Principle</a:t>
            </a:r>
            <a:endParaRPr lang="en-IN" sz="20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6021288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Note with Corresponding Frequency</a:t>
            </a:r>
            <a:endParaRPr lang="en-IN" sz="2000" b="1" u="sn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6" t="12415" r="61253" b="19579"/>
          <a:stretch/>
        </p:blipFill>
        <p:spPr bwMode="auto">
          <a:xfrm>
            <a:off x="467544" y="332656"/>
            <a:ext cx="316835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355976" y="169844"/>
            <a:ext cx="0" cy="657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87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AIR KEYBOARD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</dc:creator>
  <cp:lastModifiedBy>Aravind Ravi</cp:lastModifiedBy>
  <cp:revision>20</cp:revision>
  <dcterms:created xsi:type="dcterms:W3CDTF">2015-04-21T08:57:05Z</dcterms:created>
  <dcterms:modified xsi:type="dcterms:W3CDTF">2017-07-06T18:25:29Z</dcterms:modified>
</cp:coreProperties>
</file>