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8842" y="1350110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42" y="2724455"/>
            <a:ext cx="6566315" cy="152705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ctr"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algn="ctr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ctr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ctr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ctr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Slide</a:t>
            </a:r>
            <a:r>
              <a:rPr lang="en-US" dirty="0" smtClean="0"/>
              <a:t> </a:t>
            </a:r>
            <a:r>
              <a:rPr lang="en-US" sz="3200" dirty="0" smtClean="0"/>
              <a:t>Title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4" y="1783996"/>
            <a:ext cx="8246070" cy="2925624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1180" y="3946095"/>
            <a:ext cx="1257529" cy="4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7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50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144</cp:revision>
  <dcterms:created xsi:type="dcterms:W3CDTF">2013-08-21T19:17:07Z</dcterms:created>
  <dcterms:modified xsi:type="dcterms:W3CDTF">2017-12-27T18:11:51Z</dcterms:modified>
</cp:coreProperties>
</file>