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A99"/>
    <a:srgbClr val="FF5BA5"/>
    <a:srgbClr val="BEA7FF"/>
    <a:srgbClr val="D70DFF"/>
    <a:srgbClr val="9400E6"/>
    <a:srgbClr val="9900CC"/>
    <a:srgbClr val="CBB9FF"/>
    <a:srgbClr val="5EEC3C"/>
    <a:srgbClr val="FFABC9"/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335275"/>
            <a:ext cx="8246070" cy="1221639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266340"/>
            <a:ext cx="8246070" cy="1068935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3182571"/>
            <a:ext cx="8398775" cy="16797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Name: Aarav Mahajan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class: X-”B”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Roll No:”1”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Submitted to: Mrs.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Suman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0000500000000000000" pitchFamily="2" charset="0"/>
                <a:cs typeface="Kumar One Outline" panose="00000500000000000000" pitchFamily="2" charset="0"/>
              </a:rPr>
              <a:t> ma'am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bster" panose="00000500000000000000" pitchFamily="2" charset="0"/>
              <a:cs typeface="Kumar One Outline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960930"/>
            <a:ext cx="8246070" cy="1068935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rgbClr val="FFFF00"/>
                </a:solidFill>
                <a:latin typeface="Satisfy" panose="02000000000000000000" pitchFamily="2" charset="0"/>
                <a:cs typeface="Kumar One Outline" panose="00000500000000000000" pitchFamily="2" charset="0"/>
              </a:rPr>
              <a:t>A BAKER FROM GOA</a:t>
            </a:r>
            <a:endParaRPr lang="en-US" sz="4400" b="1" i="1" dirty="0">
              <a:solidFill>
                <a:srgbClr val="FFFF00"/>
              </a:solidFill>
              <a:latin typeface="Satisfy" panose="02000000000000000000" pitchFamily="2" charset="0"/>
              <a:cs typeface="Kumar One Outlin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4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51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Kumar One Outline</vt:lpstr>
      <vt:lpstr>Lobster</vt:lpstr>
      <vt:lpstr>Satisfy</vt:lpstr>
      <vt:lpstr>Office Theme</vt:lpstr>
      <vt:lpstr>  Name: Aarav Mahajan class: X-”B” Roll No:”1” Submitted to: Mrs. Suman ma'am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Aarav Mahajan</cp:lastModifiedBy>
  <cp:revision>161</cp:revision>
  <dcterms:created xsi:type="dcterms:W3CDTF">2013-08-21T19:17:07Z</dcterms:created>
  <dcterms:modified xsi:type="dcterms:W3CDTF">2019-06-02T10:31:14Z</dcterms:modified>
</cp:coreProperties>
</file>