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FCAB8-CB12-4A1B-BC61-8CD27378C2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78EDC4-EAB0-4C0A-8DA8-D0D3DE5F2C15}">
      <dgm:prSet phldrT="[Text]" custT="1"/>
      <dgm:spPr/>
      <dgm:t>
        <a:bodyPr/>
        <a:lstStyle/>
        <a:p>
          <a:r>
            <a:rPr lang="en-US" sz="3200" dirty="0" smtClean="0"/>
            <a:t>DETERMINERS</a:t>
          </a:r>
          <a:endParaRPr lang="en-IN" sz="3200" dirty="0"/>
        </a:p>
      </dgm:t>
    </dgm:pt>
    <dgm:pt modelId="{5BD30CD4-0B98-49D7-A3E1-002724FD498F}" type="parTrans" cxnId="{339E3828-B6CA-44B7-B945-8827BC3C8534}">
      <dgm:prSet/>
      <dgm:spPr/>
      <dgm:t>
        <a:bodyPr/>
        <a:lstStyle/>
        <a:p>
          <a:endParaRPr lang="en-IN"/>
        </a:p>
      </dgm:t>
    </dgm:pt>
    <dgm:pt modelId="{788E7B32-7142-4420-802C-5B7BC340DB77}" type="sibTrans" cxnId="{339E3828-B6CA-44B7-B945-8827BC3C8534}">
      <dgm:prSet/>
      <dgm:spPr/>
      <dgm:t>
        <a:bodyPr/>
        <a:lstStyle/>
        <a:p>
          <a:endParaRPr lang="en-IN"/>
        </a:p>
      </dgm:t>
    </dgm:pt>
    <dgm:pt modelId="{18F9333D-FA34-4CC7-A8C5-8CF9585DDC15}">
      <dgm:prSet phldrT="[Text]" custT="1"/>
      <dgm:spPr/>
      <dgm:t>
        <a:bodyPr/>
        <a:lstStyle/>
        <a:p>
          <a:r>
            <a:rPr lang="en-US" sz="2000" dirty="0" smtClean="0">
              <a:solidFill>
                <a:srgbClr val="7030A0"/>
              </a:solidFill>
            </a:rPr>
            <a:t>SPECIFIC </a:t>
          </a:r>
          <a:endParaRPr lang="en-IN" sz="2000" dirty="0">
            <a:solidFill>
              <a:srgbClr val="7030A0"/>
            </a:solidFill>
          </a:endParaRPr>
        </a:p>
      </dgm:t>
    </dgm:pt>
    <dgm:pt modelId="{1398F5C3-BA94-4533-A303-0EE76354C88C}" type="parTrans" cxnId="{3BDE21AF-8366-40EA-94A6-F613D7639274}">
      <dgm:prSet/>
      <dgm:spPr/>
      <dgm:t>
        <a:bodyPr/>
        <a:lstStyle/>
        <a:p>
          <a:endParaRPr lang="en-IN" dirty="0"/>
        </a:p>
      </dgm:t>
    </dgm:pt>
    <dgm:pt modelId="{7784981F-FE45-4C4A-8323-21D30B667182}" type="sibTrans" cxnId="{3BDE21AF-8366-40EA-94A6-F613D7639274}">
      <dgm:prSet/>
      <dgm:spPr/>
      <dgm:t>
        <a:bodyPr/>
        <a:lstStyle/>
        <a:p>
          <a:endParaRPr lang="en-IN"/>
        </a:p>
      </dgm:t>
    </dgm:pt>
    <dgm:pt modelId="{0B19160A-9DEF-4345-AC30-D64070C5CAED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accent3"/>
              </a:solidFill>
            </a:rPr>
            <a:t>ARTICLES</a:t>
          </a:r>
          <a:endParaRPr lang="en-IN" sz="1800" dirty="0">
            <a:solidFill>
              <a:schemeClr val="accent3"/>
            </a:solidFill>
          </a:endParaRPr>
        </a:p>
      </dgm:t>
    </dgm:pt>
    <dgm:pt modelId="{434F8275-2888-4C0C-B353-D81DBD0418EB}" type="parTrans" cxnId="{53D20372-BD59-44AC-9631-ACFE3C2A1753}">
      <dgm:prSet/>
      <dgm:spPr/>
      <dgm:t>
        <a:bodyPr/>
        <a:lstStyle/>
        <a:p>
          <a:endParaRPr lang="en-IN" dirty="0"/>
        </a:p>
      </dgm:t>
    </dgm:pt>
    <dgm:pt modelId="{20732B53-50C4-435C-AD2A-3172531ECC99}" type="sibTrans" cxnId="{53D20372-BD59-44AC-9631-ACFE3C2A1753}">
      <dgm:prSet/>
      <dgm:spPr/>
      <dgm:t>
        <a:bodyPr/>
        <a:lstStyle/>
        <a:p>
          <a:endParaRPr lang="en-IN"/>
        </a:p>
      </dgm:t>
    </dgm:pt>
    <dgm:pt modelId="{2672A330-942D-47AC-B6A3-326DC2FAC837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bg2">
                  <a:lumMod val="50000"/>
                </a:schemeClr>
              </a:solidFill>
            </a:rPr>
            <a:t>DEMONSTRATIVES</a:t>
          </a:r>
          <a:endParaRPr lang="en-IN" sz="1800" dirty="0">
            <a:solidFill>
              <a:schemeClr val="bg2">
                <a:lumMod val="50000"/>
              </a:schemeClr>
            </a:solidFill>
          </a:endParaRPr>
        </a:p>
      </dgm:t>
    </dgm:pt>
    <dgm:pt modelId="{8BBF49AB-6968-43DC-9F52-EFEF5C6482DB}" type="parTrans" cxnId="{B99733DA-BA1E-4FA0-ABB3-7485C461C4B6}">
      <dgm:prSet/>
      <dgm:spPr/>
      <dgm:t>
        <a:bodyPr/>
        <a:lstStyle/>
        <a:p>
          <a:endParaRPr lang="en-IN" dirty="0"/>
        </a:p>
      </dgm:t>
    </dgm:pt>
    <dgm:pt modelId="{3193D602-9F5D-4164-8BBA-C62DDC68E9C0}" type="sibTrans" cxnId="{B99733DA-BA1E-4FA0-ABB3-7485C461C4B6}">
      <dgm:prSet/>
      <dgm:spPr/>
      <dgm:t>
        <a:bodyPr/>
        <a:lstStyle/>
        <a:p>
          <a:endParaRPr lang="en-IN"/>
        </a:p>
      </dgm:t>
    </dgm:pt>
    <dgm:pt modelId="{EBDCD15D-BFC2-4BC8-AFAA-11C9E686D807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0000"/>
              </a:solidFill>
            </a:rPr>
            <a:t>GENERAL</a:t>
          </a:r>
          <a:endParaRPr lang="en-IN" sz="2000" dirty="0">
            <a:solidFill>
              <a:srgbClr val="FF0000"/>
            </a:solidFill>
          </a:endParaRPr>
        </a:p>
      </dgm:t>
    </dgm:pt>
    <dgm:pt modelId="{6D39569C-652F-45AD-8758-716EA7735D42}" type="parTrans" cxnId="{54934023-FF65-47FF-BFB2-81E052532A36}">
      <dgm:prSet/>
      <dgm:spPr/>
      <dgm:t>
        <a:bodyPr/>
        <a:lstStyle/>
        <a:p>
          <a:endParaRPr lang="en-IN" dirty="0"/>
        </a:p>
      </dgm:t>
    </dgm:pt>
    <dgm:pt modelId="{DE90D1B7-81B2-4652-B0DB-AD74036BA135}" type="sibTrans" cxnId="{54934023-FF65-47FF-BFB2-81E052532A36}">
      <dgm:prSet/>
      <dgm:spPr/>
      <dgm:t>
        <a:bodyPr/>
        <a:lstStyle/>
        <a:p>
          <a:endParaRPr lang="en-IN"/>
        </a:p>
      </dgm:t>
    </dgm:pt>
    <dgm:pt modelId="{B481D317-CF6F-4EB6-A6D9-B0355F30C4E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accent3">
                  <a:lumMod val="75000"/>
                </a:schemeClr>
              </a:solidFill>
            </a:rPr>
            <a:t>ARTICLES</a:t>
          </a:r>
          <a:endParaRPr lang="en-IN" sz="1800" dirty="0">
            <a:solidFill>
              <a:schemeClr val="accent3">
                <a:lumMod val="75000"/>
              </a:schemeClr>
            </a:solidFill>
          </a:endParaRPr>
        </a:p>
      </dgm:t>
    </dgm:pt>
    <dgm:pt modelId="{30707F90-7ADE-44C6-B8FF-3214B72DA3B2}" type="parTrans" cxnId="{05FE7C6E-0178-48BD-A809-89FC812360A4}">
      <dgm:prSet/>
      <dgm:spPr/>
      <dgm:t>
        <a:bodyPr/>
        <a:lstStyle/>
        <a:p>
          <a:endParaRPr lang="en-IN" dirty="0"/>
        </a:p>
      </dgm:t>
    </dgm:pt>
    <dgm:pt modelId="{91C029BA-C01F-4292-BBC4-6C5FB41B9CA3}" type="sibTrans" cxnId="{05FE7C6E-0178-48BD-A809-89FC812360A4}">
      <dgm:prSet/>
      <dgm:spPr/>
      <dgm:t>
        <a:bodyPr/>
        <a:lstStyle/>
        <a:p>
          <a:endParaRPr lang="en-IN"/>
        </a:p>
      </dgm:t>
    </dgm:pt>
    <dgm:pt modelId="{BBF2BAE9-BE9C-4464-AD6B-A40F801363E5}">
      <dgm:prSet custT="1"/>
      <dgm:spPr/>
      <dgm:t>
        <a:bodyPr/>
        <a:lstStyle/>
        <a:p>
          <a:r>
            <a:rPr lang="en-US" sz="1600" dirty="0" smtClean="0">
              <a:solidFill>
                <a:srgbClr val="C00000"/>
              </a:solidFill>
            </a:rPr>
            <a:t>NUMERALS</a:t>
          </a:r>
          <a:endParaRPr lang="en-IN" sz="1600" dirty="0">
            <a:solidFill>
              <a:srgbClr val="C00000"/>
            </a:solidFill>
          </a:endParaRPr>
        </a:p>
      </dgm:t>
    </dgm:pt>
    <dgm:pt modelId="{DAB18C63-45B1-4B81-B0B0-C64280C17C27}" type="parTrans" cxnId="{B85E45C1-870A-482A-933F-F80FDF7993B5}">
      <dgm:prSet/>
      <dgm:spPr/>
      <dgm:t>
        <a:bodyPr/>
        <a:lstStyle/>
        <a:p>
          <a:endParaRPr lang="en-IN" dirty="0"/>
        </a:p>
      </dgm:t>
    </dgm:pt>
    <dgm:pt modelId="{18794C57-A725-48B1-9FD9-B7C06B48EF38}" type="sibTrans" cxnId="{B85E45C1-870A-482A-933F-F80FDF7993B5}">
      <dgm:prSet/>
      <dgm:spPr/>
      <dgm:t>
        <a:bodyPr/>
        <a:lstStyle/>
        <a:p>
          <a:endParaRPr lang="en-IN"/>
        </a:p>
      </dgm:t>
    </dgm:pt>
    <dgm:pt modelId="{81DACB14-EACB-4088-BEB0-C930F289A301}">
      <dgm:prSet custT="1"/>
      <dgm:spPr/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DISTRIBUTIVES</a:t>
          </a:r>
          <a:endParaRPr lang="en-IN" sz="1600" dirty="0">
            <a:solidFill>
              <a:srgbClr val="002060"/>
            </a:solidFill>
          </a:endParaRPr>
        </a:p>
      </dgm:t>
    </dgm:pt>
    <dgm:pt modelId="{96859FF3-78D5-4A24-A6E8-DDD9AE7DF4D8}" type="parTrans" cxnId="{A7025C65-F78E-4825-BEA8-BF5DD9475DD0}">
      <dgm:prSet/>
      <dgm:spPr/>
      <dgm:t>
        <a:bodyPr/>
        <a:lstStyle/>
        <a:p>
          <a:endParaRPr lang="en-IN" dirty="0"/>
        </a:p>
      </dgm:t>
    </dgm:pt>
    <dgm:pt modelId="{D51C8B2A-9B53-44AC-B036-EB10D1D54589}" type="sibTrans" cxnId="{A7025C65-F78E-4825-BEA8-BF5DD9475DD0}">
      <dgm:prSet/>
      <dgm:spPr/>
      <dgm:t>
        <a:bodyPr/>
        <a:lstStyle/>
        <a:p>
          <a:endParaRPr lang="en-IN"/>
        </a:p>
      </dgm:t>
    </dgm:pt>
    <dgm:pt modelId="{0C5EC26E-1270-4BB3-B6D2-9DDA9E3B43BF}">
      <dgm:prSet custT="1"/>
      <dgm:spPr/>
      <dgm:t>
        <a:bodyPr/>
        <a:lstStyle/>
        <a:p>
          <a:r>
            <a:rPr lang="en-US" sz="1600" dirty="0" smtClean="0">
              <a:solidFill>
                <a:srgbClr val="00B050"/>
              </a:solidFill>
            </a:rPr>
            <a:t>INTERROGATIVES</a:t>
          </a:r>
          <a:endParaRPr lang="en-IN" sz="1600" dirty="0">
            <a:solidFill>
              <a:srgbClr val="00B050"/>
            </a:solidFill>
          </a:endParaRPr>
        </a:p>
      </dgm:t>
    </dgm:pt>
    <dgm:pt modelId="{98149B71-6447-441D-B6D1-BB51CE6391A5}" type="parTrans" cxnId="{DFBF4202-1BEE-41DC-9096-E469BBB69D72}">
      <dgm:prSet/>
      <dgm:spPr/>
      <dgm:t>
        <a:bodyPr/>
        <a:lstStyle/>
        <a:p>
          <a:endParaRPr lang="en-IN" dirty="0"/>
        </a:p>
      </dgm:t>
    </dgm:pt>
    <dgm:pt modelId="{A3BAC595-F2C2-4F0B-BE35-CA3BDF2359B1}" type="sibTrans" cxnId="{DFBF4202-1BEE-41DC-9096-E469BBB69D72}">
      <dgm:prSet/>
      <dgm:spPr/>
      <dgm:t>
        <a:bodyPr/>
        <a:lstStyle/>
        <a:p>
          <a:endParaRPr lang="en-IN"/>
        </a:p>
      </dgm:t>
    </dgm:pt>
    <dgm:pt modelId="{11DEF529-E06D-46F3-9A3C-1C42E0222294}">
      <dgm:prSet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</a:rPr>
            <a:t>DISTRIBUTIVES</a:t>
          </a:r>
          <a:endParaRPr lang="en-IN" sz="1800" dirty="0">
            <a:solidFill>
              <a:srgbClr val="002060"/>
            </a:solidFill>
          </a:endParaRPr>
        </a:p>
      </dgm:t>
    </dgm:pt>
    <dgm:pt modelId="{75AD9958-C71B-4347-AA88-BA46E0D42817}" type="parTrans" cxnId="{53CAFE80-F8A5-430F-A5A3-DA032A315CA6}">
      <dgm:prSet/>
      <dgm:spPr/>
      <dgm:t>
        <a:bodyPr/>
        <a:lstStyle/>
        <a:p>
          <a:endParaRPr lang="en-IN" dirty="0"/>
        </a:p>
      </dgm:t>
    </dgm:pt>
    <dgm:pt modelId="{FCD27D84-BAA3-4EC2-98E4-6FED6B9272BB}" type="sibTrans" cxnId="{53CAFE80-F8A5-430F-A5A3-DA032A315CA6}">
      <dgm:prSet/>
      <dgm:spPr/>
      <dgm:t>
        <a:bodyPr/>
        <a:lstStyle/>
        <a:p>
          <a:endParaRPr lang="en-IN"/>
        </a:p>
      </dgm:t>
    </dgm:pt>
    <dgm:pt modelId="{8D34DD49-10B9-4B45-B660-FD29985DB775}">
      <dgm:prSet custT="1"/>
      <dgm:spPr/>
      <dgm:t>
        <a:bodyPr/>
        <a:lstStyle/>
        <a:p>
          <a:r>
            <a:rPr lang="en-US" sz="1800" dirty="0" smtClean="0">
              <a:solidFill>
                <a:srgbClr val="7030A0"/>
              </a:solidFill>
            </a:rPr>
            <a:t>INTERROGATIVES</a:t>
          </a:r>
          <a:endParaRPr lang="en-IN" sz="1800" dirty="0">
            <a:solidFill>
              <a:srgbClr val="7030A0"/>
            </a:solidFill>
          </a:endParaRPr>
        </a:p>
      </dgm:t>
    </dgm:pt>
    <dgm:pt modelId="{DE798314-1FCC-41C4-936C-694D969D2CAC}" type="parTrans" cxnId="{8E63AA14-FE24-498E-A2F2-A0F659ACABE4}">
      <dgm:prSet/>
      <dgm:spPr/>
      <dgm:t>
        <a:bodyPr/>
        <a:lstStyle/>
        <a:p>
          <a:endParaRPr lang="en-IN" dirty="0"/>
        </a:p>
      </dgm:t>
    </dgm:pt>
    <dgm:pt modelId="{3C87BFDB-F743-4D5F-84F8-E7193A84BB0F}" type="sibTrans" cxnId="{8E63AA14-FE24-498E-A2F2-A0F659ACABE4}">
      <dgm:prSet/>
      <dgm:spPr/>
      <dgm:t>
        <a:bodyPr/>
        <a:lstStyle/>
        <a:p>
          <a:endParaRPr lang="en-IN"/>
        </a:p>
      </dgm:t>
    </dgm:pt>
    <dgm:pt modelId="{C135B172-753A-4529-9A22-7714A8C25B68}">
      <dgm:prSet custT="1"/>
      <dgm:spPr/>
      <dgm:t>
        <a:bodyPr/>
        <a:lstStyle/>
        <a:p>
          <a:r>
            <a:rPr lang="en-US" sz="1800" dirty="0" smtClean="0">
              <a:solidFill>
                <a:schemeClr val="accent5"/>
              </a:solidFill>
            </a:rPr>
            <a:t>POSSESSIVES</a:t>
          </a:r>
          <a:endParaRPr lang="en-IN" sz="1800" dirty="0">
            <a:solidFill>
              <a:schemeClr val="accent5"/>
            </a:solidFill>
          </a:endParaRPr>
        </a:p>
      </dgm:t>
    </dgm:pt>
    <dgm:pt modelId="{89C65088-FAA5-4FCE-9F87-7C28EEC4D4CC}" type="parTrans" cxnId="{6D817020-F7F4-4D43-A854-5D746ACF6B9C}">
      <dgm:prSet/>
      <dgm:spPr/>
      <dgm:t>
        <a:bodyPr/>
        <a:lstStyle/>
        <a:p>
          <a:endParaRPr lang="en-IN" dirty="0"/>
        </a:p>
      </dgm:t>
    </dgm:pt>
    <dgm:pt modelId="{4661AF6F-8999-4038-88A2-E969FB158044}" type="sibTrans" cxnId="{6D817020-F7F4-4D43-A854-5D746ACF6B9C}">
      <dgm:prSet/>
      <dgm:spPr/>
      <dgm:t>
        <a:bodyPr/>
        <a:lstStyle/>
        <a:p>
          <a:endParaRPr lang="en-IN"/>
        </a:p>
      </dgm:t>
    </dgm:pt>
    <dgm:pt modelId="{43784B4F-7E16-4303-A6DF-DA4206594C50}">
      <dgm:prSet/>
      <dgm:spPr/>
      <dgm:t>
        <a:bodyPr/>
        <a:lstStyle/>
        <a:p>
          <a:r>
            <a:rPr lang="en-US" dirty="0" smtClean="0"/>
            <a:t>QUANTIFIERS</a:t>
          </a:r>
          <a:endParaRPr lang="en-IN" dirty="0"/>
        </a:p>
      </dgm:t>
    </dgm:pt>
    <dgm:pt modelId="{E160875F-CD56-4B66-A7C1-C9A55F751F79}" type="parTrans" cxnId="{C2C45B6E-834D-4771-9019-D834212C0FD3}">
      <dgm:prSet/>
      <dgm:spPr/>
      <dgm:t>
        <a:bodyPr/>
        <a:lstStyle/>
        <a:p>
          <a:endParaRPr lang="en-IN" dirty="0"/>
        </a:p>
      </dgm:t>
    </dgm:pt>
    <dgm:pt modelId="{AF16A865-0FAA-4B78-B22B-24A8F66CBC14}" type="sibTrans" cxnId="{C2C45B6E-834D-4771-9019-D834212C0FD3}">
      <dgm:prSet/>
      <dgm:spPr/>
      <dgm:t>
        <a:bodyPr/>
        <a:lstStyle/>
        <a:p>
          <a:endParaRPr lang="en-IN"/>
        </a:p>
      </dgm:t>
    </dgm:pt>
    <dgm:pt modelId="{2A71D55C-559F-4BF9-8C2A-30DAF6A834CF}" type="pres">
      <dgm:prSet presAssocID="{7E6FCAB8-CB12-4A1B-BC61-8CD27378C2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74111D0-A6FA-4F4A-BFD6-ED325CFEB89E}" type="pres">
      <dgm:prSet presAssocID="{2178EDC4-EAB0-4C0A-8DA8-D0D3DE5F2C15}" presName="hierRoot1" presStyleCnt="0"/>
      <dgm:spPr/>
    </dgm:pt>
    <dgm:pt modelId="{9647534D-D31E-4763-88A5-4E92C858C567}" type="pres">
      <dgm:prSet presAssocID="{2178EDC4-EAB0-4C0A-8DA8-D0D3DE5F2C15}" presName="composite" presStyleCnt="0"/>
      <dgm:spPr/>
    </dgm:pt>
    <dgm:pt modelId="{5066D633-3720-4AC9-B624-E62D1D1EE776}" type="pres">
      <dgm:prSet presAssocID="{2178EDC4-EAB0-4C0A-8DA8-D0D3DE5F2C15}" presName="background" presStyleLbl="node0" presStyleIdx="0" presStyleCnt="1"/>
      <dgm:spPr/>
    </dgm:pt>
    <dgm:pt modelId="{5716B178-EC23-4D16-866C-6F5302462CDA}" type="pres">
      <dgm:prSet presAssocID="{2178EDC4-EAB0-4C0A-8DA8-D0D3DE5F2C15}" presName="text" presStyleLbl="fgAcc0" presStyleIdx="0" presStyleCnt="1" custScaleX="242512" custScaleY="78569" custLinFactNeighborX="-7923" custLinFactNeighborY="-829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E0B315D-1B8A-4316-80A9-9995D405E699}" type="pres">
      <dgm:prSet presAssocID="{2178EDC4-EAB0-4C0A-8DA8-D0D3DE5F2C15}" presName="hierChild2" presStyleCnt="0"/>
      <dgm:spPr/>
    </dgm:pt>
    <dgm:pt modelId="{36B96283-3139-4253-BBF5-50F29FB254BA}" type="pres">
      <dgm:prSet presAssocID="{1398F5C3-BA94-4533-A303-0EE76354C88C}" presName="Name10" presStyleLbl="parChTrans1D2" presStyleIdx="0" presStyleCnt="2"/>
      <dgm:spPr/>
      <dgm:t>
        <a:bodyPr/>
        <a:lstStyle/>
        <a:p>
          <a:endParaRPr lang="en-IN"/>
        </a:p>
      </dgm:t>
    </dgm:pt>
    <dgm:pt modelId="{E0E85727-47FD-488A-9780-939F5890BC99}" type="pres">
      <dgm:prSet presAssocID="{18F9333D-FA34-4CC7-A8C5-8CF9585DDC15}" presName="hierRoot2" presStyleCnt="0"/>
      <dgm:spPr/>
    </dgm:pt>
    <dgm:pt modelId="{99707009-0E24-49B5-BF84-02DBEE04FD3E}" type="pres">
      <dgm:prSet presAssocID="{18F9333D-FA34-4CC7-A8C5-8CF9585DDC15}" presName="composite2" presStyleCnt="0"/>
      <dgm:spPr/>
    </dgm:pt>
    <dgm:pt modelId="{70B25450-91A7-43A8-B42D-C30D654E6C12}" type="pres">
      <dgm:prSet presAssocID="{18F9333D-FA34-4CC7-A8C5-8CF9585DDC15}" presName="background2" presStyleLbl="node2" presStyleIdx="0" presStyleCnt="2"/>
      <dgm:spPr/>
    </dgm:pt>
    <dgm:pt modelId="{42145C79-0039-4492-B7D1-9654EDAFDEB3}" type="pres">
      <dgm:prSet presAssocID="{18F9333D-FA34-4CC7-A8C5-8CF9585DDC15}" presName="text2" presStyleLbl="fgAcc2" presStyleIdx="0" presStyleCnt="2" custScaleX="120660" custScaleY="7462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5BA48BE-6199-4808-9881-7445B86AFDE8}" type="pres">
      <dgm:prSet presAssocID="{18F9333D-FA34-4CC7-A8C5-8CF9585DDC15}" presName="hierChild3" presStyleCnt="0"/>
      <dgm:spPr/>
    </dgm:pt>
    <dgm:pt modelId="{15D9E3B5-5FB4-452B-9885-4ACFC9514BEE}" type="pres">
      <dgm:prSet presAssocID="{434F8275-2888-4C0C-B353-D81DBD0418EB}" presName="Name17" presStyleLbl="parChTrans1D3" presStyleIdx="0" presStyleCnt="3"/>
      <dgm:spPr/>
      <dgm:t>
        <a:bodyPr/>
        <a:lstStyle/>
        <a:p>
          <a:endParaRPr lang="en-IN"/>
        </a:p>
      </dgm:t>
    </dgm:pt>
    <dgm:pt modelId="{EF6BC700-E2FE-4A57-8871-1EEBEDADB046}" type="pres">
      <dgm:prSet presAssocID="{0B19160A-9DEF-4345-AC30-D64070C5CAED}" presName="hierRoot3" presStyleCnt="0"/>
      <dgm:spPr/>
    </dgm:pt>
    <dgm:pt modelId="{686478C1-A77C-4FD0-B8B1-942CFE3EF75D}" type="pres">
      <dgm:prSet presAssocID="{0B19160A-9DEF-4345-AC30-D64070C5CAED}" presName="composite3" presStyleCnt="0"/>
      <dgm:spPr/>
    </dgm:pt>
    <dgm:pt modelId="{EA1EA777-40A5-490F-9929-CA8C80E0CDFC}" type="pres">
      <dgm:prSet presAssocID="{0B19160A-9DEF-4345-AC30-D64070C5CAED}" presName="background3" presStyleLbl="node3" presStyleIdx="0" presStyleCnt="3"/>
      <dgm:spPr/>
    </dgm:pt>
    <dgm:pt modelId="{43B10F45-F1D1-4641-B03C-895286809E04}" type="pres">
      <dgm:prSet presAssocID="{0B19160A-9DEF-4345-AC30-D64070C5CAED}" presName="text3" presStyleLbl="fgAcc3" presStyleIdx="0" presStyleCnt="3" custScaleX="130421" custScaleY="8065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ACC1CB-A98B-469C-8062-1B0D93994F9B}" type="pres">
      <dgm:prSet presAssocID="{0B19160A-9DEF-4345-AC30-D64070C5CAED}" presName="hierChild4" presStyleCnt="0"/>
      <dgm:spPr/>
    </dgm:pt>
    <dgm:pt modelId="{0A6AE657-31D7-4F39-8156-187A368C4070}" type="pres">
      <dgm:prSet presAssocID="{96859FF3-78D5-4A24-A6E8-DDD9AE7DF4D8}" presName="Name23" presStyleLbl="parChTrans1D4" presStyleIdx="0" presStyleCnt="7"/>
      <dgm:spPr/>
      <dgm:t>
        <a:bodyPr/>
        <a:lstStyle/>
        <a:p>
          <a:endParaRPr lang="en-IN"/>
        </a:p>
      </dgm:t>
    </dgm:pt>
    <dgm:pt modelId="{3C36847C-B595-4F30-9257-787696AE9193}" type="pres">
      <dgm:prSet presAssocID="{81DACB14-EACB-4088-BEB0-C930F289A301}" presName="hierRoot4" presStyleCnt="0"/>
      <dgm:spPr/>
    </dgm:pt>
    <dgm:pt modelId="{24312476-C7AA-421C-BE89-52B4BFC70737}" type="pres">
      <dgm:prSet presAssocID="{81DACB14-EACB-4088-BEB0-C930F289A301}" presName="composite4" presStyleCnt="0"/>
      <dgm:spPr/>
    </dgm:pt>
    <dgm:pt modelId="{455E00C0-C036-4432-8F97-C5B5D2690E7E}" type="pres">
      <dgm:prSet presAssocID="{81DACB14-EACB-4088-BEB0-C930F289A301}" presName="background4" presStyleLbl="node4" presStyleIdx="0" presStyleCnt="7"/>
      <dgm:spPr/>
    </dgm:pt>
    <dgm:pt modelId="{088AC60B-455B-437B-A2F8-BE11D82EAEA7}" type="pres">
      <dgm:prSet presAssocID="{81DACB14-EACB-4088-BEB0-C930F289A301}" presName="text4" presStyleLbl="fgAcc4" presStyleIdx="0" presStyleCnt="7" custScaleX="124203" custScaleY="78001" custLinFactNeighborY="962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718747-6C23-4E52-9800-9C5DB5EBE95F}" type="pres">
      <dgm:prSet presAssocID="{81DACB14-EACB-4088-BEB0-C930F289A301}" presName="hierChild5" presStyleCnt="0"/>
      <dgm:spPr/>
    </dgm:pt>
    <dgm:pt modelId="{5834DBB2-41C1-43B3-89B7-11DB1885CB3E}" type="pres">
      <dgm:prSet presAssocID="{89C65088-FAA5-4FCE-9F87-7C28EEC4D4CC}" presName="Name23" presStyleLbl="parChTrans1D4" presStyleIdx="1" presStyleCnt="7"/>
      <dgm:spPr/>
      <dgm:t>
        <a:bodyPr/>
        <a:lstStyle/>
        <a:p>
          <a:endParaRPr lang="en-IN"/>
        </a:p>
      </dgm:t>
    </dgm:pt>
    <dgm:pt modelId="{5C2D2D87-694B-4A7D-8AE2-D860C5F0CD90}" type="pres">
      <dgm:prSet presAssocID="{C135B172-753A-4529-9A22-7714A8C25B68}" presName="hierRoot4" presStyleCnt="0"/>
      <dgm:spPr/>
    </dgm:pt>
    <dgm:pt modelId="{C2F3B4B9-D254-4BD7-9D0A-1186B18EBF98}" type="pres">
      <dgm:prSet presAssocID="{C135B172-753A-4529-9A22-7714A8C25B68}" presName="composite4" presStyleCnt="0"/>
      <dgm:spPr/>
    </dgm:pt>
    <dgm:pt modelId="{DBA5E88B-8C85-4AD4-B755-A0F3597541A2}" type="pres">
      <dgm:prSet presAssocID="{C135B172-753A-4529-9A22-7714A8C25B68}" presName="background4" presStyleLbl="node4" presStyleIdx="1" presStyleCnt="7"/>
      <dgm:spPr/>
    </dgm:pt>
    <dgm:pt modelId="{78FC7119-AEE6-4B89-B2CC-EE3CE27DE483}" type="pres">
      <dgm:prSet presAssocID="{C135B172-753A-4529-9A22-7714A8C25B68}" presName="text4" presStyleLbl="fgAcc4" presStyleIdx="1" presStyleCnt="7" custScaleX="116877" custScaleY="10563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417F1D-A1EE-4FBE-B940-930C06E0C23D}" type="pres">
      <dgm:prSet presAssocID="{C135B172-753A-4529-9A22-7714A8C25B68}" presName="hierChild5" presStyleCnt="0"/>
      <dgm:spPr/>
    </dgm:pt>
    <dgm:pt modelId="{73649F13-4641-40B8-94B9-BCE29D7B1F50}" type="pres">
      <dgm:prSet presAssocID="{8BBF49AB-6968-43DC-9F52-EFEF5C6482DB}" presName="Name17" presStyleLbl="parChTrans1D3" presStyleIdx="1" presStyleCnt="3"/>
      <dgm:spPr/>
      <dgm:t>
        <a:bodyPr/>
        <a:lstStyle/>
        <a:p>
          <a:endParaRPr lang="en-IN"/>
        </a:p>
      </dgm:t>
    </dgm:pt>
    <dgm:pt modelId="{3A027746-5BE8-4D60-9DE6-635796A6F594}" type="pres">
      <dgm:prSet presAssocID="{2672A330-942D-47AC-B6A3-326DC2FAC837}" presName="hierRoot3" presStyleCnt="0"/>
      <dgm:spPr/>
    </dgm:pt>
    <dgm:pt modelId="{564257CB-6B84-485B-AE40-0C021190DD7A}" type="pres">
      <dgm:prSet presAssocID="{2672A330-942D-47AC-B6A3-326DC2FAC837}" presName="composite3" presStyleCnt="0"/>
      <dgm:spPr/>
    </dgm:pt>
    <dgm:pt modelId="{8EE6911F-C709-4080-B219-5424209F73B6}" type="pres">
      <dgm:prSet presAssocID="{2672A330-942D-47AC-B6A3-326DC2FAC837}" presName="background3" presStyleLbl="node3" presStyleIdx="1" presStyleCnt="3"/>
      <dgm:spPr/>
    </dgm:pt>
    <dgm:pt modelId="{09DE3426-9652-461A-BD03-B2C6F0952C2D}" type="pres">
      <dgm:prSet presAssocID="{2672A330-942D-47AC-B6A3-326DC2FAC837}" presName="text3" presStyleLbl="fgAcc3" presStyleIdx="1" presStyleCnt="3" custScaleX="171208" custScaleY="8179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1BC5E1-6E42-4A5F-980F-EDE42BCF1515}" type="pres">
      <dgm:prSet presAssocID="{2672A330-942D-47AC-B6A3-326DC2FAC837}" presName="hierChild4" presStyleCnt="0"/>
      <dgm:spPr/>
    </dgm:pt>
    <dgm:pt modelId="{E6BCB1D7-38B8-4D5B-B226-9045A48078DC}" type="pres">
      <dgm:prSet presAssocID="{DAB18C63-45B1-4B81-B0B0-C64280C17C27}" presName="Name23" presStyleLbl="parChTrans1D4" presStyleIdx="2" presStyleCnt="7"/>
      <dgm:spPr/>
      <dgm:t>
        <a:bodyPr/>
        <a:lstStyle/>
        <a:p>
          <a:endParaRPr lang="en-IN"/>
        </a:p>
      </dgm:t>
    </dgm:pt>
    <dgm:pt modelId="{80A85B86-7912-4C52-93D1-3B49F4318696}" type="pres">
      <dgm:prSet presAssocID="{BBF2BAE9-BE9C-4464-AD6B-A40F801363E5}" presName="hierRoot4" presStyleCnt="0"/>
      <dgm:spPr/>
    </dgm:pt>
    <dgm:pt modelId="{FDB359C8-81BF-413B-B759-51B3D8DDCCE3}" type="pres">
      <dgm:prSet presAssocID="{BBF2BAE9-BE9C-4464-AD6B-A40F801363E5}" presName="composite4" presStyleCnt="0"/>
      <dgm:spPr/>
    </dgm:pt>
    <dgm:pt modelId="{68E02159-4D11-47F6-BAF5-500534F7F5BC}" type="pres">
      <dgm:prSet presAssocID="{BBF2BAE9-BE9C-4464-AD6B-A40F801363E5}" presName="background4" presStyleLbl="node4" presStyleIdx="2" presStyleCnt="7"/>
      <dgm:spPr/>
    </dgm:pt>
    <dgm:pt modelId="{9CFD231B-D07C-44CF-8B25-DBF3EBC43E5B}" type="pres">
      <dgm:prSet presAssocID="{BBF2BAE9-BE9C-4464-AD6B-A40F801363E5}" presName="text4" presStyleLbl="fgAcc4" presStyleIdx="2" presStyleCnt="7" custScaleX="136138" custScaleY="7620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37E7B7-BBDA-46FA-9821-C9B4B1E0D7A7}" type="pres">
      <dgm:prSet presAssocID="{BBF2BAE9-BE9C-4464-AD6B-A40F801363E5}" presName="hierChild5" presStyleCnt="0"/>
      <dgm:spPr/>
    </dgm:pt>
    <dgm:pt modelId="{E6F04AA7-35EF-4313-87F8-9A5B8D011B1B}" type="pres">
      <dgm:prSet presAssocID="{98149B71-6447-441D-B6D1-BB51CE6391A5}" presName="Name23" presStyleLbl="parChTrans1D4" presStyleIdx="3" presStyleCnt="7"/>
      <dgm:spPr/>
      <dgm:t>
        <a:bodyPr/>
        <a:lstStyle/>
        <a:p>
          <a:endParaRPr lang="en-IN"/>
        </a:p>
      </dgm:t>
    </dgm:pt>
    <dgm:pt modelId="{91516928-B49F-4041-BF49-58A416665A68}" type="pres">
      <dgm:prSet presAssocID="{0C5EC26E-1270-4BB3-B6D2-9DDA9E3B43BF}" presName="hierRoot4" presStyleCnt="0"/>
      <dgm:spPr/>
    </dgm:pt>
    <dgm:pt modelId="{6EE78891-92E0-44DA-A8AF-535D23DB0F69}" type="pres">
      <dgm:prSet presAssocID="{0C5EC26E-1270-4BB3-B6D2-9DDA9E3B43BF}" presName="composite4" presStyleCnt="0"/>
      <dgm:spPr/>
    </dgm:pt>
    <dgm:pt modelId="{F8ACA554-37DB-4188-8A27-120FC74CBD14}" type="pres">
      <dgm:prSet presAssocID="{0C5EC26E-1270-4BB3-B6D2-9DDA9E3B43BF}" presName="background4" presStyleLbl="node4" presStyleIdx="3" presStyleCnt="7"/>
      <dgm:spPr/>
    </dgm:pt>
    <dgm:pt modelId="{9538A671-3CA4-496D-A994-B01D360A8D6C}" type="pres">
      <dgm:prSet presAssocID="{0C5EC26E-1270-4BB3-B6D2-9DDA9E3B43BF}" presName="text4" presStyleLbl="fgAcc4" presStyleIdx="3" presStyleCnt="7" custScaleX="14872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0538D13-1D93-46B0-8C92-91618D072C2F}" type="pres">
      <dgm:prSet presAssocID="{0C5EC26E-1270-4BB3-B6D2-9DDA9E3B43BF}" presName="hierChild5" presStyleCnt="0"/>
      <dgm:spPr/>
    </dgm:pt>
    <dgm:pt modelId="{3952873D-D8B0-44E9-B48E-97F4400B09F5}" type="pres">
      <dgm:prSet presAssocID="{6D39569C-652F-45AD-8758-716EA7735D42}" presName="Name10" presStyleLbl="parChTrans1D2" presStyleIdx="1" presStyleCnt="2"/>
      <dgm:spPr/>
      <dgm:t>
        <a:bodyPr/>
        <a:lstStyle/>
        <a:p>
          <a:endParaRPr lang="en-IN"/>
        </a:p>
      </dgm:t>
    </dgm:pt>
    <dgm:pt modelId="{FEE23136-070F-4E9E-AE49-D36931A68AEE}" type="pres">
      <dgm:prSet presAssocID="{EBDCD15D-BFC2-4BC8-AFAA-11C9E686D807}" presName="hierRoot2" presStyleCnt="0"/>
      <dgm:spPr/>
    </dgm:pt>
    <dgm:pt modelId="{5926B47B-A1FD-4BE2-A70D-416F5F908B33}" type="pres">
      <dgm:prSet presAssocID="{EBDCD15D-BFC2-4BC8-AFAA-11C9E686D807}" presName="composite2" presStyleCnt="0"/>
      <dgm:spPr/>
    </dgm:pt>
    <dgm:pt modelId="{27859CDD-EC98-4523-98B1-4634B2DF56E0}" type="pres">
      <dgm:prSet presAssocID="{EBDCD15D-BFC2-4BC8-AFAA-11C9E686D807}" presName="background2" presStyleLbl="node2" presStyleIdx="1" presStyleCnt="2"/>
      <dgm:spPr/>
    </dgm:pt>
    <dgm:pt modelId="{2484F63F-3E1D-4DC3-BEDF-680772C2E321}" type="pres">
      <dgm:prSet presAssocID="{EBDCD15D-BFC2-4BC8-AFAA-11C9E686D807}" presName="text2" presStyleLbl="fgAcc2" presStyleIdx="1" presStyleCnt="2" custScaleX="116210" custScaleY="7286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3D37070-F7F1-485D-B8A6-074200FD7FD3}" type="pres">
      <dgm:prSet presAssocID="{EBDCD15D-BFC2-4BC8-AFAA-11C9E686D807}" presName="hierChild3" presStyleCnt="0"/>
      <dgm:spPr/>
    </dgm:pt>
    <dgm:pt modelId="{31604E9D-670B-4959-8B3F-7A15CBD47393}" type="pres">
      <dgm:prSet presAssocID="{30707F90-7ADE-44C6-B8FF-3214B72DA3B2}" presName="Name17" presStyleLbl="parChTrans1D3" presStyleIdx="2" presStyleCnt="3"/>
      <dgm:spPr/>
      <dgm:t>
        <a:bodyPr/>
        <a:lstStyle/>
        <a:p>
          <a:endParaRPr lang="en-IN"/>
        </a:p>
      </dgm:t>
    </dgm:pt>
    <dgm:pt modelId="{8A490AD5-3D55-42BD-B0C4-AE986A012179}" type="pres">
      <dgm:prSet presAssocID="{B481D317-CF6F-4EB6-A6D9-B0355F30C4E0}" presName="hierRoot3" presStyleCnt="0"/>
      <dgm:spPr/>
    </dgm:pt>
    <dgm:pt modelId="{C3BDCCAE-F865-4386-9121-83FE1E9380BB}" type="pres">
      <dgm:prSet presAssocID="{B481D317-CF6F-4EB6-A6D9-B0355F30C4E0}" presName="composite3" presStyleCnt="0"/>
      <dgm:spPr/>
    </dgm:pt>
    <dgm:pt modelId="{E49266ED-70F5-40B3-A928-744F61AB1012}" type="pres">
      <dgm:prSet presAssocID="{B481D317-CF6F-4EB6-A6D9-B0355F30C4E0}" presName="background3" presStyleLbl="node3" presStyleIdx="2" presStyleCnt="3"/>
      <dgm:spPr/>
    </dgm:pt>
    <dgm:pt modelId="{B9F9EECB-6231-4F1B-A2A8-2D4A51685261}" type="pres">
      <dgm:prSet presAssocID="{B481D317-CF6F-4EB6-A6D9-B0355F30C4E0}" presName="text3" presStyleLbl="fgAcc3" presStyleIdx="2" presStyleCnt="3" custScaleX="159688" custScaleY="7420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E80881E-1A69-40F3-98FA-5D124B94B1E3}" type="pres">
      <dgm:prSet presAssocID="{B481D317-CF6F-4EB6-A6D9-B0355F30C4E0}" presName="hierChild4" presStyleCnt="0"/>
      <dgm:spPr/>
    </dgm:pt>
    <dgm:pt modelId="{B05D5D02-415E-413F-8626-0D9D4095D898}" type="pres">
      <dgm:prSet presAssocID="{75AD9958-C71B-4347-AA88-BA46E0D42817}" presName="Name23" presStyleLbl="parChTrans1D4" presStyleIdx="4" presStyleCnt="7"/>
      <dgm:spPr/>
      <dgm:t>
        <a:bodyPr/>
        <a:lstStyle/>
        <a:p>
          <a:endParaRPr lang="en-IN"/>
        </a:p>
      </dgm:t>
    </dgm:pt>
    <dgm:pt modelId="{2ACF668B-01AB-4653-ACF7-598ECD369A87}" type="pres">
      <dgm:prSet presAssocID="{11DEF529-E06D-46F3-9A3C-1C42E0222294}" presName="hierRoot4" presStyleCnt="0"/>
      <dgm:spPr/>
    </dgm:pt>
    <dgm:pt modelId="{15BB35A2-B18E-4CBE-AF4E-88A380E7ACF5}" type="pres">
      <dgm:prSet presAssocID="{11DEF529-E06D-46F3-9A3C-1C42E0222294}" presName="composite4" presStyleCnt="0"/>
      <dgm:spPr/>
    </dgm:pt>
    <dgm:pt modelId="{36A4E316-DC4A-4165-B346-83FAF0F4C77F}" type="pres">
      <dgm:prSet presAssocID="{11DEF529-E06D-46F3-9A3C-1C42E0222294}" presName="background4" presStyleLbl="node4" presStyleIdx="4" presStyleCnt="7"/>
      <dgm:spPr/>
    </dgm:pt>
    <dgm:pt modelId="{B318A298-D544-46FB-AE6B-E2E3842099BE}" type="pres">
      <dgm:prSet presAssocID="{11DEF529-E06D-46F3-9A3C-1C42E0222294}" presName="text4" presStyleLbl="fgAcc4" presStyleIdx="4" presStyleCnt="7" custScaleX="163286" custScaleY="7265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A04CA4-A98C-445A-8523-8E7D6118E803}" type="pres">
      <dgm:prSet presAssocID="{11DEF529-E06D-46F3-9A3C-1C42E0222294}" presName="hierChild5" presStyleCnt="0"/>
      <dgm:spPr/>
    </dgm:pt>
    <dgm:pt modelId="{44C452BA-8554-425B-9D27-9302DE893629}" type="pres">
      <dgm:prSet presAssocID="{DE798314-1FCC-41C4-936C-694D969D2CAC}" presName="Name23" presStyleLbl="parChTrans1D4" presStyleIdx="5" presStyleCnt="7"/>
      <dgm:spPr/>
      <dgm:t>
        <a:bodyPr/>
        <a:lstStyle/>
        <a:p>
          <a:endParaRPr lang="en-IN"/>
        </a:p>
      </dgm:t>
    </dgm:pt>
    <dgm:pt modelId="{A8346F7F-5F34-4EB4-AFD7-565C7D71EDB2}" type="pres">
      <dgm:prSet presAssocID="{8D34DD49-10B9-4B45-B660-FD29985DB775}" presName="hierRoot4" presStyleCnt="0"/>
      <dgm:spPr/>
    </dgm:pt>
    <dgm:pt modelId="{5C490EBD-7EE0-42FC-9AD1-385433274F3F}" type="pres">
      <dgm:prSet presAssocID="{8D34DD49-10B9-4B45-B660-FD29985DB775}" presName="composite4" presStyleCnt="0"/>
      <dgm:spPr/>
    </dgm:pt>
    <dgm:pt modelId="{5AC537B9-F935-424B-A014-970324021295}" type="pres">
      <dgm:prSet presAssocID="{8D34DD49-10B9-4B45-B660-FD29985DB775}" presName="background4" presStyleLbl="node4" presStyleIdx="5" presStyleCnt="7"/>
      <dgm:spPr/>
    </dgm:pt>
    <dgm:pt modelId="{BCC453E5-E9D8-4EE4-B7A9-23DD8C8CF1E9}" type="pres">
      <dgm:prSet presAssocID="{8D34DD49-10B9-4B45-B660-FD29985DB775}" presName="text4" presStyleLbl="fgAcc4" presStyleIdx="5" presStyleCnt="7" custScaleX="163297" custScaleY="6620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C9C874C-8423-4332-A74F-2ED288FFFB51}" type="pres">
      <dgm:prSet presAssocID="{8D34DD49-10B9-4B45-B660-FD29985DB775}" presName="hierChild5" presStyleCnt="0"/>
      <dgm:spPr/>
    </dgm:pt>
    <dgm:pt modelId="{38BCD1EF-A625-437A-8913-5A8A02F8E49C}" type="pres">
      <dgm:prSet presAssocID="{E160875F-CD56-4B66-A7C1-C9A55F751F79}" presName="Name23" presStyleLbl="parChTrans1D4" presStyleIdx="6" presStyleCnt="7"/>
      <dgm:spPr/>
      <dgm:t>
        <a:bodyPr/>
        <a:lstStyle/>
        <a:p>
          <a:endParaRPr lang="en-IN"/>
        </a:p>
      </dgm:t>
    </dgm:pt>
    <dgm:pt modelId="{CBBEA05A-F7AC-439E-A996-20C59F6AD611}" type="pres">
      <dgm:prSet presAssocID="{43784B4F-7E16-4303-A6DF-DA4206594C50}" presName="hierRoot4" presStyleCnt="0"/>
      <dgm:spPr/>
    </dgm:pt>
    <dgm:pt modelId="{494543C8-1181-46AA-9DFD-4E81F19CD0C0}" type="pres">
      <dgm:prSet presAssocID="{43784B4F-7E16-4303-A6DF-DA4206594C50}" presName="composite4" presStyleCnt="0"/>
      <dgm:spPr/>
    </dgm:pt>
    <dgm:pt modelId="{175A1A82-F6BF-499D-A0A5-D67CE14A327E}" type="pres">
      <dgm:prSet presAssocID="{43784B4F-7E16-4303-A6DF-DA4206594C50}" presName="background4" presStyleLbl="node4" presStyleIdx="6" presStyleCnt="7"/>
      <dgm:spPr/>
    </dgm:pt>
    <dgm:pt modelId="{B884F8E8-B683-4377-BE63-2AFD229C9101}" type="pres">
      <dgm:prSet presAssocID="{43784B4F-7E16-4303-A6DF-DA4206594C50}" presName="text4" presStyleLbl="fgAcc4" presStyleIdx="6" presStyleCnt="7" custScaleX="127367" custScaleY="6383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765928-A448-4BF6-8DE4-7F56A44E8D31}" type="pres">
      <dgm:prSet presAssocID="{43784B4F-7E16-4303-A6DF-DA4206594C50}" presName="hierChild5" presStyleCnt="0"/>
      <dgm:spPr/>
    </dgm:pt>
  </dgm:ptLst>
  <dgm:cxnLst>
    <dgm:cxn modelId="{53CAFE80-F8A5-430F-A5A3-DA032A315CA6}" srcId="{B481D317-CF6F-4EB6-A6D9-B0355F30C4E0}" destId="{11DEF529-E06D-46F3-9A3C-1C42E0222294}" srcOrd="0" destOrd="0" parTransId="{75AD9958-C71B-4347-AA88-BA46E0D42817}" sibTransId="{FCD27D84-BAA3-4EC2-98E4-6FED6B9272BB}"/>
    <dgm:cxn modelId="{5A6DE165-25F0-42EC-989C-D0675D23EBA3}" type="presOf" srcId="{C135B172-753A-4529-9A22-7714A8C25B68}" destId="{78FC7119-AEE6-4B89-B2CC-EE3CE27DE483}" srcOrd="0" destOrd="0" presId="urn:microsoft.com/office/officeart/2005/8/layout/hierarchy1"/>
    <dgm:cxn modelId="{C27BDE26-E1FD-47D7-89A3-A3DAC72760EF}" type="presOf" srcId="{89C65088-FAA5-4FCE-9F87-7C28EEC4D4CC}" destId="{5834DBB2-41C1-43B3-89B7-11DB1885CB3E}" srcOrd="0" destOrd="0" presId="urn:microsoft.com/office/officeart/2005/8/layout/hierarchy1"/>
    <dgm:cxn modelId="{06280A38-54B1-466A-9F09-A08A11839BC8}" type="presOf" srcId="{43784B4F-7E16-4303-A6DF-DA4206594C50}" destId="{B884F8E8-B683-4377-BE63-2AFD229C9101}" srcOrd="0" destOrd="0" presId="urn:microsoft.com/office/officeart/2005/8/layout/hierarchy1"/>
    <dgm:cxn modelId="{339E3828-B6CA-44B7-B945-8827BC3C8534}" srcId="{7E6FCAB8-CB12-4A1B-BC61-8CD27378C26A}" destId="{2178EDC4-EAB0-4C0A-8DA8-D0D3DE5F2C15}" srcOrd="0" destOrd="0" parTransId="{5BD30CD4-0B98-49D7-A3E1-002724FD498F}" sibTransId="{788E7B32-7142-4420-802C-5B7BC340DB77}"/>
    <dgm:cxn modelId="{68700E37-199F-4F4F-B44D-581E9C702081}" type="presOf" srcId="{1398F5C3-BA94-4533-A303-0EE76354C88C}" destId="{36B96283-3139-4253-BBF5-50F29FB254BA}" srcOrd="0" destOrd="0" presId="urn:microsoft.com/office/officeart/2005/8/layout/hierarchy1"/>
    <dgm:cxn modelId="{1887DD59-5E4E-4E30-A877-D41C94B3E888}" type="presOf" srcId="{8D34DD49-10B9-4B45-B660-FD29985DB775}" destId="{BCC453E5-E9D8-4EE4-B7A9-23DD8C8CF1E9}" srcOrd="0" destOrd="0" presId="urn:microsoft.com/office/officeart/2005/8/layout/hierarchy1"/>
    <dgm:cxn modelId="{20219F8C-5868-425A-8A60-24B5F038A462}" type="presOf" srcId="{BBF2BAE9-BE9C-4464-AD6B-A40F801363E5}" destId="{9CFD231B-D07C-44CF-8B25-DBF3EBC43E5B}" srcOrd="0" destOrd="0" presId="urn:microsoft.com/office/officeart/2005/8/layout/hierarchy1"/>
    <dgm:cxn modelId="{583143EE-85BC-4F2B-A344-A5296CCA06EF}" type="presOf" srcId="{EBDCD15D-BFC2-4BC8-AFAA-11C9E686D807}" destId="{2484F63F-3E1D-4DC3-BEDF-680772C2E321}" srcOrd="0" destOrd="0" presId="urn:microsoft.com/office/officeart/2005/8/layout/hierarchy1"/>
    <dgm:cxn modelId="{095815E9-55FF-4E7A-B74E-246DAA768AC9}" type="presOf" srcId="{96859FF3-78D5-4A24-A6E8-DDD9AE7DF4D8}" destId="{0A6AE657-31D7-4F39-8156-187A368C4070}" srcOrd="0" destOrd="0" presId="urn:microsoft.com/office/officeart/2005/8/layout/hierarchy1"/>
    <dgm:cxn modelId="{54934023-FF65-47FF-BFB2-81E052532A36}" srcId="{2178EDC4-EAB0-4C0A-8DA8-D0D3DE5F2C15}" destId="{EBDCD15D-BFC2-4BC8-AFAA-11C9E686D807}" srcOrd="1" destOrd="0" parTransId="{6D39569C-652F-45AD-8758-716EA7735D42}" sibTransId="{DE90D1B7-81B2-4652-B0DB-AD74036BA135}"/>
    <dgm:cxn modelId="{98411EB4-2DA0-453D-BE93-5D5188B1A448}" type="presOf" srcId="{6D39569C-652F-45AD-8758-716EA7735D42}" destId="{3952873D-D8B0-44E9-B48E-97F4400B09F5}" srcOrd="0" destOrd="0" presId="urn:microsoft.com/office/officeart/2005/8/layout/hierarchy1"/>
    <dgm:cxn modelId="{186DDBF9-527F-42F4-AD5D-A1CFAA5C50BF}" type="presOf" srcId="{B481D317-CF6F-4EB6-A6D9-B0355F30C4E0}" destId="{B9F9EECB-6231-4F1B-A2A8-2D4A51685261}" srcOrd="0" destOrd="0" presId="urn:microsoft.com/office/officeart/2005/8/layout/hierarchy1"/>
    <dgm:cxn modelId="{2A94DF8B-1BF0-480F-A9C9-0B6AE08170E6}" type="presOf" srcId="{30707F90-7ADE-44C6-B8FF-3214B72DA3B2}" destId="{31604E9D-670B-4959-8B3F-7A15CBD47393}" srcOrd="0" destOrd="0" presId="urn:microsoft.com/office/officeart/2005/8/layout/hierarchy1"/>
    <dgm:cxn modelId="{5B6C7C2F-2B3D-4928-B9FD-DD472AE3AD78}" type="presOf" srcId="{81DACB14-EACB-4088-BEB0-C930F289A301}" destId="{088AC60B-455B-437B-A2F8-BE11D82EAEA7}" srcOrd="0" destOrd="0" presId="urn:microsoft.com/office/officeart/2005/8/layout/hierarchy1"/>
    <dgm:cxn modelId="{DCC5E2AE-660F-48FD-965A-BBA930F322F2}" type="presOf" srcId="{11DEF529-E06D-46F3-9A3C-1C42E0222294}" destId="{B318A298-D544-46FB-AE6B-E2E3842099BE}" srcOrd="0" destOrd="0" presId="urn:microsoft.com/office/officeart/2005/8/layout/hierarchy1"/>
    <dgm:cxn modelId="{5FA0395B-95F6-4970-ABF1-7D4B4910F189}" type="presOf" srcId="{75AD9958-C71B-4347-AA88-BA46E0D42817}" destId="{B05D5D02-415E-413F-8626-0D9D4095D898}" srcOrd="0" destOrd="0" presId="urn:microsoft.com/office/officeart/2005/8/layout/hierarchy1"/>
    <dgm:cxn modelId="{8E63AA14-FE24-498E-A2F2-A0F659ACABE4}" srcId="{11DEF529-E06D-46F3-9A3C-1C42E0222294}" destId="{8D34DD49-10B9-4B45-B660-FD29985DB775}" srcOrd="0" destOrd="0" parTransId="{DE798314-1FCC-41C4-936C-694D969D2CAC}" sibTransId="{3C87BFDB-F743-4D5F-84F8-E7193A84BB0F}"/>
    <dgm:cxn modelId="{8C50A57A-3179-42C9-BBD4-B2350A1EC72D}" type="presOf" srcId="{434F8275-2888-4C0C-B353-D81DBD0418EB}" destId="{15D9E3B5-5FB4-452B-9885-4ACFC9514BEE}" srcOrd="0" destOrd="0" presId="urn:microsoft.com/office/officeart/2005/8/layout/hierarchy1"/>
    <dgm:cxn modelId="{3BDE21AF-8366-40EA-94A6-F613D7639274}" srcId="{2178EDC4-EAB0-4C0A-8DA8-D0D3DE5F2C15}" destId="{18F9333D-FA34-4CC7-A8C5-8CF9585DDC15}" srcOrd="0" destOrd="0" parTransId="{1398F5C3-BA94-4533-A303-0EE76354C88C}" sibTransId="{7784981F-FE45-4C4A-8323-21D30B667182}"/>
    <dgm:cxn modelId="{53D20372-BD59-44AC-9631-ACFE3C2A1753}" srcId="{18F9333D-FA34-4CC7-A8C5-8CF9585DDC15}" destId="{0B19160A-9DEF-4345-AC30-D64070C5CAED}" srcOrd="0" destOrd="0" parTransId="{434F8275-2888-4C0C-B353-D81DBD0418EB}" sibTransId="{20732B53-50C4-435C-AD2A-3172531ECC99}"/>
    <dgm:cxn modelId="{11FD5FC0-A51A-4E4D-8CA1-EF97E5A5D29A}" type="presOf" srcId="{DAB18C63-45B1-4B81-B0B0-C64280C17C27}" destId="{E6BCB1D7-38B8-4D5B-B226-9045A48078DC}" srcOrd="0" destOrd="0" presId="urn:microsoft.com/office/officeart/2005/8/layout/hierarchy1"/>
    <dgm:cxn modelId="{C2C45B6E-834D-4771-9019-D834212C0FD3}" srcId="{11DEF529-E06D-46F3-9A3C-1C42E0222294}" destId="{43784B4F-7E16-4303-A6DF-DA4206594C50}" srcOrd="1" destOrd="0" parTransId="{E160875F-CD56-4B66-A7C1-C9A55F751F79}" sibTransId="{AF16A865-0FAA-4B78-B22B-24A8F66CBC14}"/>
    <dgm:cxn modelId="{05FE7C6E-0178-48BD-A809-89FC812360A4}" srcId="{EBDCD15D-BFC2-4BC8-AFAA-11C9E686D807}" destId="{B481D317-CF6F-4EB6-A6D9-B0355F30C4E0}" srcOrd="0" destOrd="0" parTransId="{30707F90-7ADE-44C6-B8FF-3214B72DA3B2}" sibTransId="{91C029BA-C01F-4292-BBC4-6C5FB41B9CA3}"/>
    <dgm:cxn modelId="{A7025C65-F78E-4825-BEA8-BF5DD9475DD0}" srcId="{0B19160A-9DEF-4345-AC30-D64070C5CAED}" destId="{81DACB14-EACB-4088-BEB0-C930F289A301}" srcOrd="0" destOrd="0" parTransId="{96859FF3-78D5-4A24-A6E8-DDD9AE7DF4D8}" sibTransId="{D51C8B2A-9B53-44AC-B036-EB10D1D54589}"/>
    <dgm:cxn modelId="{86007819-9E6C-43F4-8962-E12AB90F4966}" type="presOf" srcId="{2178EDC4-EAB0-4C0A-8DA8-D0D3DE5F2C15}" destId="{5716B178-EC23-4D16-866C-6F5302462CDA}" srcOrd="0" destOrd="0" presId="urn:microsoft.com/office/officeart/2005/8/layout/hierarchy1"/>
    <dgm:cxn modelId="{B85E45C1-870A-482A-933F-F80FDF7993B5}" srcId="{2672A330-942D-47AC-B6A3-326DC2FAC837}" destId="{BBF2BAE9-BE9C-4464-AD6B-A40F801363E5}" srcOrd="0" destOrd="0" parTransId="{DAB18C63-45B1-4B81-B0B0-C64280C17C27}" sibTransId="{18794C57-A725-48B1-9FD9-B7C06B48EF38}"/>
    <dgm:cxn modelId="{DFBF4202-1BEE-41DC-9096-E469BBB69D72}" srcId="{BBF2BAE9-BE9C-4464-AD6B-A40F801363E5}" destId="{0C5EC26E-1270-4BB3-B6D2-9DDA9E3B43BF}" srcOrd="0" destOrd="0" parTransId="{98149B71-6447-441D-B6D1-BB51CE6391A5}" sibTransId="{A3BAC595-F2C2-4F0B-BE35-CA3BDF2359B1}"/>
    <dgm:cxn modelId="{B99733DA-BA1E-4FA0-ABB3-7485C461C4B6}" srcId="{18F9333D-FA34-4CC7-A8C5-8CF9585DDC15}" destId="{2672A330-942D-47AC-B6A3-326DC2FAC837}" srcOrd="1" destOrd="0" parTransId="{8BBF49AB-6968-43DC-9F52-EFEF5C6482DB}" sibTransId="{3193D602-9F5D-4164-8BBA-C62DDC68E9C0}"/>
    <dgm:cxn modelId="{686E92E4-CE8D-41AE-B2AA-54AA17E40E0F}" type="presOf" srcId="{DE798314-1FCC-41C4-936C-694D969D2CAC}" destId="{44C452BA-8554-425B-9D27-9302DE893629}" srcOrd="0" destOrd="0" presId="urn:microsoft.com/office/officeart/2005/8/layout/hierarchy1"/>
    <dgm:cxn modelId="{70A5FB56-8568-4075-8631-7245E881ACD3}" type="presOf" srcId="{0C5EC26E-1270-4BB3-B6D2-9DDA9E3B43BF}" destId="{9538A671-3CA4-496D-A994-B01D360A8D6C}" srcOrd="0" destOrd="0" presId="urn:microsoft.com/office/officeart/2005/8/layout/hierarchy1"/>
    <dgm:cxn modelId="{6D817020-F7F4-4D43-A854-5D746ACF6B9C}" srcId="{81DACB14-EACB-4088-BEB0-C930F289A301}" destId="{C135B172-753A-4529-9A22-7714A8C25B68}" srcOrd="0" destOrd="0" parTransId="{89C65088-FAA5-4FCE-9F87-7C28EEC4D4CC}" sibTransId="{4661AF6F-8999-4038-88A2-E969FB158044}"/>
    <dgm:cxn modelId="{2D54A339-93C7-4A23-A603-3ED22AD75B30}" type="presOf" srcId="{98149B71-6447-441D-B6D1-BB51CE6391A5}" destId="{E6F04AA7-35EF-4313-87F8-9A5B8D011B1B}" srcOrd="0" destOrd="0" presId="urn:microsoft.com/office/officeart/2005/8/layout/hierarchy1"/>
    <dgm:cxn modelId="{8AE01FA8-148D-4A29-87AF-4574FCA933D1}" type="presOf" srcId="{7E6FCAB8-CB12-4A1B-BC61-8CD27378C26A}" destId="{2A71D55C-559F-4BF9-8C2A-30DAF6A834CF}" srcOrd="0" destOrd="0" presId="urn:microsoft.com/office/officeart/2005/8/layout/hierarchy1"/>
    <dgm:cxn modelId="{D4C8D315-3B47-4ABA-AF2D-59DA7B7C20E3}" type="presOf" srcId="{E160875F-CD56-4B66-A7C1-C9A55F751F79}" destId="{38BCD1EF-A625-437A-8913-5A8A02F8E49C}" srcOrd="0" destOrd="0" presId="urn:microsoft.com/office/officeart/2005/8/layout/hierarchy1"/>
    <dgm:cxn modelId="{9BA24593-D754-4ED7-BCC0-C9F079F41A77}" type="presOf" srcId="{0B19160A-9DEF-4345-AC30-D64070C5CAED}" destId="{43B10F45-F1D1-4641-B03C-895286809E04}" srcOrd="0" destOrd="0" presId="urn:microsoft.com/office/officeart/2005/8/layout/hierarchy1"/>
    <dgm:cxn modelId="{A02142DE-2C01-449B-9634-593AB1074ADC}" type="presOf" srcId="{18F9333D-FA34-4CC7-A8C5-8CF9585DDC15}" destId="{42145C79-0039-4492-B7D1-9654EDAFDEB3}" srcOrd="0" destOrd="0" presId="urn:microsoft.com/office/officeart/2005/8/layout/hierarchy1"/>
    <dgm:cxn modelId="{1B429BBC-91EB-46D6-A632-E470CC78BFE5}" type="presOf" srcId="{2672A330-942D-47AC-B6A3-326DC2FAC837}" destId="{09DE3426-9652-461A-BD03-B2C6F0952C2D}" srcOrd="0" destOrd="0" presId="urn:microsoft.com/office/officeart/2005/8/layout/hierarchy1"/>
    <dgm:cxn modelId="{58AD83CA-D7BF-4454-B089-8D5FD3F09CAD}" type="presOf" srcId="{8BBF49AB-6968-43DC-9F52-EFEF5C6482DB}" destId="{73649F13-4641-40B8-94B9-BCE29D7B1F50}" srcOrd="0" destOrd="0" presId="urn:microsoft.com/office/officeart/2005/8/layout/hierarchy1"/>
    <dgm:cxn modelId="{A26DA648-8F11-4EC7-9BA1-330490043182}" type="presParOf" srcId="{2A71D55C-559F-4BF9-8C2A-30DAF6A834CF}" destId="{174111D0-A6FA-4F4A-BFD6-ED325CFEB89E}" srcOrd="0" destOrd="0" presId="urn:microsoft.com/office/officeart/2005/8/layout/hierarchy1"/>
    <dgm:cxn modelId="{ED6E281C-FCB6-4440-B966-E95AB509B7B2}" type="presParOf" srcId="{174111D0-A6FA-4F4A-BFD6-ED325CFEB89E}" destId="{9647534D-D31E-4763-88A5-4E92C858C567}" srcOrd="0" destOrd="0" presId="urn:microsoft.com/office/officeart/2005/8/layout/hierarchy1"/>
    <dgm:cxn modelId="{D77BDF72-465B-4B4D-9B49-6D841894F072}" type="presParOf" srcId="{9647534D-D31E-4763-88A5-4E92C858C567}" destId="{5066D633-3720-4AC9-B624-E62D1D1EE776}" srcOrd="0" destOrd="0" presId="urn:microsoft.com/office/officeart/2005/8/layout/hierarchy1"/>
    <dgm:cxn modelId="{3EEF10B1-BC09-429C-B98B-5601BCD22F8E}" type="presParOf" srcId="{9647534D-D31E-4763-88A5-4E92C858C567}" destId="{5716B178-EC23-4D16-866C-6F5302462CDA}" srcOrd="1" destOrd="0" presId="urn:microsoft.com/office/officeart/2005/8/layout/hierarchy1"/>
    <dgm:cxn modelId="{0B739DDE-9586-4097-ACC3-25627006316B}" type="presParOf" srcId="{174111D0-A6FA-4F4A-BFD6-ED325CFEB89E}" destId="{1E0B315D-1B8A-4316-80A9-9995D405E699}" srcOrd="1" destOrd="0" presId="urn:microsoft.com/office/officeart/2005/8/layout/hierarchy1"/>
    <dgm:cxn modelId="{DDDF3EFE-77DB-42C0-8907-E58366EF717B}" type="presParOf" srcId="{1E0B315D-1B8A-4316-80A9-9995D405E699}" destId="{36B96283-3139-4253-BBF5-50F29FB254BA}" srcOrd="0" destOrd="0" presId="urn:microsoft.com/office/officeart/2005/8/layout/hierarchy1"/>
    <dgm:cxn modelId="{9C81F9DE-756C-4F36-ADA1-D3A5CA0BCF57}" type="presParOf" srcId="{1E0B315D-1B8A-4316-80A9-9995D405E699}" destId="{E0E85727-47FD-488A-9780-939F5890BC99}" srcOrd="1" destOrd="0" presId="urn:microsoft.com/office/officeart/2005/8/layout/hierarchy1"/>
    <dgm:cxn modelId="{B4CCDB4E-57E6-42FE-B10C-AA6B7E79D08F}" type="presParOf" srcId="{E0E85727-47FD-488A-9780-939F5890BC99}" destId="{99707009-0E24-49B5-BF84-02DBEE04FD3E}" srcOrd="0" destOrd="0" presId="urn:microsoft.com/office/officeart/2005/8/layout/hierarchy1"/>
    <dgm:cxn modelId="{A60BCCD0-7221-4301-8C5F-AF1763D8EF68}" type="presParOf" srcId="{99707009-0E24-49B5-BF84-02DBEE04FD3E}" destId="{70B25450-91A7-43A8-B42D-C30D654E6C12}" srcOrd="0" destOrd="0" presId="urn:microsoft.com/office/officeart/2005/8/layout/hierarchy1"/>
    <dgm:cxn modelId="{E7DD9283-1DDC-498A-82D9-D263E3974F6D}" type="presParOf" srcId="{99707009-0E24-49B5-BF84-02DBEE04FD3E}" destId="{42145C79-0039-4492-B7D1-9654EDAFDEB3}" srcOrd="1" destOrd="0" presId="urn:microsoft.com/office/officeart/2005/8/layout/hierarchy1"/>
    <dgm:cxn modelId="{1AF1228B-4E8A-40D9-A04B-3F05F02728CA}" type="presParOf" srcId="{E0E85727-47FD-488A-9780-939F5890BC99}" destId="{65BA48BE-6199-4808-9881-7445B86AFDE8}" srcOrd="1" destOrd="0" presId="urn:microsoft.com/office/officeart/2005/8/layout/hierarchy1"/>
    <dgm:cxn modelId="{626AEAD0-2537-4143-AE3B-077B9BCA65FC}" type="presParOf" srcId="{65BA48BE-6199-4808-9881-7445B86AFDE8}" destId="{15D9E3B5-5FB4-452B-9885-4ACFC9514BEE}" srcOrd="0" destOrd="0" presId="urn:microsoft.com/office/officeart/2005/8/layout/hierarchy1"/>
    <dgm:cxn modelId="{B1159206-CC0D-4359-B855-6EA3A5CC5AD7}" type="presParOf" srcId="{65BA48BE-6199-4808-9881-7445B86AFDE8}" destId="{EF6BC700-E2FE-4A57-8871-1EEBEDADB046}" srcOrd="1" destOrd="0" presId="urn:microsoft.com/office/officeart/2005/8/layout/hierarchy1"/>
    <dgm:cxn modelId="{ECF44A22-76A8-4E78-96F9-0B0EAAF60788}" type="presParOf" srcId="{EF6BC700-E2FE-4A57-8871-1EEBEDADB046}" destId="{686478C1-A77C-4FD0-B8B1-942CFE3EF75D}" srcOrd="0" destOrd="0" presId="urn:microsoft.com/office/officeart/2005/8/layout/hierarchy1"/>
    <dgm:cxn modelId="{9884BB47-A93E-4B8F-A725-186FC09FE36B}" type="presParOf" srcId="{686478C1-A77C-4FD0-B8B1-942CFE3EF75D}" destId="{EA1EA777-40A5-490F-9929-CA8C80E0CDFC}" srcOrd="0" destOrd="0" presId="urn:microsoft.com/office/officeart/2005/8/layout/hierarchy1"/>
    <dgm:cxn modelId="{54E3884D-96CE-4350-A96F-BB65925A7DF8}" type="presParOf" srcId="{686478C1-A77C-4FD0-B8B1-942CFE3EF75D}" destId="{43B10F45-F1D1-4641-B03C-895286809E04}" srcOrd="1" destOrd="0" presId="urn:microsoft.com/office/officeart/2005/8/layout/hierarchy1"/>
    <dgm:cxn modelId="{EACFD313-8938-471D-B01E-A3AE24B50504}" type="presParOf" srcId="{EF6BC700-E2FE-4A57-8871-1EEBEDADB046}" destId="{7CACC1CB-A98B-469C-8062-1B0D93994F9B}" srcOrd="1" destOrd="0" presId="urn:microsoft.com/office/officeart/2005/8/layout/hierarchy1"/>
    <dgm:cxn modelId="{210DE41A-BE6B-42EF-8F2D-AFA4CEAEF762}" type="presParOf" srcId="{7CACC1CB-A98B-469C-8062-1B0D93994F9B}" destId="{0A6AE657-31D7-4F39-8156-187A368C4070}" srcOrd="0" destOrd="0" presId="urn:microsoft.com/office/officeart/2005/8/layout/hierarchy1"/>
    <dgm:cxn modelId="{DB4F96B2-58FD-4D2C-9526-F8EFFA48F6EA}" type="presParOf" srcId="{7CACC1CB-A98B-469C-8062-1B0D93994F9B}" destId="{3C36847C-B595-4F30-9257-787696AE9193}" srcOrd="1" destOrd="0" presId="urn:microsoft.com/office/officeart/2005/8/layout/hierarchy1"/>
    <dgm:cxn modelId="{F0BDB102-437D-4983-A11D-9F298EC1153A}" type="presParOf" srcId="{3C36847C-B595-4F30-9257-787696AE9193}" destId="{24312476-C7AA-421C-BE89-52B4BFC70737}" srcOrd="0" destOrd="0" presId="urn:microsoft.com/office/officeart/2005/8/layout/hierarchy1"/>
    <dgm:cxn modelId="{5A7A2DC4-3698-426B-9E07-49E90B7C8884}" type="presParOf" srcId="{24312476-C7AA-421C-BE89-52B4BFC70737}" destId="{455E00C0-C036-4432-8F97-C5B5D2690E7E}" srcOrd="0" destOrd="0" presId="urn:microsoft.com/office/officeart/2005/8/layout/hierarchy1"/>
    <dgm:cxn modelId="{5E17D773-2052-41AC-A699-F56E955F6E86}" type="presParOf" srcId="{24312476-C7AA-421C-BE89-52B4BFC70737}" destId="{088AC60B-455B-437B-A2F8-BE11D82EAEA7}" srcOrd="1" destOrd="0" presId="urn:microsoft.com/office/officeart/2005/8/layout/hierarchy1"/>
    <dgm:cxn modelId="{500B42F2-C988-4F75-8362-3C8D50682987}" type="presParOf" srcId="{3C36847C-B595-4F30-9257-787696AE9193}" destId="{D7718747-6C23-4E52-9800-9C5DB5EBE95F}" srcOrd="1" destOrd="0" presId="urn:microsoft.com/office/officeart/2005/8/layout/hierarchy1"/>
    <dgm:cxn modelId="{E2C4D1D4-DDCB-4BB8-959A-4CD71CA97401}" type="presParOf" srcId="{D7718747-6C23-4E52-9800-9C5DB5EBE95F}" destId="{5834DBB2-41C1-43B3-89B7-11DB1885CB3E}" srcOrd="0" destOrd="0" presId="urn:microsoft.com/office/officeart/2005/8/layout/hierarchy1"/>
    <dgm:cxn modelId="{8C6958E7-39C8-4665-8FED-96227A939438}" type="presParOf" srcId="{D7718747-6C23-4E52-9800-9C5DB5EBE95F}" destId="{5C2D2D87-694B-4A7D-8AE2-D860C5F0CD90}" srcOrd="1" destOrd="0" presId="urn:microsoft.com/office/officeart/2005/8/layout/hierarchy1"/>
    <dgm:cxn modelId="{0F330411-CB41-48A1-9EF3-06AFF48F1380}" type="presParOf" srcId="{5C2D2D87-694B-4A7D-8AE2-D860C5F0CD90}" destId="{C2F3B4B9-D254-4BD7-9D0A-1186B18EBF98}" srcOrd="0" destOrd="0" presId="urn:microsoft.com/office/officeart/2005/8/layout/hierarchy1"/>
    <dgm:cxn modelId="{0F2E8355-B982-4767-9EBD-B7E340DD25AA}" type="presParOf" srcId="{C2F3B4B9-D254-4BD7-9D0A-1186B18EBF98}" destId="{DBA5E88B-8C85-4AD4-B755-A0F3597541A2}" srcOrd="0" destOrd="0" presId="urn:microsoft.com/office/officeart/2005/8/layout/hierarchy1"/>
    <dgm:cxn modelId="{CD4C1A79-EEA9-48B9-BCAA-071D334516EF}" type="presParOf" srcId="{C2F3B4B9-D254-4BD7-9D0A-1186B18EBF98}" destId="{78FC7119-AEE6-4B89-B2CC-EE3CE27DE483}" srcOrd="1" destOrd="0" presId="urn:microsoft.com/office/officeart/2005/8/layout/hierarchy1"/>
    <dgm:cxn modelId="{BE2C8D8F-C3D8-4D8D-9FB6-B758D55F31A0}" type="presParOf" srcId="{5C2D2D87-694B-4A7D-8AE2-D860C5F0CD90}" destId="{E0417F1D-A1EE-4FBE-B940-930C06E0C23D}" srcOrd="1" destOrd="0" presId="urn:microsoft.com/office/officeart/2005/8/layout/hierarchy1"/>
    <dgm:cxn modelId="{9ABDFF87-EBBA-4906-93ED-CA9BE096A9CF}" type="presParOf" srcId="{65BA48BE-6199-4808-9881-7445B86AFDE8}" destId="{73649F13-4641-40B8-94B9-BCE29D7B1F50}" srcOrd="2" destOrd="0" presId="urn:microsoft.com/office/officeart/2005/8/layout/hierarchy1"/>
    <dgm:cxn modelId="{AF35C335-F13A-4675-954F-0D95BFED40BA}" type="presParOf" srcId="{65BA48BE-6199-4808-9881-7445B86AFDE8}" destId="{3A027746-5BE8-4D60-9DE6-635796A6F594}" srcOrd="3" destOrd="0" presId="urn:microsoft.com/office/officeart/2005/8/layout/hierarchy1"/>
    <dgm:cxn modelId="{56B623C7-D483-4CB5-A24F-45452F079F88}" type="presParOf" srcId="{3A027746-5BE8-4D60-9DE6-635796A6F594}" destId="{564257CB-6B84-485B-AE40-0C021190DD7A}" srcOrd="0" destOrd="0" presId="urn:microsoft.com/office/officeart/2005/8/layout/hierarchy1"/>
    <dgm:cxn modelId="{BB5A1D3E-3792-4398-980C-D917C8F0FDC3}" type="presParOf" srcId="{564257CB-6B84-485B-AE40-0C021190DD7A}" destId="{8EE6911F-C709-4080-B219-5424209F73B6}" srcOrd="0" destOrd="0" presId="urn:microsoft.com/office/officeart/2005/8/layout/hierarchy1"/>
    <dgm:cxn modelId="{58FF0371-1B78-4B1D-B1E6-9F7B6F0EF8A5}" type="presParOf" srcId="{564257CB-6B84-485B-AE40-0C021190DD7A}" destId="{09DE3426-9652-461A-BD03-B2C6F0952C2D}" srcOrd="1" destOrd="0" presId="urn:microsoft.com/office/officeart/2005/8/layout/hierarchy1"/>
    <dgm:cxn modelId="{D7D8F079-16CC-478A-BC06-D5E4E7FA91A3}" type="presParOf" srcId="{3A027746-5BE8-4D60-9DE6-635796A6F594}" destId="{1A1BC5E1-6E42-4A5F-980F-EDE42BCF1515}" srcOrd="1" destOrd="0" presId="urn:microsoft.com/office/officeart/2005/8/layout/hierarchy1"/>
    <dgm:cxn modelId="{5E6526EC-FDCC-4D89-8D69-E892039E8E00}" type="presParOf" srcId="{1A1BC5E1-6E42-4A5F-980F-EDE42BCF1515}" destId="{E6BCB1D7-38B8-4D5B-B226-9045A48078DC}" srcOrd="0" destOrd="0" presId="urn:microsoft.com/office/officeart/2005/8/layout/hierarchy1"/>
    <dgm:cxn modelId="{041CCD0A-BA2D-4235-9D30-8A0681306997}" type="presParOf" srcId="{1A1BC5E1-6E42-4A5F-980F-EDE42BCF1515}" destId="{80A85B86-7912-4C52-93D1-3B49F4318696}" srcOrd="1" destOrd="0" presId="urn:microsoft.com/office/officeart/2005/8/layout/hierarchy1"/>
    <dgm:cxn modelId="{4FD53A35-FAED-4E0B-B9E2-D727A33D122C}" type="presParOf" srcId="{80A85B86-7912-4C52-93D1-3B49F4318696}" destId="{FDB359C8-81BF-413B-B759-51B3D8DDCCE3}" srcOrd="0" destOrd="0" presId="urn:microsoft.com/office/officeart/2005/8/layout/hierarchy1"/>
    <dgm:cxn modelId="{ABE07560-48FE-429F-8AB5-008D75F3286C}" type="presParOf" srcId="{FDB359C8-81BF-413B-B759-51B3D8DDCCE3}" destId="{68E02159-4D11-47F6-BAF5-500534F7F5BC}" srcOrd="0" destOrd="0" presId="urn:microsoft.com/office/officeart/2005/8/layout/hierarchy1"/>
    <dgm:cxn modelId="{8E0AFA50-66A8-4B99-8D39-3821A79D1507}" type="presParOf" srcId="{FDB359C8-81BF-413B-B759-51B3D8DDCCE3}" destId="{9CFD231B-D07C-44CF-8B25-DBF3EBC43E5B}" srcOrd="1" destOrd="0" presId="urn:microsoft.com/office/officeart/2005/8/layout/hierarchy1"/>
    <dgm:cxn modelId="{7FCBC85A-14C1-4012-B34B-9686F6270EF6}" type="presParOf" srcId="{80A85B86-7912-4C52-93D1-3B49F4318696}" destId="{2437E7B7-BBDA-46FA-9821-C9B4B1E0D7A7}" srcOrd="1" destOrd="0" presId="urn:microsoft.com/office/officeart/2005/8/layout/hierarchy1"/>
    <dgm:cxn modelId="{3140B13C-72C6-4CF7-9D1A-10B059F004D2}" type="presParOf" srcId="{2437E7B7-BBDA-46FA-9821-C9B4B1E0D7A7}" destId="{E6F04AA7-35EF-4313-87F8-9A5B8D011B1B}" srcOrd="0" destOrd="0" presId="urn:microsoft.com/office/officeart/2005/8/layout/hierarchy1"/>
    <dgm:cxn modelId="{D79084B0-DB64-402B-9EBE-057AEB12D425}" type="presParOf" srcId="{2437E7B7-BBDA-46FA-9821-C9B4B1E0D7A7}" destId="{91516928-B49F-4041-BF49-58A416665A68}" srcOrd="1" destOrd="0" presId="urn:microsoft.com/office/officeart/2005/8/layout/hierarchy1"/>
    <dgm:cxn modelId="{85ED0258-3232-49D0-94B4-F50560751DBA}" type="presParOf" srcId="{91516928-B49F-4041-BF49-58A416665A68}" destId="{6EE78891-92E0-44DA-A8AF-535D23DB0F69}" srcOrd="0" destOrd="0" presId="urn:microsoft.com/office/officeart/2005/8/layout/hierarchy1"/>
    <dgm:cxn modelId="{A64B19C8-B038-4B8D-98AE-869BF555167E}" type="presParOf" srcId="{6EE78891-92E0-44DA-A8AF-535D23DB0F69}" destId="{F8ACA554-37DB-4188-8A27-120FC74CBD14}" srcOrd="0" destOrd="0" presId="urn:microsoft.com/office/officeart/2005/8/layout/hierarchy1"/>
    <dgm:cxn modelId="{F0646CD7-E44A-4BB3-9902-28928D294661}" type="presParOf" srcId="{6EE78891-92E0-44DA-A8AF-535D23DB0F69}" destId="{9538A671-3CA4-496D-A994-B01D360A8D6C}" srcOrd="1" destOrd="0" presId="urn:microsoft.com/office/officeart/2005/8/layout/hierarchy1"/>
    <dgm:cxn modelId="{1906EC29-CB31-4330-96B7-4240E5548453}" type="presParOf" srcId="{91516928-B49F-4041-BF49-58A416665A68}" destId="{50538D13-1D93-46B0-8C92-91618D072C2F}" srcOrd="1" destOrd="0" presId="urn:microsoft.com/office/officeart/2005/8/layout/hierarchy1"/>
    <dgm:cxn modelId="{5C89214B-440F-4239-9DC9-55AB07C5301A}" type="presParOf" srcId="{1E0B315D-1B8A-4316-80A9-9995D405E699}" destId="{3952873D-D8B0-44E9-B48E-97F4400B09F5}" srcOrd="2" destOrd="0" presId="urn:microsoft.com/office/officeart/2005/8/layout/hierarchy1"/>
    <dgm:cxn modelId="{2CACE485-D079-479A-93DB-367973A98245}" type="presParOf" srcId="{1E0B315D-1B8A-4316-80A9-9995D405E699}" destId="{FEE23136-070F-4E9E-AE49-D36931A68AEE}" srcOrd="3" destOrd="0" presId="urn:microsoft.com/office/officeart/2005/8/layout/hierarchy1"/>
    <dgm:cxn modelId="{65B7B188-C594-44D7-853B-B09ECD8D1265}" type="presParOf" srcId="{FEE23136-070F-4E9E-AE49-D36931A68AEE}" destId="{5926B47B-A1FD-4BE2-A70D-416F5F908B33}" srcOrd="0" destOrd="0" presId="urn:microsoft.com/office/officeart/2005/8/layout/hierarchy1"/>
    <dgm:cxn modelId="{4700B34D-8C06-46E8-B77C-10343AA37D6F}" type="presParOf" srcId="{5926B47B-A1FD-4BE2-A70D-416F5F908B33}" destId="{27859CDD-EC98-4523-98B1-4634B2DF56E0}" srcOrd="0" destOrd="0" presId="urn:microsoft.com/office/officeart/2005/8/layout/hierarchy1"/>
    <dgm:cxn modelId="{76297684-2BD5-46FB-9E21-EAA1AE4D8F75}" type="presParOf" srcId="{5926B47B-A1FD-4BE2-A70D-416F5F908B33}" destId="{2484F63F-3E1D-4DC3-BEDF-680772C2E321}" srcOrd="1" destOrd="0" presId="urn:microsoft.com/office/officeart/2005/8/layout/hierarchy1"/>
    <dgm:cxn modelId="{6AD5D792-AD76-4509-BAFA-2AF9685B89D6}" type="presParOf" srcId="{FEE23136-070F-4E9E-AE49-D36931A68AEE}" destId="{53D37070-F7F1-485D-B8A6-074200FD7FD3}" srcOrd="1" destOrd="0" presId="urn:microsoft.com/office/officeart/2005/8/layout/hierarchy1"/>
    <dgm:cxn modelId="{DD3D3A61-B131-4C07-8201-6752647E5458}" type="presParOf" srcId="{53D37070-F7F1-485D-B8A6-074200FD7FD3}" destId="{31604E9D-670B-4959-8B3F-7A15CBD47393}" srcOrd="0" destOrd="0" presId="urn:microsoft.com/office/officeart/2005/8/layout/hierarchy1"/>
    <dgm:cxn modelId="{21C5ADF2-00A9-4425-86F6-80D42B092A1E}" type="presParOf" srcId="{53D37070-F7F1-485D-B8A6-074200FD7FD3}" destId="{8A490AD5-3D55-42BD-B0C4-AE986A012179}" srcOrd="1" destOrd="0" presId="urn:microsoft.com/office/officeart/2005/8/layout/hierarchy1"/>
    <dgm:cxn modelId="{DE8CA4EE-BDCA-4BA9-A72E-AD496EC8A4C6}" type="presParOf" srcId="{8A490AD5-3D55-42BD-B0C4-AE986A012179}" destId="{C3BDCCAE-F865-4386-9121-83FE1E9380BB}" srcOrd="0" destOrd="0" presId="urn:microsoft.com/office/officeart/2005/8/layout/hierarchy1"/>
    <dgm:cxn modelId="{5FCB4C3B-9C55-411F-AB4F-4BCEDA914920}" type="presParOf" srcId="{C3BDCCAE-F865-4386-9121-83FE1E9380BB}" destId="{E49266ED-70F5-40B3-A928-744F61AB1012}" srcOrd="0" destOrd="0" presId="urn:microsoft.com/office/officeart/2005/8/layout/hierarchy1"/>
    <dgm:cxn modelId="{45E9A107-9C49-4676-8892-E7D5F406B071}" type="presParOf" srcId="{C3BDCCAE-F865-4386-9121-83FE1E9380BB}" destId="{B9F9EECB-6231-4F1B-A2A8-2D4A51685261}" srcOrd="1" destOrd="0" presId="urn:microsoft.com/office/officeart/2005/8/layout/hierarchy1"/>
    <dgm:cxn modelId="{1CB0E6AB-0360-44AA-8479-180308DAB8AB}" type="presParOf" srcId="{8A490AD5-3D55-42BD-B0C4-AE986A012179}" destId="{0E80881E-1A69-40F3-98FA-5D124B94B1E3}" srcOrd="1" destOrd="0" presId="urn:microsoft.com/office/officeart/2005/8/layout/hierarchy1"/>
    <dgm:cxn modelId="{8C631BE3-1B1F-4129-8838-F0AEEC93FDE1}" type="presParOf" srcId="{0E80881E-1A69-40F3-98FA-5D124B94B1E3}" destId="{B05D5D02-415E-413F-8626-0D9D4095D898}" srcOrd="0" destOrd="0" presId="urn:microsoft.com/office/officeart/2005/8/layout/hierarchy1"/>
    <dgm:cxn modelId="{B28CA02B-461F-49BC-B496-D38AD41E20E2}" type="presParOf" srcId="{0E80881E-1A69-40F3-98FA-5D124B94B1E3}" destId="{2ACF668B-01AB-4653-ACF7-598ECD369A87}" srcOrd="1" destOrd="0" presId="urn:microsoft.com/office/officeart/2005/8/layout/hierarchy1"/>
    <dgm:cxn modelId="{E7B2EB7E-3061-48BA-BB21-6AD1DD47E462}" type="presParOf" srcId="{2ACF668B-01AB-4653-ACF7-598ECD369A87}" destId="{15BB35A2-B18E-4CBE-AF4E-88A380E7ACF5}" srcOrd="0" destOrd="0" presId="urn:microsoft.com/office/officeart/2005/8/layout/hierarchy1"/>
    <dgm:cxn modelId="{6105FDD0-B857-4700-BAFF-2BC45FB07D2D}" type="presParOf" srcId="{15BB35A2-B18E-4CBE-AF4E-88A380E7ACF5}" destId="{36A4E316-DC4A-4165-B346-83FAF0F4C77F}" srcOrd="0" destOrd="0" presId="urn:microsoft.com/office/officeart/2005/8/layout/hierarchy1"/>
    <dgm:cxn modelId="{FF82A8E5-5C2C-4A46-B4B9-6506E58F6215}" type="presParOf" srcId="{15BB35A2-B18E-4CBE-AF4E-88A380E7ACF5}" destId="{B318A298-D544-46FB-AE6B-E2E3842099BE}" srcOrd="1" destOrd="0" presId="urn:microsoft.com/office/officeart/2005/8/layout/hierarchy1"/>
    <dgm:cxn modelId="{1ADDF56D-F9E1-49F9-BD80-0C96656FA6E5}" type="presParOf" srcId="{2ACF668B-01AB-4653-ACF7-598ECD369A87}" destId="{F6A04CA4-A98C-445A-8523-8E7D6118E803}" srcOrd="1" destOrd="0" presId="urn:microsoft.com/office/officeart/2005/8/layout/hierarchy1"/>
    <dgm:cxn modelId="{5DE1DF0F-AB16-4E93-B66D-98D7CB9DC5FE}" type="presParOf" srcId="{F6A04CA4-A98C-445A-8523-8E7D6118E803}" destId="{44C452BA-8554-425B-9D27-9302DE893629}" srcOrd="0" destOrd="0" presId="urn:microsoft.com/office/officeart/2005/8/layout/hierarchy1"/>
    <dgm:cxn modelId="{7EBE2848-EC34-4757-BA0D-EECC73DCF2E9}" type="presParOf" srcId="{F6A04CA4-A98C-445A-8523-8E7D6118E803}" destId="{A8346F7F-5F34-4EB4-AFD7-565C7D71EDB2}" srcOrd="1" destOrd="0" presId="urn:microsoft.com/office/officeart/2005/8/layout/hierarchy1"/>
    <dgm:cxn modelId="{56CBB180-DE97-4A0F-9EE7-46733AC53B24}" type="presParOf" srcId="{A8346F7F-5F34-4EB4-AFD7-565C7D71EDB2}" destId="{5C490EBD-7EE0-42FC-9AD1-385433274F3F}" srcOrd="0" destOrd="0" presId="urn:microsoft.com/office/officeart/2005/8/layout/hierarchy1"/>
    <dgm:cxn modelId="{6D22A6DD-567A-42D6-A371-A1D53E2C335E}" type="presParOf" srcId="{5C490EBD-7EE0-42FC-9AD1-385433274F3F}" destId="{5AC537B9-F935-424B-A014-970324021295}" srcOrd="0" destOrd="0" presId="urn:microsoft.com/office/officeart/2005/8/layout/hierarchy1"/>
    <dgm:cxn modelId="{0DFD5FD9-1285-4F1F-B633-BCBC46DF0EB1}" type="presParOf" srcId="{5C490EBD-7EE0-42FC-9AD1-385433274F3F}" destId="{BCC453E5-E9D8-4EE4-B7A9-23DD8C8CF1E9}" srcOrd="1" destOrd="0" presId="urn:microsoft.com/office/officeart/2005/8/layout/hierarchy1"/>
    <dgm:cxn modelId="{56A61B30-59FE-4463-A687-B35F33FA7907}" type="presParOf" srcId="{A8346F7F-5F34-4EB4-AFD7-565C7D71EDB2}" destId="{3C9C874C-8423-4332-A74F-2ED288FFFB51}" srcOrd="1" destOrd="0" presId="urn:microsoft.com/office/officeart/2005/8/layout/hierarchy1"/>
    <dgm:cxn modelId="{6FC3503A-37E4-4EA9-9FC5-E112144E8D14}" type="presParOf" srcId="{F6A04CA4-A98C-445A-8523-8E7D6118E803}" destId="{38BCD1EF-A625-437A-8913-5A8A02F8E49C}" srcOrd="2" destOrd="0" presId="urn:microsoft.com/office/officeart/2005/8/layout/hierarchy1"/>
    <dgm:cxn modelId="{7076C0C3-9F55-4EA8-A3CF-3016C75F7711}" type="presParOf" srcId="{F6A04CA4-A98C-445A-8523-8E7D6118E803}" destId="{CBBEA05A-F7AC-439E-A996-20C59F6AD611}" srcOrd="3" destOrd="0" presId="urn:microsoft.com/office/officeart/2005/8/layout/hierarchy1"/>
    <dgm:cxn modelId="{9F1BCD86-5CAA-40A9-BA4B-6F13B309FF7C}" type="presParOf" srcId="{CBBEA05A-F7AC-439E-A996-20C59F6AD611}" destId="{494543C8-1181-46AA-9DFD-4E81F19CD0C0}" srcOrd="0" destOrd="0" presId="urn:microsoft.com/office/officeart/2005/8/layout/hierarchy1"/>
    <dgm:cxn modelId="{4EBF94EA-AF53-4B71-AC09-AAD788A259BE}" type="presParOf" srcId="{494543C8-1181-46AA-9DFD-4E81F19CD0C0}" destId="{175A1A82-F6BF-499D-A0A5-D67CE14A327E}" srcOrd="0" destOrd="0" presId="urn:microsoft.com/office/officeart/2005/8/layout/hierarchy1"/>
    <dgm:cxn modelId="{456D630B-3801-4D39-8D81-C7CF593D8627}" type="presParOf" srcId="{494543C8-1181-46AA-9DFD-4E81F19CD0C0}" destId="{B884F8E8-B683-4377-BE63-2AFD229C9101}" srcOrd="1" destOrd="0" presId="urn:microsoft.com/office/officeart/2005/8/layout/hierarchy1"/>
    <dgm:cxn modelId="{65D3253E-4BA5-4D6A-AFD5-464EB79AE9E8}" type="presParOf" srcId="{CBBEA05A-F7AC-439E-A996-20C59F6AD611}" destId="{2C765928-A448-4BF6-8DE4-7F56A44E8D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BCD1EF-A625-437A-8913-5A8A02F8E49C}">
      <dsp:nvSpPr>
        <dsp:cNvPr id="0" name=""/>
        <dsp:cNvSpPr/>
      </dsp:nvSpPr>
      <dsp:spPr>
        <a:xfrm>
          <a:off x="8321706" y="4378784"/>
          <a:ext cx="1467669" cy="46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88"/>
              </a:lnTo>
              <a:lnTo>
                <a:pt x="1467669" y="313588"/>
              </a:lnTo>
              <a:lnTo>
                <a:pt x="1467669" y="46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452BA-8554-425B-9D27-9302DE893629}">
      <dsp:nvSpPr>
        <dsp:cNvPr id="0" name=""/>
        <dsp:cNvSpPr/>
      </dsp:nvSpPr>
      <dsp:spPr>
        <a:xfrm>
          <a:off x="7138284" y="4378784"/>
          <a:ext cx="1183422" cy="460164"/>
        </a:xfrm>
        <a:custGeom>
          <a:avLst/>
          <a:gdLst/>
          <a:ahLst/>
          <a:cxnLst/>
          <a:rect l="0" t="0" r="0" b="0"/>
          <a:pathLst>
            <a:path>
              <a:moveTo>
                <a:pt x="1183422" y="0"/>
              </a:moveTo>
              <a:lnTo>
                <a:pt x="1183422" y="313588"/>
              </a:lnTo>
              <a:lnTo>
                <a:pt x="0" y="313588"/>
              </a:lnTo>
              <a:lnTo>
                <a:pt x="0" y="46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D5D02-415E-413F-8626-0D9D4095D898}">
      <dsp:nvSpPr>
        <dsp:cNvPr id="0" name=""/>
        <dsp:cNvSpPr/>
      </dsp:nvSpPr>
      <dsp:spPr>
        <a:xfrm>
          <a:off x="8275986" y="3188643"/>
          <a:ext cx="91440" cy="460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04E9D-670B-4959-8B3F-7A15CBD47393}">
      <dsp:nvSpPr>
        <dsp:cNvPr id="0" name=""/>
        <dsp:cNvSpPr/>
      </dsp:nvSpPr>
      <dsp:spPr>
        <a:xfrm>
          <a:off x="8275986" y="1982939"/>
          <a:ext cx="91440" cy="460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2873D-D8B0-44E9-B48E-97F4400B09F5}">
      <dsp:nvSpPr>
        <dsp:cNvPr id="0" name=""/>
        <dsp:cNvSpPr/>
      </dsp:nvSpPr>
      <dsp:spPr>
        <a:xfrm>
          <a:off x="5573228" y="707377"/>
          <a:ext cx="2748477" cy="54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930"/>
              </a:lnTo>
              <a:lnTo>
                <a:pt x="2748477" y="396930"/>
              </a:lnTo>
              <a:lnTo>
                <a:pt x="2748477" y="543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04AA7-35EF-4313-87F8-9A5B8D011B1B}">
      <dsp:nvSpPr>
        <dsp:cNvPr id="0" name=""/>
        <dsp:cNvSpPr/>
      </dsp:nvSpPr>
      <dsp:spPr>
        <a:xfrm>
          <a:off x="4272538" y="4508513"/>
          <a:ext cx="91440" cy="460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CB1D7-38B8-4D5B-B226-9045A48078DC}">
      <dsp:nvSpPr>
        <dsp:cNvPr id="0" name=""/>
        <dsp:cNvSpPr/>
      </dsp:nvSpPr>
      <dsp:spPr>
        <a:xfrm>
          <a:off x="4272538" y="3282684"/>
          <a:ext cx="91440" cy="460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49F13-4641-40B8-94B9-BCE29D7B1F50}">
      <dsp:nvSpPr>
        <dsp:cNvPr id="0" name=""/>
        <dsp:cNvSpPr/>
      </dsp:nvSpPr>
      <dsp:spPr>
        <a:xfrm>
          <a:off x="3110675" y="2000672"/>
          <a:ext cx="1207582" cy="46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88"/>
              </a:lnTo>
              <a:lnTo>
                <a:pt x="1207582" y="313588"/>
              </a:lnTo>
              <a:lnTo>
                <a:pt x="1207582" y="46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4DBB2-41C1-43B3-89B7-11DB1885CB3E}">
      <dsp:nvSpPr>
        <dsp:cNvPr id="0" name=""/>
        <dsp:cNvSpPr/>
      </dsp:nvSpPr>
      <dsp:spPr>
        <a:xfrm>
          <a:off x="1534701" y="4611757"/>
          <a:ext cx="91440" cy="363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AE657-31D7-4F39-8156-187A368C4070}">
      <dsp:nvSpPr>
        <dsp:cNvPr id="0" name=""/>
        <dsp:cNvSpPr/>
      </dsp:nvSpPr>
      <dsp:spPr>
        <a:xfrm>
          <a:off x="1534701" y="3271190"/>
          <a:ext cx="91440" cy="556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6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9E3B5-5FB4-452B-9885-4ACFC9514BEE}">
      <dsp:nvSpPr>
        <dsp:cNvPr id="0" name=""/>
        <dsp:cNvSpPr/>
      </dsp:nvSpPr>
      <dsp:spPr>
        <a:xfrm>
          <a:off x="1580421" y="2000672"/>
          <a:ext cx="1530254" cy="460164"/>
        </a:xfrm>
        <a:custGeom>
          <a:avLst/>
          <a:gdLst/>
          <a:ahLst/>
          <a:cxnLst/>
          <a:rect l="0" t="0" r="0" b="0"/>
          <a:pathLst>
            <a:path>
              <a:moveTo>
                <a:pt x="1530254" y="0"/>
              </a:moveTo>
              <a:lnTo>
                <a:pt x="1530254" y="313588"/>
              </a:lnTo>
              <a:lnTo>
                <a:pt x="0" y="313588"/>
              </a:lnTo>
              <a:lnTo>
                <a:pt x="0" y="46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96283-3139-4253-BBF5-50F29FB254BA}">
      <dsp:nvSpPr>
        <dsp:cNvPr id="0" name=""/>
        <dsp:cNvSpPr/>
      </dsp:nvSpPr>
      <dsp:spPr>
        <a:xfrm>
          <a:off x="3110675" y="707377"/>
          <a:ext cx="2462553" cy="543506"/>
        </a:xfrm>
        <a:custGeom>
          <a:avLst/>
          <a:gdLst/>
          <a:ahLst/>
          <a:cxnLst/>
          <a:rect l="0" t="0" r="0" b="0"/>
          <a:pathLst>
            <a:path>
              <a:moveTo>
                <a:pt x="2462553" y="0"/>
              </a:moveTo>
              <a:lnTo>
                <a:pt x="2462553" y="396930"/>
              </a:lnTo>
              <a:lnTo>
                <a:pt x="0" y="396930"/>
              </a:lnTo>
              <a:lnTo>
                <a:pt x="0" y="543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6D633-3720-4AC9-B624-E62D1D1EE776}">
      <dsp:nvSpPr>
        <dsp:cNvPr id="0" name=""/>
        <dsp:cNvSpPr/>
      </dsp:nvSpPr>
      <dsp:spPr>
        <a:xfrm>
          <a:off x="3654681" y="-82017"/>
          <a:ext cx="3837095" cy="789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6B178-EC23-4D16-866C-6F5302462CDA}">
      <dsp:nvSpPr>
        <dsp:cNvPr id="0" name=""/>
        <dsp:cNvSpPr/>
      </dsp:nvSpPr>
      <dsp:spPr>
        <a:xfrm>
          <a:off x="3830484" y="84995"/>
          <a:ext cx="3837095" cy="7893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DETERMINERS</a:t>
          </a:r>
          <a:endParaRPr lang="en-IN" sz="3200" kern="1200" dirty="0"/>
        </a:p>
      </dsp:txBody>
      <dsp:txXfrm>
        <a:off x="3830484" y="84995"/>
        <a:ext cx="3837095" cy="789394"/>
      </dsp:txXfrm>
    </dsp:sp>
    <dsp:sp modelId="{70B25450-91A7-43A8-B42D-C30D654E6C12}">
      <dsp:nvSpPr>
        <dsp:cNvPr id="0" name=""/>
        <dsp:cNvSpPr/>
      </dsp:nvSpPr>
      <dsp:spPr>
        <a:xfrm>
          <a:off x="2156117" y="1250883"/>
          <a:ext cx="1909117" cy="749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45C79-0039-4492-B7D1-9654EDAFDEB3}">
      <dsp:nvSpPr>
        <dsp:cNvPr id="0" name=""/>
        <dsp:cNvSpPr/>
      </dsp:nvSpPr>
      <dsp:spPr>
        <a:xfrm>
          <a:off x="2331920" y="1417896"/>
          <a:ext cx="1909117" cy="749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7030A0"/>
              </a:solidFill>
            </a:rPr>
            <a:t>SPECIFIC </a:t>
          </a:r>
          <a:endParaRPr lang="en-IN" sz="2000" kern="1200" dirty="0">
            <a:solidFill>
              <a:srgbClr val="7030A0"/>
            </a:solidFill>
          </a:endParaRPr>
        </a:p>
      </dsp:txBody>
      <dsp:txXfrm>
        <a:off x="2331920" y="1417896"/>
        <a:ext cx="1909117" cy="749788"/>
      </dsp:txXfrm>
    </dsp:sp>
    <dsp:sp modelId="{EA1EA777-40A5-490F-9929-CA8C80E0CDFC}">
      <dsp:nvSpPr>
        <dsp:cNvPr id="0" name=""/>
        <dsp:cNvSpPr/>
      </dsp:nvSpPr>
      <dsp:spPr>
        <a:xfrm>
          <a:off x="548641" y="2460837"/>
          <a:ext cx="2063558" cy="810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10F45-F1D1-4641-B03C-895286809E04}">
      <dsp:nvSpPr>
        <dsp:cNvPr id="0" name=""/>
        <dsp:cNvSpPr/>
      </dsp:nvSpPr>
      <dsp:spPr>
        <a:xfrm>
          <a:off x="724445" y="2627850"/>
          <a:ext cx="2063558" cy="810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3"/>
              </a:solidFill>
            </a:rPr>
            <a:t>ARTICLES</a:t>
          </a:r>
          <a:endParaRPr lang="en-IN" sz="1800" kern="1200" dirty="0">
            <a:solidFill>
              <a:schemeClr val="accent3"/>
            </a:solidFill>
          </a:endParaRPr>
        </a:p>
      </dsp:txBody>
      <dsp:txXfrm>
        <a:off x="724445" y="2627850"/>
        <a:ext cx="2063558" cy="810353"/>
      </dsp:txXfrm>
    </dsp:sp>
    <dsp:sp modelId="{455E00C0-C036-4432-8F97-C5B5D2690E7E}">
      <dsp:nvSpPr>
        <dsp:cNvPr id="0" name=""/>
        <dsp:cNvSpPr/>
      </dsp:nvSpPr>
      <dsp:spPr>
        <a:xfrm>
          <a:off x="597833" y="3828069"/>
          <a:ext cx="1965175" cy="783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AC60B-455B-437B-A2F8-BE11D82EAEA7}">
      <dsp:nvSpPr>
        <dsp:cNvPr id="0" name=""/>
        <dsp:cNvSpPr/>
      </dsp:nvSpPr>
      <dsp:spPr>
        <a:xfrm>
          <a:off x="773636" y="3995082"/>
          <a:ext cx="1965175" cy="783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DISTRIBUTIVES</a:t>
          </a:r>
          <a:endParaRPr lang="en-IN" sz="1600" kern="1200" dirty="0">
            <a:solidFill>
              <a:srgbClr val="002060"/>
            </a:solidFill>
          </a:endParaRPr>
        </a:p>
      </dsp:txBody>
      <dsp:txXfrm>
        <a:off x="773636" y="3995082"/>
        <a:ext cx="1965175" cy="783688"/>
      </dsp:txXfrm>
    </dsp:sp>
    <dsp:sp modelId="{DBA5E88B-8C85-4AD4-B755-A0F3597541A2}">
      <dsp:nvSpPr>
        <dsp:cNvPr id="0" name=""/>
        <dsp:cNvSpPr/>
      </dsp:nvSpPr>
      <dsp:spPr>
        <a:xfrm>
          <a:off x="655790" y="4975208"/>
          <a:ext cx="1849261" cy="1061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C7119-AEE6-4B89-B2CC-EE3CE27DE483}">
      <dsp:nvSpPr>
        <dsp:cNvPr id="0" name=""/>
        <dsp:cNvSpPr/>
      </dsp:nvSpPr>
      <dsp:spPr>
        <a:xfrm>
          <a:off x="831593" y="5142221"/>
          <a:ext cx="1849261" cy="1061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5"/>
              </a:solidFill>
            </a:rPr>
            <a:t>POSSESSIVES</a:t>
          </a:r>
          <a:endParaRPr lang="en-IN" sz="1800" kern="1200" dirty="0">
            <a:solidFill>
              <a:schemeClr val="accent5"/>
            </a:solidFill>
          </a:endParaRPr>
        </a:p>
      </dsp:txBody>
      <dsp:txXfrm>
        <a:off x="831593" y="5142221"/>
        <a:ext cx="1849261" cy="1061311"/>
      </dsp:txXfrm>
    </dsp:sp>
    <dsp:sp modelId="{8EE6911F-C709-4080-B219-5424209F73B6}">
      <dsp:nvSpPr>
        <dsp:cNvPr id="0" name=""/>
        <dsp:cNvSpPr/>
      </dsp:nvSpPr>
      <dsp:spPr>
        <a:xfrm>
          <a:off x="2963807" y="2460837"/>
          <a:ext cx="2708902" cy="821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E3426-9652-461A-BD03-B2C6F0952C2D}">
      <dsp:nvSpPr>
        <dsp:cNvPr id="0" name=""/>
        <dsp:cNvSpPr/>
      </dsp:nvSpPr>
      <dsp:spPr>
        <a:xfrm>
          <a:off x="3139610" y="2627850"/>
          <a:ext cx="2708902" cy="82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>
                  <a:lumMod val="50000"/>
                </a:schemeClr>
              </a:solidFill>
            </a:rPr>
            <a:t>DEMONSTRATIVES</a:t>
          </a:r>
          <a:endParaRPr lang="en-IN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3139610" y="2627850"/>
        <a:ext cx="2708902" cy="821847"/>
      </dsp:txXfrm>
    </dsp:sp>
    <dsp:sp modelId="{68E02159-4D11-47F6-BAF5-500534F7F5BC}">
      <dsp:nvSpPr>
        <dsp:cNvPr id="0" name=""/>
        <dsp:cNvSpPr/>
      </dsp:nvSpPr>
      <dsp:spPr>
        <a:xfrm>
          <a:off x="3241251" y="3742849"/>
          <a:ext cx="2154014" cy="765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D231B-D07C-44CF-8B25-DBF3EBC43E5B}">
      <dsp:nvSpPr>
        <dsp:cNvPr id="0" name=""/>
        <dsp:cNvSpPr/>
      </dsp:nvSpPr>
      <dsp:spPr>
        <a:xfrm>
          <a:off x="3417054" y="3909862"/>
          <a:ext cx="2154014" cy="765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NUMERALS</a:t>
          </a:r>
          <a:endParaRPr lang="en-IN" sz="1600" kern="1200" dirty="0">
            <a:solidFill>
              <a:srgbClr val="C00000"/>
            </a:solidFill>
          </a:endParaRPr>
        </a:p>
      </dsp:txBody>
      <dsp:txXfrm>
        <a:off x="3417054" y="3909862"/>
        <a:ext cx="2154014" cy="765663"/>
      </dsp:txXfrm>
    </dsp:sp>
    <dsp:sp modelId="{F8ACA554-37DB-4188-8A27-120FC74CBD14}">
      <dsp:nvSpPr>
        <dsp:cNvPr id="0" name=""/>
        <dsp:cNvSpPr/>
      </dsp:nvSpPr>
      <dsp:spPr>
        <a:xfrm>
          <a:off x="3141705" y="4968678"/>
          <a:ext cx="2353106" cy="100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8A671-3CA4-496D-A994-B01D360A8D6C}">
      <dsp:nvSpPr>
        <dsp:cNvPr id="0" name=""/>
        <dsp:cNvSpPr/>
      </dsp:nvSpPr>
      <dsp:spPr>
        <a:xfrm>
          <a:off x="3317508" y="5135691"/>
          <a:ext cx="2353106" cy="1004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B050"/>
              </a:solidFill>
            </a:rPr>
            <a:t>INTERROGATIVES</a:t>
          </a:r>
          <a:endParaRPr lang="en-IN" sz="1600" kern="1200" dirty="0">
            <a:solidFill>
              <a:srgbClr val="00B050"/>
            </a:solidFill>
          </a:endParaRPr>
        </a:p>
      </dsp:txBody>
      <dsp:txXfrm>
        <a:off x="3317508" y="5135691"/>
        <a:ext cx="2353106" cy="1004715"/>
      </dsp:txXfrm>
    </dsp:sp>
    <dsp:sp modelId="{27859CDD-EC98-4523-98B1-4634B2DF56E0}">
      <dsp:nvSpPr>
        <dsp:cNvPr id="0" name=""/>
        <dsp:cNvSpPr/>
      </dsp:nvSpPr>
      <dsp:spPr>
        <a:xfrm>
          <a:off x="7402352" y="1250883"/>
          <a:ext cx="1838708" cy="732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4F63F-3E1D-4DC3-BEDF-680772C2E321}">
      <dsp:nvSpPr>
        <dsp:cNvPr id="0" name=""/>
        <dsp:cNvSpPr/>
      </dsp:nvSpPr>
      <dsp:spPr>
        <a:xfrm>
          <a:off x="7578155" y="1417896"/>
          <a:ext cx="1838708" cy="732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GENERAL</a:t>
          </a:r>
          <a:endParaRPr lang="en-IN" sz="2000" kern="1200" dirty="0">
            <a:solidFill>
              <a:srgbClr val="FF0000"/>
            </a:solidFill>
          </a:endParaRPr>
        </a:p>
      </dsp:txBody>
      <dsp:txXfrm>
        <a:off x="7578155" y="1417896"/>
        <a:ext cx="1838708" cy="732055"/>
      </dsp:txXfrm>
    </dsp:sp>
    <dsp:sp modelId="{E49266ED-70F5-40B3-A928-744F61AB1012}">
      <dsp:nvSpPr>
        <dsp:cNvPr id="0" name=""/>
        <dsp:cNvSpPr/>
      </dsp:nvSpPr>
      <dsp:spPr>
        <a:xfrm>
          <a:off x="7058391" y="2443104"/>
          <a:ext cx="2526629" cy="745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9EECB-6231-4F1B-A2A8-2D4A51685261}">
      <dsp:nvSpPr>
        <dsp:cNvPr id="0" name=""/>
        <dsp:cNvSpPr/>
      </dsp:nvSpPr>
      <dsp:spPr>
        <a:xfrm>
          <a:off x="7234194" y="2610117"/>
          <a:ext cx="2526629" cy="7455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3">
                  <a:lumMod val="75000"/>
                </a:schemeClr>
              </a:solidFill>
            </a:rPr>
            <a:t>ARTICLES</a:t>
          </a:r>
          <a:endParaRPr lang="en-IN" sz="18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7234194" y="2610117"/>
        <a:ext cx="2526629" cy="745539"/>
      </dsp:txXfrm>
    </dsp:sp>
    <dsp:sp modelId="{36A4E316-DC4A-4165-B346-83FAF0F4C77F}">
      <dsp:nvSpPr>
        <dsp:cNvPr id="0" name=""/>
        <dsp:cNvSpPr/>
      </dsp:nvSpPr>
      <dsp:spPr>
        <a:xfrm>
          <a:off x="7029927" y="3648808"/>
          <a:ext cx="2583558" cy="729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8A298-D544-46FB-AE6B-E2E3842099BE}">
      <dsp:nvSpPr>
        <dsp:cNvPr id="0" name=""/>
        <dsp:cNvSpPr/>
      </dsp:nvSpPr>
      <dsp:spPr>
        <a:xfrm>
          <a:off x="7205730" y="3815821"/>
          <a:ext cx="2583558" cy="729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</a:rPr>
            <a:t>DISTRIBUTIVES</a:t>
          </a:r>
          <a:endParaRPr lang="en-IN" sz="1800" kern="1200" dirty="0">
            <a:solidFill>
              <a:srgbClr val="002060"/>
            </a:solidFill>
          </a:endParaRPr>
        </a:p>
      </dsp:txBody>
      <dsp:txXfrm>
        <a:off x="7205730" y="3815821"/>
        <a:ext cx="2583558" cy="729975"/>
      </dsp:txXfrm>
    </dsp:sp>
    <dsp:sp modelId="{5AC537B9-F935-424B-A014-970324021295}">
      <dsp:nvSpPr>
        <dsp:cNvPr id="0" name=""/>
        <dsp:cNvSpPr/>
      </dsp:nvSpPr>
      <dsp:spPr>
        <a:xfrm>
          <a:off x="5846418" y="4838949"/>
          <a:ext cx="2583732" cy="665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453E5-E9D8-4EE4-B7A9-23DD8C8CF1E9}">
      <dsp:nvSpPr>
        <dsp:cNvPr id="0" name=""/>
        <dsp:cNvSpPr/>
      </dsp:nvSpPr>
      <dsp:spPr>
        <a:xfrm>
          <a:off x="6022221" y="5005962"/>
          <a:ext cx="2583732" cy="665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7030A0"/>
              </a:solidFill>
            </a:rPr>
            <a:t>INTERROGATIVES</a:t>
          </a:r>
          <a:endParaRPr lang="en-IN" sz="1800" kern="1200" dirty="0">
            <a:solidFill>
              <a:srgbClr val="7030A0"/>
            </a:solidFill>
          </a:endParaRPr>
        </a:p>
      </dsp:txBody>
      <dsp:txXfrm>
        <a:off x="6022221" y="5005962"/>
        <a:ext cx="2583732" cy="665131"/>
      </dsp:txXfrm>
    </dsp:sp>
    <dsp:sp modelId="{175A1A82-F6BF-499D-A0A5-D67CE14A327E}">
      <dsp:nvSpPr>
        <dsp:cNvPr id="0" name=""/>
        <dsp:cNvSpPr/>
      </dsp:nvSpPr>
      <dsp:spPr>
        <a:xfrm>
          <a:off x="8781757" y="4838949"/>
          <a:ext cx="2015237" cy="641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F8E8-B683-4377-BE63-2AFD229C9101}">
      <dsp:nvSpPr>
        <dsp:cNvPr id="0" name=""/>
        <dsp:cNvSpPr/>
      </dsp:nvSpPr>
      <dsp:spPr>
        <a:xfrm>
          <a:off x="8957560" y="5005962"/>
          <a:ext cx="2015237" cy="64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QUANTIFIERS</a:t>
          </a:r>
          <a:endParaRPr lang="en-IN" sz="2000" kern="1200" dirty="0"/>
        </a:p>
      </dsp:txBody>
      <dsp:txXfrm>
        <a:off x="8957560" y="5005962"/>
        <a:ext cx="2015237" cy="641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A45BA1-980A-4507-BE5A-5C1E7C2FFD8F}">
              <a:rPr lang="en-US"/>
              <a:pPr rtl="0"/>
              <a:t>24/8/2016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7E03411-58E2-43FD-AE1D-AD77DFF8CB20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A3416D-7FED-43BC-AA7C-D92DBA01ED64}">
              <a:rPr lang="en-US"/>
              <a:pPr rtl="0"/>
              <a:t>24/8/2016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DC57A8-AE18-4654-B6AF-04B3577165BE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 rtl="0"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99945-0A15-4715-AB6C-F5E56CF20F70}">
              <a:rPr lang="en-US"/>
              <a:pPr rtl="0"/>
              <a:t>24/8/2016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n-US" smtClean="0"/>
              <a:pPr rt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4CF99945-0A15-4715-AB6C-F5E56CF20F70}">
              <a:rPr lang="en-US" smtClean="0"/>
              <a:pPr rtl="0"/>
              <a:t>24/8/2016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com/url?sa=i&amp;rct=j&amp;q=&amp;esrc=s&amp;source=images&amp;cd=&amp;cad=rja&amp;uact=8&amp;ved=2ahUKEwjci763xt_bAhWaXSsKHYacD-IQjRx6BAgBEAU&amp;url=https://www.shutterstock.com/search/cartoon+map&amp;psig=AOvVaw3BzqO0Rfkj3St3NAqlmXQq&amp;ust=152949161364899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smtClean="0"/>
              <a:t>   </a:t>
            </a:r>
            <a:r>
              <a:rPr lang="en-GB" sz="6000" b="1" i="1" dirty="0" smtClean="0">
                <a:solidFill>
                  <a:srgbClr val="00B050"/>
                </a:solidFill>
              </a:rPr>
              <a:t>DETERMINERS</a:t>
            </a:r>
            <a:endParaRPr lang="en-GB" b="1" i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542" y="4911633"/>
            <a:ext cx="8020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SUBMITTED </a:t>
            </a:r>
            <a:r>
              <a:rPr lang="en-US" sz="2400" dirty="0" smtClean="0">
                <a:solidFill>
                  <a:srgbClr val="FF0000"/>
                </a:solidFill>
              </a:rPr>
              <a:t>BY:    AARAV MAHAJAN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                   IX-B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ROLL </a:t>
            </a:r>
            <a:r>
              <a:rPr lang="en-US" sz="2400" dirty="0" smtClean="0">
                <a:solidFill>
                  <a:srgbClr val="FF0000"/>
                </a:solidFill>
              </a:rPr>
              <a:t>NO. 1</a:t>
            </a:r>
          </a:p>
          <a:p>
            <a:r>
              <a:rPr lang="en-US" sz="2400" u="sng" dirty="0" smtClean="0">
                <a:solidFill>
                  <a:srgbClr val="FF0000"/>
                </a:solidFill>
              </a:rPr>
              <a:t>SUBMITTED </a:t>
            </a:r>
            <a:r>
              <a:rPr lang="en-US" sz="2400" u="sng" dirty="0" smtClean="0">
                <a:solidFill>
                  <a:srgbClr val="FF0000"/>
                </a:solidFill>
              </a:rPr>
              <a:t>TO</a:t>
            </a:r>
            <a:r>
              <a:rPr lang="en-US" sz="2400" dirty="0" smtClean="0">
                <a:solidFill>
                  <a:srgbClr val="FF0000"/>
                </a:solidFill>
              </a:rPr>
              <a:t>:  Ms SHIVANI BATRA Ma`am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9675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94" y="195943"/>
            <a:ext cx="119438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</a:t>
            </a:r>
            <a:r>
              <a:rPr lang="en-US" sz="3200" b="1" dirty="0" smtClean="0">
                <a:solidFill>
                  <a:schemeClr val="accent5"/>
                </a:solidFill>
              </a:rPr>
              <a:t>GENERAL DETERMINERS</a:t>
            </a:r>
          </a:p>
          <a:p>
            <a:r>
              <a:rPr lang="en-US" sz="3200" b="1" dirty="0" smtClean="0">
                <a:solidFill>
                  <a:schemeClr val="accent5"/>
                </a:solidFill>
              </a:rPr>
              <a:t>                 INDEFINITE ARTICLES</a:t>
            </a:r>
          </a:p>
          <a:p>
            <a:r>
              <a:rPr lang="en-US" sz="3200" b="1" dirty="0" smtClean="0">
                <a:solidFill>
                  <a:schemeClr val="accent5"/>
                </a:solidFill>
              </a:rPr>
              <a:t>            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General determiners don’t refer to a specific noun.</a:t>
            </a:r>
          </a:p>
          <a:p>
            <a:pPr algn="ctr">
              <a:defRPr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The most frequently used general determiners are </a:t>
            </a:r>
            <a:r>
              <a:rPr lang="en-GB" sz="2000" dirty="0" smtClean="0">
                <a:solidFill>
                  <a:srgbClr val="FFC000"/>
                </a:solidFill>
              </a:rPr>
              <a:t>‘a’ 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or </a:t>
            </a:r>
            <a:r>
              <a:rPr lang="en-GB" sz="2000" dirty="0" smtClean="0">
                <a:solidFill>
                  <a:srgbClr val="FFC000"/>
                </a:solidFill>
              </a:rPr>
              <a:t>‘an’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GB" sz="2000" dirty="0" smtClean="0">
                <a:solidFill>
                  <a:srgbClr val="FFC000"/>
                </a:solidFill>
              </a:rPr>
              <a:t> 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which are often referred to as ‘the indefinite article’.</a:t>
            </a:r>
          </a:p>
          <a:p>
            <a:pPr>
              <a:defRPr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                     </a:t>
            </a:r>
          </a:p>
          <a:p>
            <a:pPr>
              <a:defRPr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                         </a:t>
            </a:r>
          </a:p>
          <a:p>
            <a:pPr>
              <a:defRPr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                    </a:t>
            </a:r>
          </a:p>
          <a:p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261258" y="2534194"/>
            <a:ext cx="4715690" cy="7968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smtClean="0">
                <a:solidFill>
                  <a:schemeClr val="bg1"/>
                </a:solidFill>
              </a:rPr>
              <a:t>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robot is made of steel.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336369" y="3419206"/>
            <a:ext cx="1254035" cy="947055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7382" y="4689566"/>
            <a:ext cx="4506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We use </a:t>
            </a:r>
            <a:r>
              <a:rPr lang="en-GB" dirty="0" smtClean="0">
                <a:solidFill>
                  <a:srgbClr val="FFC000"/>
                </a:solidFill>
              </a:rPr>
              <a:t>‘a’</a:t>
            </a:r>
            <a:r>
              <a:rPr lang="en-GB" dirty="0" smtClean="0">
                <a:solidFill>
                  <a:srgbClr val="7030A0"/>
                </a:solidFill>
              </a:rPr>
              <a:t> if we are talking generally about robots. If we were being specific about one particular robot then we would use the definite article </a:t>
            </a:r>
            <a:r>
              <a:rPr lang="en-GB" dirty="0" smtClean="0">
                <a:solidFill>
                  <a:srgbClr val="FFC000"/>
                </a:solidFill>
              </a:rPr>
              <a:t>‘the’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GB" dirty="0" smtClean="0">
              <a:solidFill>
                <a:srgbClr val="FFC000"/>
              </a:solidFill>
            </a:endParaRP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671" y="4036422"/>
            <a:ext cx="808046" cy="2354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5982789" y="2586446"/>
            <a:ext cx="5982788" cy="7837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smtClean="0">
                <a:solidFill>
                  <a:schemeClr val="bg1"/>
                </a:solidFill>
              </a:rPr>
              <a:t>An</a:t>
            </a:r>
            <a:r>
              <a:rPr lang="en-US" sz="2800" dirty="0" smtClean="0">
                <a:solidFill>
                  <a:schemeClr val="bg1"/>
                </a:solidFill>
              </a:rPr>
              <a:t> alien landed on our planet.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6200000" flipH="1">
            <a:off x="6172200" y="3455126"/>
            <a:ext cx="1280160" cy="79683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69726" y="4585063"/>
            <a:ext cx="583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1C1C1C"/>
                </a:solidFill>
              </a:rPr>
              <a:t>We use </a:t>
            </a:r>
            <a:r>
              <a:rPr lang="en-GB" sz="2000" dirty="0" smtClean="0">
                <a:solidFill>
                  <a:srgbClr val="FF0000"/>
                </a:solidFill>
              </a:rPr>
              <a:t>‘an’ </a:t>
            </a:r>
            <a:r>
              <a:rPr lang="en-GB" sz="2000" dirty="0" smtClean="0">
                <a:solidFill>
                  <a:srgbClr val="1C1C1C"/>
                </a:solidFill>
              </a:rPr>
              <a:t>if the noun starts with a vowel (a, e, </a:t>
            </a:r>
            <a:r>
              <a:rPr lang="en-GB" sz="2000" dirty="0" err="1" smtClean="0">
                <a:solidFill>
                  <a:srgbClr val="1C1C1C"/>
                </a:solidFill>
              </a:rPr>
              <a:t>i</a:t>
            </a:r>
            <a:r>
              <a:rPr lang="en-GB" sz="2000" dirty="0" smtClean="0">
                <a:solidFill>
                  <a:srgbClr val="1C1C1C"/>
                </a:solidFill>
              </a:rPr>
              <a:t> , o or u) to make it easier to say.</a:t>
            </a:r>
            <a:endParaRPr lang="en-GB" sz="2000" dirty="0">
              <a:solidFill>
                <a:srgbClr val="1C1C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2887" y="5252993"/>
            <a:ext cx="2206919" cy="140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513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DISTRIBUTIVE DETERMINERS: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                Distributive Determiners are also general.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              </a:t>
            </a:r>
          </a:p>
          <a:p>
            <a:r>
              <a:rPr lang="en-GB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           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0" y="1580605"/>
            <a:ext cx="2390504" cy="1254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Another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2534196" y="1515289"/>
            <a:ext cx="2233748" cy="13062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Enough</a:t>
            </a:r>
            <a:endParaRPr lang="en-IN" sz="1600" b="1" dirty="0"/>
          </a:p>
        </p:txBody>
      </p:sp>
      <p:sp>
        <p:nvSpPr>
          <p:cNvPr id="5" name="Isosceles Triangle 4"/>
          <p:cNvSpPr/>
          <p:nvPr/>
        </p:nvSpPr>
        <p:spPr>
          <a:xfrm>
            <a:off x="4872446" y="1515291"/>
            <a:ext cx="2259877" cy="13062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Most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7184572" y="1567542"/>
            <a:ext cx="2142307" cy="12409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Several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496698" y="1528355"/>
            <a:ext cx="2416627" cy="1267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Other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1417" y="3265714"/>
            <a:ext cx="851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US" sz="2800" b="1" u="sng" dirty="0" smtClean="0">
                <a:solidFill>
                  <a:srgbClr val="00B0F0"/>
                </a:solidFill>
              </a:rPr>
              <a:t>Most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people believe in God.</a:t>
            </a:r>
            <a:endParaRPr lang="en-I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 descr="people-praying-drawing-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263620">
            <a:off x="812074" y="3074997"/>
            <a:ext cx="1666448" cy="1719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2364377" y="5094514"/>
            <a:ext cx="633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Can I have </a:t>
            </a:r>
            <a:r>
              <a:rPr lang="en-US" sz="2800" b="1" u="sng" dirty="0" smtClean="0">
                <a:solidFill>
                  <a:srgbClr val="FF0000"/>
                </a:solidFill>
              </a:rPr>
              <a:t>another</a:t>
            </a:r>
            <a:r>
              <a:rPr lang="en-US" sz="2800" b="1" dirty="0" smtClean="0">
                <a:solidFill>
                  <a:srgbClr val="00B050"/>
                </a:solidFill>
              </a:rPr>
              <a:t> pen?</a:t>
            </a:r>
            <a:endParaRPr lang="en-IN" sz="2800" b="1" dirty="0">
              <a:solidFill>
                <a:srgbClr val="00B050"/>
              </a:solidFill>
            </a:endParaRPr>
          </a:p>
        </p:txBody>
      </p:sp>
      <p:pic>
        <p:nvPicPr>
          <p:cNvPr id="12" name="Picture 11" descr="sim2821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2691" y="4376057"/>
            <a:ext cx="1643744" cy="1682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10114790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6828" y="4376057"/>
            <a:ext cx="1614358" cy="165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2069"/>
            <a:ext cx="11978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3200" dirty="0" smtClean="0">
                <a:solidFill>
                  <a:srgbClr val="00B050"/>
                </a:solidFill>
              </a:rPr>
              <a:t>INTERROGATIVE DETERMINERS: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                      </a:t>
            </a:r>
            <a:r>
              <a:rPr lang="en-US" sz="2400" dirty="0" smtClean="0">
                <a:solidFill>
                  <a:srgbClr val="C00000"/>
                </a:solidFill>
              </a:rPr>
              <a:t>Interrogative determiners are also  general.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                     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            </a:t>
            </a:r>
            <a:endParaRPr lang="en-IN" dirty="0"/>
          </a:p>
        </p:txBody>
      </p:sp>
      <p:sp>
        <p:nvSpPr>
          <p:cNvPr id="6" name="Cloud 5"/>
          <p:cNvSpPr/>
          <p:nvPr/>
        </p:nvSpPr>
        <p:spPr>
          <a:xfrm>
            <a:off x="4271553" y="1306286"/>
            <a:ext cx="2521132" cy="1489165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What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7703" y="2965269"/>
            <a:ext cx="902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What</a:t>
            </a:r>
            <a:r>
              <a:rPr lang="en-US" sz="3200" b="1" dirty="0" smtClean="0"/>
              <a:t> gadgets amaze you the most?</a:t>
            </a:r>
            <a:endParaRPr lang="en-IN" sz="3200" b="1" dirty="0"/>
          </a:p>
        </p:txBody>
      </p:sp>
      <p:pic>
        <p:nvPicPr>
          <p:cNvPr id="5" name="Picture 4" descr="gadgets-with-social-networks_23-2147512011.jpg"/>
          <p:cNvPicPr>
            <a:picLocks noChangeAspect="1"/>
          </p:cNvPicPr>
          <p:nvPr/>
        </p:nvPicPr>
        <p:blipFill>
          <a:blip r:embed="rId2" cstate="print"/>
          <a:srcRect b="4484"/>
          <a:stretch>
            <a:fillRect/>
          </a:stretch>
        </p:blipFill>
        <p:spPr>
          <a:xfrm>
            <a:off x="175533" y="1949904"/>
            <a:ext cx="2622097" cy="2504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1476103" y="5016137"/>
            <a:ext cx="775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92D050"/>
                </a:solidFill>
              </a:rPr>
              <a:t>What</a:t>
            </a:r>
            <a:r>
              <a:rPr lang="en-US" sz="3200" b="1" dirty="0" smtClean="0">
                <a:solidFill>
                  <a:srgbClr val="0070C0"/>
                </a:solidFill>
              </a:rPr>
              <a:t> is this noise about?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10" name="Picture 9" descr="annoyed-neighb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6715" y="3723868"/>
            <a:ext cx="2986826" cy="2650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</a:t>
            </a:r>
          </a:p>
          <a:p>
            <a:r>
              <a:rPr lang="en-US" dirty="0" smtClean="0"/>
              <a:t>                               </a:t>
            </a:r>
            <a:r>
              <a:rPr lang="en-US" sz="3200" dirty="0" smtClean="0"/>
              <a:t>QUANTIFIER DETERMINERS:</a:t>
            </a:r>
          </a:p>
          <a:p>
            <a:r>
              <a:rPr lang="en-US" sz="3200" dirty="0" smtClean="0"/>
              <a:t>          </a:t>
            </a:r>
            <a:r>
              <a:rPr lang="en-US" sz="2400" dirty="0" smtClean="0">
                <a:solidFill>
                  <a:srgbClr val="7030A0"/>
                </a:solidFill>
              </a:rPr>
              <a:t>Quantifiers determine the approximate number/amount of the    plural/uncountable nouns. </a:t>
            </a:r>
            <a:endParaRPr lang="en-US" sz="3200" dirty="0" smtClean="0"/>
          </a:p>
          <a:p>
            <a:r>
              <a:rPr lang="en-US" sz="3200" dirty="0" smtClean="0"/>
              <a:t>          </a:t>
            </a:r>
            <a:endParaRPr lang="en-IN" dirty="0"/>
          </a:p>
        </p:txBody>
      </p:sp>
      <p:sp>
        <p:nvSpPr>
          <p:cNvPr id="4" name="Wave 3"/>
          <p:cNvSpPr/>
          <p:nvPr/>
        </p:nvSpPr>
        <p:spPr>
          <a:xfrm>
            <a:off x="365760" y="2129246"/>
            <a:ext cx="1828800" cy="1045028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Few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5" name="Wave 4"/>
          <p:cNvSpPr/>
          <p:nvPr/>
        </p:nvSpPr>
        <p:spPr>
          <a:xfrm>
            <a:off x="326571" y="5643155"/>
            <a:ext cx="1828800" cy="1045028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Less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6" name="Wave 5"/>
          <p:cNvSpPr/>
          <p:nvPr/>
        </p:nvSpPr>
        <p:spPr>
          <a:xfrm>
            <a:off x="287382" y="4010298"/>
            <a:ext cx="1828800" cy="1045028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Little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7" name="Wave 6"/>
          <p:cNvSpPr/>
          <p:nvPr/>
        </p:nvSpPr>
        <p:spPr>
          <a:xfrm>
            <a:off x="9993086" y="2037806"/>
            <a:ext cx="1828800" cy="1045028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Many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8" name="Wave 7"/>
          <p:cNvSpPr/>
          <p:nvPr/>
        </p:nvSpPr>
        <p:spPr>
          <a:xfrm>
            <a:off x="10032275" y="3984172"/>
            <a:ext cx="1828800" cy="1045028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More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Wave 8"/>
          <p:cNvSpPr/>
          <p:nvPr/>
        </p:nvSpPr>
        <p:spPr>
          <a:xfrm>
            <a:off x="10097589" y="5812972"/>
            <a:ext cx="1828800" cy="1045028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Some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0" name="Wave 9"/>
          <p:cNvSpPr/>
          <p:nvPr/>
        </p:nvSpPr>
        <p:spPr>
          <a:xfrm>
            <a:off x="4689565" y="2037807"/>
            <a:ext cx="1828800" cy="1045028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Much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5554" y="3383280"/>
            <a:ext cx="7067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Please bring me </a:t>
            </a:r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</a:rPr>
              <a:t>some</a:t>
            </a:r>
            <a:r>
              <a:rPr lang="en-US" sz="2800" b="1" dirty="0" smtClean="0">
                <a:solidFill>
                  <a:srgbClr val="00B050"/>
                </a:solidFill>
              </a:rPr>
              <a:t> water.</a:t>
            </a:r>
            <a:endParaRPr lang="en-IN" sz="2800" b="1" dirty="0">
              <a:solidFill>
                <a:srgbClr val="00B050"/>
              </a:solidFill>
            </a:endParaRPr>
          </a:p>
        </p:txBody>
      </p:sp>
      <p:pic>
        <p:nvPicPr>
          <p:cNvPr id="14" name="Picture 13" descr="glass-of-water-clipart-png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6381" y="2680063"/>
            <a:ext cx="1800497" cy="1800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3749041" y="4728754"/>
            <a:ext cx="619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How </a:t>
            </a:r>
            <a:r>
              <a:rPr lang="en-US" sz="2800" b="1" u="sng" dirty="0" smtClean="0">
                <a:solidFill>
                  <a:srgbClr val="92D050"/>
                </a:solidFill>
              </a:rPr>
              <a:t>much </a:t>
            </a:r>
            <a:r>
              <a:rPr lang="en-US" sz="2800" b="1" dirty="0" smtClean="0">
                <a:solidFill>
                  <a:srgbClr val="FFC000"/>
                </a:solidFill>
              </a:rPr>
              <a:t>money do you need?</a:t>
            </a:r>
            <a:endParaRPr lang="en-IN" sz="2800" b="1" dirty="0">
              <a:solidFill>
                <a:srgbClr val="FFC000"/>
              </a:solidFill>
            </a:endParaRPr>
          </a:p>
        </p:txBody>
      </p:sp>
      <p:pic>
        <p:nvPicPr>
          <p:cNvPr id="18" name="Picture 17" descr="cartoon_mon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0606" y="4574177"/>
            <a:ext cx="2099510" cy="2099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3200" b="1" i="1" dirty="0" smtClean="0">
                <a:solidFill>
                  <a:srgbClr val="002060"/>
                </a:solidFill>
              </a:rPr>
              <a:t>Some more examples of determiners: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    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7017" y="1058092"/>
            <a:ext cx="10515600" cy="10972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rgbClr val="FF0000"/>
                </a:solidFill>
              </a:rPr>
              <a:t>  </a:t>
            </a:r>
            <a:r>
              <a:rPr lang="en-IN" sz="2800" b="1" u="sng" dirty="0" smtClean="0">
                <a:solidFill>
                  <a:srgbClr val="FF0000"/>
                </a:solidFill>
              </a:rPr>
              <a:t>An</a:t>
            </a:r>
            <a:r>
              <a:rPr lang="en-IN" sz="2800" b="1" dirty="0" smtClean="0">
                <a:solidFill>
                  <a:srgbClr val="FF0000"/>
                </a:solidFill>
              </a:rPr>
              <a:t> apple a day keeps the doctor away</a:t>
            </a:r>
            <a:r>
              <a:rPr lang="en-IN" sz="2800" dirty="0" smtClean="0">
                <a:solidFill>
                  <a:srgbClr val="FF0000"/>
                </a:solidFill>
              </a:rPr>
              <a:t>.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1703" y="2547256"/>
            <a:ext cx="10633165" cy="124097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              </a:t>
            </a:r>
            <a:r>
              <a:rPr lang="en-IN" sz="2800" b="1" u="sng" dirty="0" smtClean="0">
                <a:solidFill>
                  <a:schemeClr val="bg1"/>
                </a:solidFill>
              </a:rPr>
              <a:t>That</a:t>
            </a:r>
            <a:r>
              <a:rPr lang="en-IN" sz="2800" b="1" dirty="0" smtClean="0">
                <a:solidFill>
                  <a:schemeClr val="bg1"/>
                </a:solidFill>
              </a:rPr>
              <a:t> girl won the championship</a:t>
            </a:r>
            <a:r>
              <a:rPr lang="en-IN" sz="2800" dirty="0" smtClean="0">
                <a:solidFill>
                  <a:schemeClr val="bg1"/>
                </a:solidFill>
              </a:rPr>
              <a:t>.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4766" y="5512525"/>
            <a:ext cx="10515600" cy="10972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                              </a:t>
            </a:r>
            <a:r>
              <a:rPr lang="en-IN" sz="2800" b="1" dirty="0" smtClean="0">
                <a:solidFill>
                  <a:schemeClr val="bg1"/>
                </a:solidFill>
              </a:rPr>
              <a:t>I can manage a bath with </a:t>
            </a:r>
            <a:r>
              <a:rPr lang="en-IN" sz="2800" b="1" u="sng" dirty="0" smtClean="0">
                <a:solidFill>
                  <a:schemeClr val="bg1"/>
                </a:solidFill>
              </a:rPr>
              <a:t>any</a:t>
            </a:r>
            <a:r>
              <a:rPr lang="en-IN" sz="2800" b="1" dirty="0" smtClean="0">
                <a:solidFill>
                  <a:schemeClr val="bg1"/>
                </a:solidFill>
              </a:rPr>
              <a:t> soap.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1704" y="4101737"/>
            <a:ext cx="10515600" cy="10972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    </a:t>
            </a:r>
            <a:r>
              <a:rPr lang="en-IN" sz="2800" b="1" u="sng" dirty="0" smtClean="0">
                <a:solidFill>
                  <a:srgbClr val="FFFF00"/>
                </a:solidFill>
              </a:rPr>
              <a:t>Your</a:t>
            </a:r>
            <a:r>
              <a:rPr lang="en-IN" sz="2800" b="1" dirty="0" smtClean="0">
                <a:solidFill>
                  <a:srgbClr val="FFFF00"/>
                </a:solidFill>
              </a:rPr>
              <a:t> scarf is fashionable</a:t>
            </a:r>
            <a:r>
              <a:rPr lang="en-IN" sz="2800" dirty="0" smtClean="0">
                <a:solidFill>
                  <a:srgbClr val="FFFF00"/>
                </a:solidFill>
              </a:rPr>
              <a:t>.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8" name="Picture 7" descr="10_Apples_Puffle_Food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3479" y="418011"/>
            <a:ext cx="2050869" cy="2050869"/>
          </a:xfrm>
          <a:prstGeom prst="rect">
            <a:avLst/>
          </a:prstGeom>
        </p:spPr>
      </p:pic>
      <p:pic>
        <p:nvPicPr>
          <p:cNvPr id="9" name="Picture 8" descr="Purple_Rugby_Scar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03029" y="3657600"/>
            <a:ext cx="2029311" cy="2338251"/>
          </a:xfrm>
          <a:prstGeom prst="rect">
            <a:avLst/>
          </a:prstGeom>
        </p:spPr>
      </p:pic>
      <p:pic>
        <p:nvPicPr>
          <p:cNvPr id="13" name="Picture 12" descr="kisspng-soap-cartoon-clip-art-vermicelli-soap-5a7e9d7438da22_39745832151824728423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412" y="5406936"/>
            <a:ext cx="2200548" cy="1271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kid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234705">
            <a:off x="1097411" y="1988221"/>
            <a:ext cx="1462909" cy="2012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3325" y="496389"/>
            <a:ext cx="11351623" cy="10711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   Add </a:t>
            </a:r>
            <a:r>
              <a:rPr lang="en-US" sz="2800" b="1" u="sng" dirty="0" smtClean="0">
                <a:solidFill>
                  <a:srgbClr val="FFFF00"/>
                </a:solidFill>
              </a:rPr>
              <a:t>one</a:t>
            </a:r>
            <a:r>
              <a:rPr lang="en-US" sz="2800" b="1" dirty="0" smtClean="0">
                <a:solidFill>
                  <a:srgbClr val="FFFF00"/>
                </a:solidFill>
              </a:rPr>
              <a:t> teaspoon sugar to my tea.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0261" y="2233747"/>
            <a:ext cx="11364687" cy="100584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                       </a:t>
            </a:r>
            <a:r>
              <a:rPr lang="en-US" sz="2800" b="1" dirty="0" smtClean="0">
                <a:solidFill>
                  <a:srgbClr val="00B050"/>
                </a:solidFill>
              </a:rPr>
              <a:t>Mary is </a:t>
            </a:r>
            <a:r>
              <a:rPr lang="en-US" sz="2800" b="1" u="sng" dirty="0" smtClean="0">
                <a:solidFill>
                  <a:srgbClr val="00B050"/>
                </a:solidFill>
              </a:rPr>
              <a:t>an</a:t>
            </a:r>
            <a:r>
              <a:rPr lang="en-US" sz="2800" b="1" dirty="0" smtClean="0">
                <a:solidFill>
                  <a:srgbClr val="00B050"/>
                </a:solidFill>
              </a:rPr>
              <a:t> English woman.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31074" y="3840478"/>
            <a:ext cx="11194867" cy="107115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b="1" u="sng" dirty="0" smtClean="0">
                <a:solidFill>
                  <a:srgbClr val="FF0000"/>
                </a:solidFill>
              </a:rPr>
              <a:t>This</a:t>
            </a:r>
            <a:r>
              <a:rPr lang="en-US" sz="2800" b="1" dirty="0" smtClean="0">
                <a:solidFill>
                  <a:srgbClr val="FF0000"/>
                </a:solidFill>
              </a:rPr>
              <a:t> bag is quite expensive.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4137" y="5656217"/>
            <a:ext cx="11247120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                   </a:t>
            </a:r>
            <a:r>
              <a:rPr lang="en-US" sz="2800" b="1" u="sng" dirty="0" smtClean="0">
                <a:solidFill>
                  <a:schemeClr val="bg1"/>
                </a:solidFill>
              </a:rPr>
              <a:t>All</a:t>
            </a:r>
            <a:r>
              <a:rPr lang="en-US" sz="2800" b="1" dirty="0" smtClean="0">
                <a:solidFill>
                  <a:schemeClr val="bg1"/>
                </a:solidFill>
              </a:rPr>
              <a:t> the relatives had arrived for her wedding.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stock-vector-cartoon-spoon-with-salt-or-sugar-concept-of-teaspoon-with-yoghurt-or-sour-cream-for-healthy-1057438805.jpg"/>
          <p:cNvPicPr>
            <a:picLocks noChangeAspect="1"/>
          </p:cNvPicPr>
          <p:nvPr/>
        </p:nvPicPr>
        <p:blipFill>
          <a:blip r:embed="rId2" cstate="print"/>
          <a:srcRect b="6724"/>
          <a:stretch>
            <a:fillRect/>
          </a:stretch>
        </p:blipFill>
        <p:spPr>
          <a:xfrm>
            <a:off x="8634432" y="261498"/>
            <a:ext cx="2299179" cy="1810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english-girl-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354" y="1254035"/>
            <a:ext cx="1859280" cy="2788920"/>
          </a:xfrm>
          <a:prstGeom prst="rect">
            <a:avLst/>
          </a:prstGeom>
        </p:spPr>
      </p:pic>
      <p:pic>
        <p:nvPicPr>
          <p:cNvPr id="9" name="Picture 8" descr="a38a937084c504d12e1f457a31f6a4a1--luxury-handbags-fashion-handbag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63298" y="3331028"/>
            <a:ext cx="2244633" cy="2244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stock-vector-wedding-guests-group-portrait-smiling-newlyweds-with-closest-relatives-and-best-friends-standing-589589930.jpg"/>
          <p:cNvPicPr>
            <a:picLocks noChangeAspect="1"/>
          </p:cNvPicPr>
          <p:nvPr/>
        </p:nvPicPr>
        <p:blipFill>
          <a:blip r:embed="rId5" cstate="print"/>
          <a:srcRect b="6067"/>
          <a:stretch>
            <a:fillRect/>
          </a:stretch>
        </p:blipFill>
        <p:spPr>
          <a:xfrm rot="21388229">
            <a:off x="240307" y="5244078"/>
            <a:ext cx="2826939" cy="1528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3096" y="2756263"/>
            <a:ext cx="8020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7200" b="1" i="1" dirty="0" smtClean="0">
                <a:solidFill>
                  <a:srgbClr val="FF0000"/>
                </a:solidFill>
              </a:rPr>
              <a:t>THANK </a:t>
            </a:r>
            <a:r>
              <a:rPr lang="en-IN" sz="7200" b="1" i="1" dirty="0" smtClean="0">
                <a:solidFill>
                  <a:srgbClr val="FF0000"/>
                </a:solidFill>
              </a:rPr>
              <a:t>YOU!!!</a:t>
            </a:r>
            <a:endParaRPr lang="en-US" sz="72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525" y="600891"/>
            <a:ext cx="983633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        What are DETERMINERS ?</a:t>
            </a:r>
          </a:p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</a:p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The words that are used before a noun or a   phrase to determine whether it is specific or general are called as </a:t>
            </a:r>
            <a:r>
              <a:rPr lang="en-US" sz="2400" i="1" u="sng" dirty="0" smtClean="0">
                <a:solidFill>
                  <a:schemeClr val="bg2">
                    <a:lumMod val="50000"/>
                  </a:schemeClr>
                </a:solidFill>
              </a:rPr>
              <a:t>DETERMINERS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.  </a:t>
            </a:r>
          </a:p>
          <a:p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There are two types of Determiners- specific or general. They introduce the noun and give the reader important information about it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       </a:t>
            </a:r>
            <a:r>
              <a:rPr lang="en-US" sz="2400" dirty="0" smtClean="0">
                <a:solidFill>
                  <a:srgbClr val="7030A0"/>
                </a:solidFill>
              </a:rPr>
              <a:t>                </a:t>
            </a:r>
            <a:r>
              <a:rPr lang="en-US" sz="3200" dirty="0" smtClean="0">
                <a:solidFill>
                  <a:schemeClr val="accent5"/>
                </a:solidFill>
              </a:rPr>
              <a:t>It is </a:t>
            </a:r>
            <a:r>
              <a:rPr lang="en-US" sz="3200" u="sng" dirty="0" smtClean="0">
                <a:solidFill>
                  <a:schemeClr val="accent5"/>
                </a:solidFill>
              </a:rPr>
              <a:t>a</a:t>
            </a:r>
            <a:r>
              <a:rPr lang="en-US" sz="3200" dirty="0" smtClean="0">
                <a:solidFill>
                  <a:schemeClr val="accent5"/>
                </a:solidFill>
              </a:rPr>
              <a:t> one-rupee note.</a:t>
            </a:r>
          </a:p>
          <a:p>
            <a:endParaRPr lang="en-US" sz="3200" dirty="0" smtClean="0">
              <a:solidFill>
                <a:schemeClr val="accent5"/>
              </a:solidFill>
            </a:endParaRPr>
          </a:p>
          <a:p>
            <a:endParaRPr lang="en-US" sz="3200" dirty="0" smtClean="0">
              <a:solidFill>
                <a:schemeClr val="accent5"/>
              </a:solidFill>
            </a:endParaRPr>
          </a:p>
          <a:p>
            <a:r>
              <a:rPr lang="en-US" sz="3200" dirty="0" smtClean="0">
                <a:solidFill>
                  <a:schemeClr val="accent5"/>
                </a:solidFill>
              </a:rPr>
              <a:t>         Ben is </a:t>
            </a:r>
            <a:r>
              <a:rPr lang="en-US" sz="3200" u="sng" dirty="0" smtClean="0">
                <a:solidFill>
                  <a:schemeClr val="accent5"/>
                </a:solidFill>
              </a:rPr>
              <a:t>an</a:t>
            </a:r>
            <a:r>
              <a:rPr lang="en-US" sz="3200" dirty="0" smtClean="0">
                <a:solidFill>
                  <a:schemeClr val="accent5"/>
                </a:solidFill>
              </a:rPr>
              <a:t> ambitious boy.        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6" name="AutoShape 2" descr="Image result for cartoon for money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8" name="AutoShape 4" descr="Image result for cartoon for money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30" name="AutoShape 6" descr="Image result for cartoon for money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2" cstate="print"/>
          <a:srcRect b="11639"/>
          <a:stretch>
            <a:fillRect/>
          </a:stretch>
        </p:blipFill>
        <p:spPr>
          <a:xfrm>
            <a:off x="444955" y="4001317"/>
            <a:ext cx="2419350" cy="1289140"/>
          </a:xfrm>
          <a:prstGeom prst="rect">
            <a:avLst/>
          </a:prstGeom>
        </p:spPr>
      </p:pic>
      <p:pic>
        <p:nvPicPr>
          <p:cNvPr id="9" name="Picture 8" descr="cartoon-boy-playing-soccer-european-football-4234358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2960" y="4469673"/>
            <a:ext cx="2438400" cy="2074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48194" y="326571"/>
          <a:ext cx="11521440" cy="620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2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"/>
            <a:ext cx="1219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                   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                    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SPECIFIC DETERMINERS</a:t>
            </a:r>
          </a:p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THE DEFINITE ARTICLE:</a:t>
            </a:r>
          </a:p>
          <a:p>
            <a:r>
              <a:rPr lang="en-US" sz="3200" b="1" dirty="0" smtClean="0">
                <a:solidFill>
                  <a:srgbClr val="00B0F0"/>
                </a:solidFill>
              </a:rPr>
              <a:t>       </a:t>
            </a:r>
            <a:r>
              <a:rPr lang="en-US" sz="2400" b="1" dirty="0" smtClean="0">
                <a:solidFill>
                  <a:srgbClr val="FFC000"/>
                </a:solidFill>
              </a:rPr>
              <a:t>Specific Determiners </a:t>
            </a:r>
            <a:r>
              <a:rPr lang="en-US" sz="2400" dirty="0" smtClean="0">
                <a:solidFill>
                  <a:srgbClr val="FFC000"/>
                </a:solidFill>
              </a:rPr>
              <a:t>refer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to a specific </a:t>
            </a:r>
            <a:r>
              <a:rPr lang="en-US" sz="2800" dirty="0" smtClean="0">
                <a:solidFill>
                  <a:srgbClr val="FFC000"/>
                </a:solidFill>
              </a:rPr>
              <a:t>noun when the reader      knows </a:t>
            </a:r>
            <a:r>
              <a:rPr lang="en-GB" sz="2400" b="1" dirty="0" smtClean="0">
                <a:solidFill>
                  <a:srgbClr val="FFC000"/>
                </a:solidFill>
              </a:rPr>
              <a:t>exactly which noun you are referring to.</a:t>
            </a:r>
          </a:p>
          <a:p>
            <a:r>
              <a:rPr lang="en-GB" sz="2400" b="1" dirty="0" smtClean="0">
                <a:solidFill>
                  <a:srgbClr val="FFC000"/>
                </a:solidFill>
              </a:rPr>
              <a:t>             </a:t>
            </a:r>
            <a:r>
              <a:rPr lang="en-GB" sz="2400" dirty="0" smtClean="0">
                <a:solidFill>
                  <a:srgbClr val="FF0000"/>
                </a:solidFill>
              </a:rPr>
              <a:t>The most frequently used specific determiner is ‘</a:t>
            </a:r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n-GB" sz="2400" dirty="0" smtClean="0">
                <a:solidFill>
                  <a:srgbClr val="FF0000"/>
                </a:solidFill>
              </a:rPr>
              <a:t>’- which is          often referred to as ‘the definite article’.</a:t>
            </a:r>
          </a:p>
          <a:p>
            <a:endParaRPr lang="en-IN" sz="2400" b="1" dirty="0" smtClean="0">
              <a:solidFill>
                <a:srgbClr val="FFC000"/>
              </a:solidFill>
            </a:endParaRPr>
          </a:p>
          <a:p>
            <a:endParaRPr lang="en-US" sz="2400" b="1" dirty="0" smtClean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652" y="3370217"/>
            <a:ext cx="9953898" cy="8752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solidFill>
                  <a:srgbClr val="FFFF00"/>
                </a:solidFill>
              </a:rPr>
              <a:t>The</a:t>
            </a:r>
            <a:r>
              <a:rPr lang="en-US" sz="3200" dirty="0" smtClean="0">
                <a:solidFill>
                  <a:srgbClr val="002060"/>
                </a:solidFill>
              </a:rPr>
              <a:t> English people drink a lot of tea.</a:t>
            </a:r>
            <a:endParaRPr lang="en-IN" sz="3200" dirty="0">
              <a:solidFill>
                <a:srgbClr val="002060"/>
              </a:solidFill>
            </a:endParaRPr>
          </a:p>
        </p:txBody>
      </p:sp>
      <p:pic>
        <p:nvPicPr>
          <p:cNvPr id="5" name="Picture 4" descr="flat,1000x1000,075,f_u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5159827" y="4663440"/>
            <a:ext cx="3135086" cy="1777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Elbow Connector 6"/>
          <p:cNvCxnSpPr/>
          <p:nvPr/>
        </p:nvCxnSpPr>
        <p:spPr>
          <a:xfrm rot="5400000">
            <a:off x="1410791" y="4245431"/>
            <a:ext cx="1149528" cy="78377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452" y="5146766"/>
            <a:ext cx="279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1C1C1C"/>
                </a:solidFill>
              </a:rPr>
              <a:t>We use ‘</a:t>
            </a:r>
            <a:r>
              <a:rPr lang="en-GB" dirty="0" smtClean="0">
                <a:solidFill>
                  <a:srgbClr val="D43939"/>
                </a:solidFill>
              </a:rPr>
              <a:t>the</a:t>
            </a:r>
            <a:r>
              <a:rPr lang="en-GB" dirty="0" smtClean="0">
                <a:solidFill>
                  <a:srgbClr val="1C1C1C"/>
                </a:solidFill>
              </a:rPr>
              <a:t>’ because we are being specific about which people.</a:t>
            </a:r>
            <a:endParaRPr lang="en-GB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069" y="248194"/>
            <a:ext cx="117173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</a:t>
            </a:r>
            <a:r>
              <a:rPr lang="en-US" sz="3200" dirty="0" smtClean="0">
                <a:solidFill>
                  <a:srgbClr val="7030A0"/>
                </a:solidFill>
              </a:rPr>
              <a:t>DISTRIBUTIVE DETERMINERS: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         </a:t>
            </a:r>
            <a:r>
              <a:rPr lang="en-US" sz="2800" dirty="0" smtClean="0">
                <a:solidFill>
                  <a:srgbClr val="FFC000"/>
                </a:solidFill>
              </a:rPr>
              <a:t>Distributive Determiners are specific.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    They determine a “group or an individual within a group.”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              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09006" y="2403566"/>
            <a:ext cx="1867989" cy="1711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Every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5943" y="5146766"/>
            <a:ext cx="1867989" cy="1711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Either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418321" y="2873828"/>
            <a:ext cx="1867989" cy="1711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Both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679579" y="5081451"/>
            <a:ext cx="1946364" cy="177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Neither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02184" y="1632856"/>
            <a:ext cx="2677886" cy="1711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Each</a:t>
            </a:r>
            <a:endParaRPr lang="en-IN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8" idx="2"/>
          </p:cNvCxnSpPr>
          <p:nvPr/>
        </p:nvCxnSpPr>
        <p:spPr>
          <a:xfrm flipV="1">
            <a:off x="2076995" y="2488473"/>
            <a:ext cx="2325189" cy="770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 flipH="1">
            <a:off x="1129938" y="4114800"/>
            <a:ext cx="13063" cy="103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6" idx="1"/>
          </p:cNvCxnSpPr>
          <p:nvPr/>
        </p:nvCxnSpPr>
        <p:spPr>
          <a:xfrm>
            <a:off x="7080070" y="2488473"/>
            <a:ext cx="2611812" cy="63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502537" y="4585063"/>
            <a:ext cx="13063" cy="5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42754" y="3474720"/>
            <a:ext cx="6479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2400" b="1" u="sng" dirty="0" smtClean="0">
                <a:solidFill>
                  <a:srgbClr val="00B050"/>
                </a:solidFill>
              </a:rPr>
              <a:t>Each </a:t>
            </a:r>
            <a:r>
              <a:rPr lang="en-US" sz="2400" b="1" dirty="0" smtClean="0">
                <a:solidFill>
                  <a:srgbClr val="7030A0"/>
                </a:solidFill>
              </a:rPr>
              <a:t>book had been put in its proper    position.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31" name="Picture 30" descr="cartoon-pics-of-books-cartoon-book-picture-cartoon-pictures-book-free-download-clip-art-colouring-sheets-for-gir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1492" y="4201886"/>
            <a:ext cx="1689463" cy="1689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2821577" y="5812971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      </a:t>
            </a:r>
            <a:r>
              <a:rPr lang="en-US" sz="2400" b="1" u="sng" dirty="0" smtClean="0">
                <a:solidFill>
                  <a:srgbClr val="92D050"/>
                </a:solidFill>
              </a:rPr>
              <a:t>Both </a:t>
            </a:r>
            <a:r>
              <a:rPr lang="en-US" sz="2400" b="1" dirty="0" smtClean="0">
                <a:solidFill>
                  <a:srgbClr val="00B0F0"/>
                </a:solidFill>
              </a:rPr>
              <a:t>of us like the hills.</a:t>
            </a:r>
            <a:endParaRPr lang="en-IN" sz="2400" b="1" u="sng" dirty="0">
              <a:solidFill>
                <a:srgbClr val="00B0F0"/>
              </a:solidFill>
            </a:endParaRPr>
          </a:p>
        </p:txBody>
      </p:sp>
      <p:pic>
        <p:nvPicPr>
          <p:cNvPr id="33" name="Picture 32" descr="800px_COLOURBOX2193268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2874" y="4428309"/>
            <a:ext cx="2246812" cy="2246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326" y="326571"/>
            <a:ext cx="112471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</a:t>
            </a:r>
            <a:r>
              <a:rPr lang="en-US" sz="3200" b="1" dirty="0" smtClean="0">
                <a:solidFill>
                  <a:schemeClr val="accent5"/>
                </a:solidFill>
              </a:rPr>
              <a:t>DEMONSTRATIVE DETERMINERS:</a:t>
            </a:r>
          </a:p>
          <a:p>
            <a:r>
              <a:rPr lang="en-US" sz="3200" b="1" dirty="0" smtClean="0">
                <a:solidFill>
                  <a:schemeClr val="accent5"/>
                </a:solidFill>
              </a:rPr>
              <a:t>              </a:t>
            </a:r>
            <a:r>
              <a:rPr lang="en-GB" sz="2000" dirty="0" smtClean="0">
                <a:solidFill>
                  <a:srgbClr val="1C1C1C"/>
                </a:solidFill>
              </a:rPr>
              <a:t>Demonstrative determiners are specific.</a:t>
            </a:r>
          </a:p>
          <a:p>
            <a:r>
              <a:rPr lang="en-GB" sz="2000" dirty="0" smtClean="0">
                <a:solidFill>
                  <a:srgbClr val="1C1C1C"/>
                </a:solidFill>
              </a:rPr>
              <a:t>         They relate to the location of the noun that you are describing. </a:t>
            </a:r>
            <a:endParaRPr lang="en-GB" sz="2000" dirty="0" smtClean="0"/>
          </a:p>
          <a:p>
            <a:endParaRPr lang="en-US" sz="3200" b="1" dirty="0" smtClean="0">
              <a:solidFill>
                <a:schemeClr val="accent5"/>
              </a:solidFill>
            </a:endParaRPr>
          </a:p>
        </p:txBody>
      </p:sp>
      <p:sp>
        <p:nvSpPr>
          <p:cNvPr id="3" name="7-Point Star 2"/>
          <p:cNvSpPr/>
          <p:nvPr/>
        </p:nvSpPr>
        <p:spPr>
          <a:xfrm>
            <a:off x="209007" y="4794069"/>
            <a:ext cx="1998617" cy="1502228"/>
          </a:xfrm>
          <a:prstGeom prst="star7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that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4" name="7-Point Star 3"/>
          <p:cNvSpPr/>
          <p:nvPr/>
        </p:nvSpPr>
        <p:spPr>
          <a:xfrm>
            <a:off x="222069" y="1920240"/>
            <a:ext cx="1998617" cy="1502228"/>
          </a:xfrm>
          <a:prstGeom prst="star7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this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7-Point Star 4"/>
          <p:cNvSpPr/>
          <p:nvPr/>
        </p:nvSpPr>
        <p:spPr>
          <a:xfrm>
            <a:off x="9901647" y="4598125"/>
            <a:ext cx="1998617" cy="1502228"/>
          </a:xfrm>
          <a:prstGeom prst="star7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those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6" name="7-Point Star 5"/>
          <p:cNvSpPr/>
          <p:nvPr/>
        </p:nvSpPr>
        <p:spPr>
          <a:xfrm>
            <a:off x="9914709" y="1907177"/>
            <a:ext cx="1998617" cy="1502228"/>
          </a:xfrm>
          <a:prstGeom prst="star7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these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4377" y="2873829"/>
            <a:ext cx="753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    </a:t>
            </a:r>
            <a:r>
              <a:rPr lang="en-US" sz="3200" b="1" u="sng" dirty="0" smtClean="0">
                <a:solidFill>
                  <a:srgbClr val="00B050"/>
                </a:solidFill>
              </a:rPr>
              <a:t>This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map is quite confusing</a:t>
            </a:r>
            <a:r>
              <a:rPr lang="en-US" sz="2400" b="1" dirty="0" smtClean="0">
                <a:solidFill>
                  <a:srgbClr val="00B0F0"/>
                </a:solidFill>
              </a:rPr>
              <a:t>.</a:t>
            </a:r>
            <a:endParaRPr lang="en-IN" sz="2400" b="1" u="sng" dirty="0">
              <a:solidFill>
                <a:srgbClr val="00B0F0"/>
              </a:solidFill>
            </a:endParaRPr>
          </a:p>
        </p:txBody>
      </p:sp>
      <p:sp>
        <p:nvSpPr>
          <p:cNvPr id="1028" name="AutoShape 4" descr="Image result for cartoon map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1279525"/>
            <a:ext cx="2476500" cy="2667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Picture 9" descr="33518336-illustration-of-a-cartoon-treasure-island-and-map-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2674" y="3431831"/>
            <a:ext cx="2050870" cy="1673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3095897" y="5394960"/>
            <a:ext cx="581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00B050"/>
                </a:solidFill>
              </a:rPr>
              <a:t>These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mangoes are sour.</a:t>
            </a:r>
            <a:r>
              <a:rPr lang="en-US" sz="3200" dirty="0" smtClean="0"/>
              <a:t> </a:t>
            </a:r>
            <a:endParaRPr lang="en-IN" sz="3200" dirty="0"/>
          </a:p>
        </p:txBody>
      </p:sp>
      <p:pic>
        <p:nvPicPr>
          <p:cNvPr id="12" name="Picture 11" descr="boy-on-mango-tre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57606" y="3711620"/>
            <a:ext cx="2051651" cy="2467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" y="169817"/>
            <a:ext cx="11521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                    Numeral Determiners: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        </a:t>
            </a:r>
            <a:r>
              <a:rPr lang="en-US" sz="2400" dirty="0" smtClean="0">
                <a:solidFill>
                  <a:srgbClr val="00B0F0"/>
                </a:solidFill>
              </a:rPr>
              <a:t>Numerals perform the function as a determiner when they      appear before a noun to express quantity or sequence.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                       </a:t>
            </a:r>
            <a:r>
              <a:rPr lang="en-US" sz="2400" b="1" dirty="0" smtClean="0">
                <a:solidFill>
                  <a:srgbClr val="FFC000"/>
                </a:solidFill>
              </a:rPr>
              <a:t>NUMERALS </a:t>
            </a:r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                </a:t>
            </a:r>
            <a:endParaRPr lang="en-US" sz="3200" dirty="0" smtClean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           </a:t>
            </a:r>
            <a:endParaRPr lang="en-IN" sz="32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88229" y="1907177"/>
            <a:ext cx="992777" cy="613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63886" y="1907177"/>
            <a:ext cx="901337" cy="613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2389" y="2547257"/>
            <a:ext cx="1867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CARDINALS </a:t>
            </a:r>
            <a:endParaRPr lang="en-I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21086" y="2599509"/>
            <a:ext cx="156754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ORDINALS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664823" y="2808514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ONE,TWO,.....)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2847703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FIRST,SECOND…)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54034" y="3540034"/>
            <a:ext cx="826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                  </a:t>
            </a:r>
            <a:r>
              <a:rPr lang="en-US" sz="2800" b="1" dirty="0" smtClean="0">
                <a:solidFill>
                  <a:srgbClr val="FF0000"/>
                </a:solidFill>
              </a:rPr>
              <a:t>I own </a:t>
            </a:r>
            <a:r>
              <a:rPr lang="en-US" sz="2800" b="1" u="sng" dirty="0" smtClean="0">
                <a:solidFill>
                  <a:srgbClr val="00B050"/>
                </a:solidFill>
              </a:rPr>
              <a:t>two</a:t>
            </a:r>
            <a:r>
              <a:rPr lang="en-US" sz="2800" b="1" dirty="0" smtClean="0">
                <a:solidFill>
                  <a:srgbClr val="FF0000"/>
                </a:solidFill>
              </a:rPr>
              <a:t> mobile phones. </a:t>
            </a:r>
            <a:endParaRPr lang="en-IN" sz="2000" dirty="0"/>
          </a:p>
        </p:txBody>
      </p:sp>
      <p:pic>
        <p:nvPicPr>
          <p:cNvPr id="19" name="Picture 18" descr="75849620.jpg"/>
          <p:cNvPicPr>
            <a:picLocks noChangeAspect="1"/>
          </p:cNvPicPr>
          <p:nvPr/>
        </p:nvPicPr>
        <p:blipFill>
          <a:blip r:embed="rId2" cstate="print"/>
          <a:srcRect b="8687"/>
          <a:stretch>
            <a:fillRect/>
          </a:stretch>
        </p:blipFill>
        <p:spPr>
          <a:xfrm rot="20891292">
            <a:off x="318415" y="3257293"/>
            <a:ext cx="2153069" cy="1601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/>
          <p:cNvSpPr txBox="1"/>
          <p:nvPr/>
        </p:nvSpPr>
        <p:spPr>
          <a:xfrm>
            <a:off x="2913015" y="5068389"/>
            <a:ext cx="6230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Give me the </a:t>
            </a:r>
            <a:r>
              <a:rPr lang="en-US" sz="2800" b="1" u="sng" dirty="0" smtClean="0">
                <a:solidFill>
                  <a:srgbClr val="92D050"/>
                </a:solidFill>
              </a:rPr>
              <a:t>first</a:t>
            </a:r>
            <a:r>
              <a:rPr lang="en-US" sz="2800" b="1" dirty="0" smtClean="0">
                <a:solidFill>
                  <a:srgbClr val="7030A0"/>
                </a:solidFill>
              </a:rPr>
              <a:t> bag on the table.</a:t>
            </a:r>
            <a:endParaRPr lang="en-IN" sz="2800" b="1" dirty="0">
              <a:solidFill>
                <a:srgbClr val="7030A0"/>
              </a:solidFill>
            </a:endParaRPr>
          </a:p>
        </p:txBody>
      </p:sp>
      <p:pic>
        <p:nvPicPr>
          <p:cNvPr id="24" name="Picture 23" descr="884c572d2568724dd9e62908427a22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7109" y="4140926"/>
            <a:ext cx="3221897" cy="1982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 descr="untitl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46095">
            <a:off x="9878922" y="3634195"/>
            <a:ext cx="1471891" cy="1316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25" descr="untitled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5651">
            <a:off x="8675792" y="3533416"/>
            <a:ext cx="1250508" cy="1250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1" y="0"/>
            <a:ext cx="11704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</a:t>
            </a:r>
            <a:r>
              <a:rPr lang="en-US" sz="3200" dirty="0" smtClean="0">
                <a:solidFill>
                  <a:srgbClr val="0070C0"/>
                </a:solidFill>
              </a:rPr>
              <a:t>POSSESSIVE DETERMINERS: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A possessive is a word that shows that a certain thing or person     belongs to somebody or something.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</a:t>
            </a:r>
            <a:r>
              <a:rPr lang="en-US" sz="2400" dirty="0" smtClean="0">
                <a:solidFill>
                  <a:srgbClr val="00B0F0"/>
                </a:solidFill>
              </a:rPr>
              <a:t>They function as adjectives or pronouns. When placed before  nouns, they qualify them as adjectives.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          </a:t>
            </a:r>
            <a:endParaRPr lang="en-IN" dirty="0"/>
          </a:p>
        </p:txBody>
      </p:sp>
      <p:sp>
        <p:nvSpPr>
          <p:cNvPr id="3" name="Diamond 2"/>
          <p:cNvSpPr/>
          <p:nvPr/>
        </p:nvSpPr>
        <p:spPr>
          <a:xfrm>
            <a:off x="195944" y="5434148"/>
            <a:ext cx="1672046" cy="1423852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</a:t>
            </a:r>
            <a:endParaRPr lang="en-IN" b="1" dirty="0"/>
          </a:p>
        </p:txBody>
      </p:sp>
      <p:sp>
        <p:nvSpPr>
          <p:cNvPr id="4" name="Diamond 3"/>
          <p:cNvSpPr/>
          <p:nvPr/>
        </p:nvSpPr>
        <p:spPr>
          <a:xfrm>
            <a:off x="195944" y="3814353"/>
            <a:ext cx="1672046" cy="1423852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10345784" y="5434148"/>
            <a:ext cx="1672046" cy="1423852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0293531" y="2090057"/>
            <a:ext cx="1672046" cy="1423852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09007" y="2116181"/>
            <a:ext cx="1672046" cy="1423852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10332720" y="3762104"/>
            <a:ext cx="1672046" cy="1423852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4924698" y="2063929"/>
            <a:ext cx="1672046" cy="1423852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Their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 flipV="1">
            <a:off x="1881053" y="2775855"/>
            <a:ext cx="3043645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6" idx="1"/>
          </p:cNvCxnSpPr>
          <p:nvPr/>
        </p:nvCxnSpPr>
        <p:spPr>
          <a:xfrm>
            <a:off x="6596744" y="2775855"/>
            <a:ext cx="3696787" cy="2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116490" y="3526973"/>
            <a:ext cx="13064" cy="24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4" idx="0"/>
          </p:cNvCxnSpPr>
          <p:nvPr/>
        </p:nvCxnSpPr>
        <p:spPr>
          <a:xfrm flipH="1">
            <a:off x="1031967" y="3540033"/>
            <a:ext cx="13063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3" idx="0"/>
          </p:cNvCxnSpPr>
          <p:nvPr/>
        </p:nvCxnSpPr>
        <p:spPr>
          <a:xfrm>
            <a:off x="1031967" y="5238205"/>
            <a:ext cx="0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46366" y="3735977"/>
            <a:ext cx="7027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Our</a:t>
            </a:r>
            <a:r>
              <a:rPr lang="en-US" sz="2400" b="1" dirty="0" smtClean="0"/>
              <a:t> house is located in the best part of the town.</a:t>
            </a:r>
            <a:endParaRPr lang="en-IN" sz="2400" b="1" dirty="0"/>
          </a:p>
        </p:txBody>
      </p:sp>
      <p:pic>
        <p:nvPicPr>
          <p:cNvPr id="30" name="Picture 29" descr="1334085311498546047Cartoon%20House%20with%20Blue%20Sky_svg_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0769" y="4134906"/>
            <a:ext cx="2085825" cy="1679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TextBox 30"/>
          <p:cNvSpPr txBox="1"/>
          <p:nvPr/>
        </p:nvSpPr>
        <p:spPr>
          <a:xfrm>
            <a:off x="1894115" y="5682343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F0"/>
                </a:solidFill>
              </a:rPr>
              <a:t>Her</a:t>
            </a:r>
            <a:r>
              <a:rPr lang="en-US" sz="2400" b="1" dirty="0" smtClean="0">
                <a:solidFill>
                  <a:srgbClr val="FFC000"/>
                </a:solidFill>
              </a:rPr>
              <a:t> dress is always neat and clean.</a:t>
            </a:r>
            <a:endParaRPr lang="en-IN" sz="2400" b="1" dirty="0">
              <a:solidFill>
                <a:srgbClr val="FFC000"/>
              </a:solidFill>
            </a:endParaRPr>
          </a:p>
        </p:txBody>
      </p:sp>
      <p:pic>
        <p:nvPicPr>
          <p:cNvPr id="32" name="Picture 31" descr="d61cc3b39fc29f51234f6dd19354b5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718" y="4362993"/>
            <a:ext cx="1664601" cy="1366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Straight Connector 21"/>
          <p:cNvCxnSpPr>
            <a:stCxn id="8" idx="2"/>
            <a:endCxn id="5" idx="0"/>
          </p:cNvCxnSpPr>
          <p:nvPr/>
        </p:nvCxnSpPr>
        <p:spPr>
          <a:xfrm>
            <a:off x="11168743" y="5185956"/>
            <a:ext cx="13064" cy="24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" y="195943"/>
            <a:ext cx="12035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</a:t>
            </a:r>
            <a:r>
              <a:rPr lang="en-US" sz="3200" dirty="0" smtClean="0">
                <a:solidFill>
                  <a:srgbClr val="C00000"/>
                </a:solidFill>
              </a:rPr>
              <a:t>INTERROGATIVE DETERMINERS: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           </a:t>
            </a:r>
            <a:r>
              <a:rPr lang="en-US" sz="2400" dirty="0" smtClean="0">
                <a:solidFill>
                  <a:srgbClr val="00B0F0"/>
                </a:solidFill>
              </a:rPr>
              <a:t>Interrogative determiners are specific.</a:t>
            </a:r>
            <a:endParaRPr lang="en-US" sz="32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Interrogatives are the words that determine a group/a specific thing by inquiring about them/it.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640081" y="1907176"/>
            <a:ext cx="3566159" cy="10972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Which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7027816" y="1802675"/>
            <a:ext cx="3971109" cy="1175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Whose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726" y="3435531"/>
            <a:ext cx="864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</a:t>
            </a:r>
            <a:r>
              <a:rPr lang="en-US" sz="2800" b="1" u="sng" dirty="0" smtClean="0">
                <a:solidFill>
                  <a:srgbClr val="92D050"/>
                </a:solidFill>
              </a:rPr>
              <a:t>Which</a:t>
            </a:r>
            <a:r>
              <a:rPr lang="en-US" sz="2800" b="1" dirty="0" smtClean="0"/>
              <a:t> book do you want?</a:t>
            </a:r>
            <a:endParaRPr lang="en-IN" b="1" dirty="0"/>
          </a:p>
        </p:txBody>
      </p:sp>
      <p:pic>
        <p:nvPicPr>
          <p:cNvPr id="6" name="Picture 5" descr="code-snippet-libr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069" y="3110047"/>
            <a:ext cx="3132714" cy="1435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645920" y="5133703"/>
            <a:ext cx="62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Whose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bag are you carrying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 descr="funny-school-boy-bag-illustration-cute-485194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1737" y="3925389"/>
            <a:ext cx="16764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tf03431377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789</TotalTime>
  <Words>724</Words>
  <Application>Microsoft Office PowerPoint</Application>
  <PresentationFormat>Custom</PresentationFormat>
  <Paragraphs>149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tf03431377</vt:lpstr>
      <vt:lpstr>   DETERMINERS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DETERMINERS</dc:title>
  <dc:creator>User</dc:creator>
  <cp:lastModifiedBy>User</cp:lastModifiedBy>
  <cp:revision>64</cp:revision>
  <dcterms:created xsi:type="dcterms:W3CDTF">2018-06-18T16:26:40Z</dcterms:created>
  <dcterms:modified xsi:type="dcterms:W3CDTF">2018-07-26T17:31:38Z</dcterms:modified>
</cp:coreProperties>
</file>