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>
      <p:cViewPr varScale="1">
        <p:scale>
          <a:sx n="42" d="100"/>
          <a:sy n="42" d="100"/>
        </p:scale>
        <p:origin x="804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av Sambyal" userId="7911fe75a94b8cab" providerId="LiveId" clId="{37D0E027-C26A-46B4-BAED-F05BC0499174}"/>
    <pc:docChg chg="undo custSel modSld">
      <pc:chgData name="Aarav Sambyal" userId="7911fe75a94b8cab" providerId="LiveId" clId="{37D0E027-C26A-46B4-BAED-F05BC0499174}" dt="2025-09-28T15:25:12.366" v="807" actId="115"/>
      <pc:docMkLst>
        <pc:docMk/>
      </pc:docMkLst>
      <pc:sldChg chg="modSp">
        <pc:chgData name="Aarav Sambyal" userId="7911fe75a94b8cab" providerId="LiveId" clId="{37D0E027-C26A-46B4-BAED-F05BC0499174}" dt="2025-09-28T07:50:16.044" v="4" actId="14100"/>
        <pc:sldMkLst>
          <pc:docMk/>
          <pc:sldMk cId="0" sldId="258"/>
        </pc:sldMkLst>
        <pc:picChg chg="mod">
          <ac:chgData name="Aarav Sambyal" userId="7911fe75a94b8cab" providerId="LiveId" clId="{37D0E027-C26A-46B4-BAED-F05BC0499174}" dt="2025-09-28T07:50:16.044" v="4" actId="14100"/>
          <ac:picMkLst>
            <pc:docMk/>
            <pc:sldMk cId="0" sldId="258"/>
            <ac:picMk id="2050" creationId="{DEE25039-AF10-DE20-CDD1-48F80E92C8C5}"/>
          </ac:picMkLst>
        </pc:picChg>
      </pc:sldChg>
      <pc:sldChg chg="modSp mod">
        <pc:chgData name="Aarav Sambyal" userId="7911fe75a94b8cab" providerId="LiveId" clId="{37D0E027-C26A-46B4-BAED-F05BC0499174}" dt="2025-09-28T15:25:12.366" v="807" actId="115"/>
        <pc:sldMkLst>
          <pc:docMk/>
          <pc:sldMk cId="0" sldId="259"/>
        </pc:sldMkLst>
        <pc:spChg chg="mod">
          <ac:chgData name="Aarav Sambyal" userId="7911fe75a94b8cab" providerId="LiveId" clId="{37D0E027-C26A-46B4-BAED-F05BC0499174}" dt="2025-09-28T07:50:29.282" v="6" actId="14100"/>
          <ac:spMkLst>
            <pc:docMk/>
            <pc:sldMk cId="0" sldId="259"/>
            <ac:spMk id="3" creationId="{00000000-0000-0000-0000-000000000000}"/>
          </ac:spMkLst>
        </pc:spChg>
        <pc:spChg chg="mod">
          <ac:chgData name="Aarav Sambyal" userId="7911fe75a94b8cab" providerId="LiveId" clId="{37D0E027-C26A-46B4-BAED-F05BC0499174}" dt="2025-09-28T15:25:12.366" v="807" actId="115"/>
          <ac:spMkLst>
            <pc:docMk/>
            <pc:sldMk cId="0" sldId="259"/>
            <ac:spMk id="7" creationId="{00000000-0000-0000-0000-000000000000}"/>
          </ac:spMkLst>
        </pc:spChg>
        <pc:picChg chg="mod">
          <ac:chgData name="Aarav Sambyal" userId="7911fe75a94b8cab" providerId="LiveId" clId="{37D0E027-C26A-46B4-BAED-F05BC0499174}" dt="2025-09-28T15:14:30.859" v="30" actId="1076"/>
          <ac:picMkLst>
            <pc:docMk/>
            <pc:sldMk cId="0" sldId="259"/>
            <ac:picMk id="5" creationId="{00000000-0000-0000-0000-000000000000}"/>
          </ac:picMkLst>
        </pc:picChg>
      </pc:sldChg>
      <pc:sldChg chg="modSp mod">
        <pc:chgData name="Aarav Sambyal" userId="7911fe75a94b8cab" providerId="LiveId" clId="{37D0E027-C26A-46B4-BAED-F05BC0499174}" dt="2025-09-28T07:50:38.876" v="7" actId="14100"/>
        <pc:sldMkLst>
          <pc:docMk/>
          <pc:sldMk cId="0" sldId="260"/>
        </pc:sldMkLst>
        <pc:spChg chg="mod">
          <ac:chgData name="Aarav Sambyal" userId="7911fe75a94b8cab" providerId="LiveId" clId="{37D0E027-C26A-46B4-BAED-F05BC0499174}" dt="2025-09-28T07:50:38.876" v="7" actId="14100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Aarav Sambyal" userId="7911fe75a94b8cab" providerId="LiveId" clId="{37D0E027-C26A-46B4-BAED-F05BC0499174}" dt="2025-09-28T07:52:47.138" v="13" actId="20577"/>
        <pc:sldMkLst>
          <pc:docMk/>
          <pc:sldMk cId="0" sldId="261"/>
        </pc:sldMkLst>
        <pc:spChg chg="mod">
          <ac:chgData name="Aarav Sambyal" userId="7911fe75a94b8cab" providerId="LiveId" clId="{37D0E027-C26A-46B4-BAED-F05BC0499174}" dt="2025-09-28T07:52:47.138" v="13" actId="20577"/>
          <ac:spMkLst>
            <pc:docMk/>
            <pc:sldMk cId="0" sldId="261"/>
            <ac:spMk id="5" creationId="{00000000-0000-0000-0000-000000000000}"/>
          </ac:spMkLst>
        </pc:spChg>
      </pc:sldChg>
      <pc:sldChg chg="modSp mod">
        <pc:chgData name="Aarav Sambyal" userId="7911fe75a94b8cab" providerId="LiveId" clId="{37D0E027-C26A-46B4-BAED-F05BC0499174}" dt="2025-09-28T07:49:58.132" v="1" actId="20577"/>
        <pc:sldMkLst>
          <pc:docMk/>
          <pc:sldMk cId="2849346606" sldId="263"/>
        </pc:sldMkLst>
        <pc:spChg chg="mod">
          <ac:chgData name="Aarav Sambyal" userId="7911fe75a94b8cab" providerId="LiveId" clId="{37D0E027-C26A-46B4-BAED-F05BC0499174}" dt="2025-09-28T07:49:58.132" v="1" actId="20577"/>
          <ac:spMkLst>
            <pc:docMk/>
            <pc:sldMk cId="2849346606" sldId="263"/>
            <ac:spMk id="3" creationId="{A9CF738A-01D0-2F2C-176F-F3D06A7862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25C08-2D0E-4644-B211-A057AFF3FC75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34DAB-9D11-44E6-B899-7C03D6977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9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34DAB-9D11-44E6-B899-7C03D697710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4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76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76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32142"/>
            <a:ext cx="18288000" cy="755015"/>
          </a:xfrm>
          <a:custGeom>
            <a:avLst/>
            <a:gdLst/>
            <a:ahLst/>
            <a:cxnLst/>
            <a:rect l="l" t="t" r="r" b="b"/>
            <a:pathLst>
              <a:path w="18288000" h="755015">
                <a:moveTo>
                  <a:pt x="18287589" y="754856"/>
                </a:moveTo>
                <a:lnTo>
                  <a:pt x="0" y="754856"/>
                </a:lnTo>
                <a:lnTo>
                  <a:pt x="0" y="0"/>
                </a:lnTo>
                <a:lnTo>
                  <a:pt x="18287589" y="0"/>
                </a:lnTo>
                <a:lnTo>
                  <a:pt x="18287589" y="754856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5866" y="122064"/>
            <a:ext cx="3371849" cy="17240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75609" y="359318"/>
            <a:ext cx="1916430" cy="1248410"/>
          </a:xfrm>
          <a:custGeom>
            <a:avLst/>
            <a:gdLst/>
            <a:ahLst/>
            <a:cxnLst/>
            <a:rect l="l" t="t" r="r" b="b"/>
            <a:pathLst>
              <a:path w="1916430" h="1248410">
                <a:moveTo>
                  <a:pt x="0" y="623569"/>
                </a:moveTo>
                <a:lnTo>
                  <a:pt x="1662" y="588009"/>
                </a:lnTo>
                <a:lnTo>
                  <a:pt x="1781" y="585469"/>
                </a:lnTo>
                <a:lnTo>
                  <a:pt x="7054" y="547369"/>
                </a:lnTo>
                <a:lnTo>
                  <a:pt x="15710" y="509269"/>
                </a:lnTo>
                <a:lnTo>
                  <a:pt x="42741" y="438149"/>
                </a:lnTo>
                <a:lnTo>
                  <a:pt x="60899" y="403859"/>
                </a:lnTo>
                <a:lnTo>
                  <a:pt x="82010" y="369569"/>
                </a:lnTo>
                <a:lnTo>
                  <a:pt x="105964" y="336549"/>
                </a:lnTo>
                <a:lnTo>
                  <a:pt x="132655" y="306069"/>
                </a:lnTo>
                <a:lnTo>
                  <a:pt x="161973" y="275589"/>
                </a:lnTo>
                <a:lnTo>
                  <a:pt x="193811" y="246379"/>
                </a:lnTo>
                <a:lnTo>
                  <a:pt x="228062" y="218439"/>
                </a:lnTo>
                <a:lnTo>
                  <a:pt x="264617" y="193039"/>
                </a:lnTo>
                <a:lnTo>
                  <a:pt x="303369" y="167639"/>
                </a:lnTo>
                <a:lnTo>
                  <a:pt x="344209" y="143509"/>
                </a:lnTo>
                <a:lnTo>
                  <a:pt x="387030" y="121919"/>
                </a:lnTo>
                <a:lnTo>
                  <a:pt x="431724" y="101599"/>
                </a:lnTo>
                <a:lnTo>
                  <a:pt x="478183" y="82549"/>
                </a:lnTo>
                <a:lnTo>
                  <a:pt x="526298" y="66039"/>
                </a:lnTo>
                <a:lnTo>
                  <a:pt x="575963" y="50799"/>
                </a:lnTo>
                <a:lnTo>
                  <a:pt x="627069" y="38099"/>
                </a:lnTo>
                <a:lnTo>
                  <a:pt x="679509" y="26669"/>
                </a:lnTo>
                <a:lnTo>
                  <a:pt x="733173" y="16509"/>
                </a:lnTo>
                <a:lnTo>
                  <a:pt x="787956" y="8889"/>
                </a:lnTo>
                <a:lnTo>
                  <a:pt x="843748" y="3809"/>
                </a:lnTo>
                <a:lnTo>
                  <a:pt x="900441" y="0"/>
                </a:lnTo>
                <a:lnTo>
                  <a:pt x="1015416" y="0"/>
                </a:lnTo>
                <a:lnTo>
                  <a:pt x="1072110" y="3809"/>
                </a:lnTo>
                <a:lnTo>
                  <a:pt x="1127902" y="8889"/>
                </a:lnTo>
                <a:lnTo>
                  <a:pt x="1182684" y="16509"/>
                </a:lnTo>
                <a:lnTo>
                  <a:pt x="1192355" y="19049"/>
                </a:lnTo>
                <a:lnTo>
                  <a:pt x="957929" y="19049"/>
                </a:lnTo>
                <a:lnTo>
                  <a:pt x="957929" y="38099"/>
                </a:lnTo>
                <a:lnTo>
                  <a:pt x="898867" y="38099"/>
                </a:lnTo>
                <a:lnTo>
                  <a:pt x="840907" y="41909"/>
                </a:lnTo>
                <a:lnTo>
                  <a:pt x="784147" y="48259"/>
                </a:lnTo>
                <a:lnTo>
                  <a:pt x="728686" y="55879"/>
                </a:lnTo>
                <a:lnTo>
                  <a:pt x="674624" y="66039"/>
                </a:lnTo>
                <a:lnTo>
                  <a:pt x="622060" y="77469"/>
                </a:lnTo>
                <a:lnTo>
                  <a:pt x="571092" y="91439"/>
                </a:lnTo>
                <a:lnTo>
                  <a:pt x="521821" y="107949"/>
                </a:lnTo>
                <a:lnTo>
                  <a:pt x="474346" y="125729"/>
                </a:lnTo>
                <a:lnTo>
                  <a:pt x="428765" y="144779"/>
                </a:lnTo>
                <a:lnTo>
                  <a:pt x="385178" y="165099"/>
                </a:lnTo>
                <a:lnTo>
                  <a:pt x="343684" y="187959"/>
                </a:lnTo>
                <a:lnTo>
                  <a:pt x="304383" y="212089"/>
                </a:lnTo>
                <a:lnTo>
                  <a:pt x="267373" y="237489"/>
                </a:lnTo>
                <a:lnTo>
                  <a:pt x="232753" y="264159"/>
                </a:lnTo>
                <a:lnTo>
                  <a:pt x="200624" y="292099"/>
                </a:lnTo>
                <a:lnTo>
                  <a:pt x="171084" y="321309"/>
                </a:lnTo>
                <a:lnTo>
                  <a:pt x="144232" y="351789"/>
                </a:lnTo>
                <a:lnTo>
                  <a:pt x="120167" y="382269"/>
                </a:lnTo>
                <a:lnTo>
                  <a:pt x="98989" y="415289"/>
                </a:lnTo>
                <a:lnTo>
                  <a:pt x="65691" y="481329"/>
                </a:lnTo>
                <a:lnTo>
                  <a:pt x="45130" y="551179"/>
                </a:lnTo>
                <a:lnTo>
                  <a:pt x="39029" y="604519"/>
                </a:lnTo>
                <a:lnTo>
                  <a:pt x="19049" y="604519"/>
                </a:lnTo>
                <a:lnTo>
                  <a:pt x="11653" y="605789"/>
                </a:lnTo>
                <a:lnTo>
                  <a:pt x="5595" y="610869"/>
                </a:lnTo>
                <a:lnTo>
                  <a:pt x="1503" y="615949"/>
                </a:lnTo>
                <a:lnTo>
                  <a:pt x="0" y="623569"/>
                </a:lnTo>
                <a:close/>
              </a:path>
              <a:path w="1916430" h="1248410">
                <a:moveTo>
                  <a:pt x="1288788" y="1210309"/>
                </a:moveTo>
                <a:lnTo>
                  <a:pt x="957929" y="1210309"/>
                </a:lnTo>
                <a:lnTo>
                  <a:pt x="1016990" y="1209039"/>
                </a:lnTo>
                <a:lnTo>
                  <a:pt x="1074951" y="1205229"/>
                </a:lnTo>
                <a:lnTo>
                  <a:pt x="1131711" y="1200149"/>
                </a:lnTo>
                <a:lnTo>
                  <a:pt x="1187172" y="1192529"/>
                </a:lnTo>
                <a:lnTo>
                  <a:pt x="1241234" y="1182369"/>
                </a:lnTo>
                <a:lnTo>
                  <a:pt x="1293798" y="1169669"/>
                </a:lnTo>
                <a:lnTo>
                  <a:pt x="1344765" y="1155699"/>
                </a:lnTo>
                <a:lnTo>
                  <a:pt x="1394036" y="1140459"/>
                </a:lnTo>
                <a:lnTo>
                  <a:pt x="1441511" y="1122679"/>
                </a:lnTo>
                <a:lnTo>
                  <a:pt x="1487092" y="1103629"/>
                </a:lnTo>
                <a:lnTo>
                  <a:pt x="1530679" y="1082039"/>
                </a:lnTo>
                <a:lnTo>
                  <a:pt x="1572173" y="1060449"/>
                </a:lnTo>
                <a:lnTo>
                  <a:pt x="1611475" y="1036319"/>
                </a:lnTo>
                <a:lnTo>
                  <a:pt x="1648485" y="1010919"/>
                </a:lnTo>
                <a:lnTo>
                  <a:pt x="1683104" y="984249"/>
                </a:lnTo>
                <a:lnTo>
                  <a:pt x="1715233" y="956309"/>
                </a:lnTo>
                <a:lnTo>
                  <a:pt x="1744774" y="927099"/>
                </a:lnTo>
                <a:lnTo>
                  <a:pt x="1771626" y="896619"/>
                </a:lnTo>
                <a:lnTo>
                  <a:pt x="1795690" y="864869"/>
                </a:lnTo>
                <a:lnTo>
                  <a:pt x="1816868" y="833119"/>
                </a:lnTo>
                <a:lnTo>
                  <a:pt x="1850167" y="765809"/>
                </a:lnTo>
                <a:lnTo>
                  <a:pt x="1870728" y="695959"/>
                </a:lnTo>
                <a:lnTo>
                  <a:pt x="1877758" y="623569"/>
                </a:lnTo>
                <a:lnTo>
                  <a:pt x="1875984" y="588009"/>
                </a:lnTo>
                <a:lnTo>
                  <a:pt x="1862092" y="516889"/>
                </a:lnTo>
                <a:lnTo>
                  <a:pt x="1835068" y="448309"/>
                </a:lnTo>
                <a:lnTo>
                  <a:pt x="1795705" y="382269"/>
                </a:lnTo>
                <a:lnTo>
                  <a:pt x="1771645" y="351789"/>
                </a:lnTo>
                <a:lnTo>
                  <a:pt x="1744796" y="321309"/>
                </a:lnTo>
                <a:lnTo>
                  <a:pt x="1715259" y="292099"/>
                </a:lnTo>
                <a:lnTo>
                  <a:pt x="1683134" y="264159"/>
                </a:lnTo>
                <a:lnTo>
                  <a:pt x="1648517" y="237489"/>
                </a:lnTo>
                <a:lnTo>
                  <a:pt x="1611510" y="212089"/>
                </a:lnTo>
                <a:lnTo>
                  <a:pt x="1572211" y="187959"/>
                </a:lnTo>
                <a:lnTo>
                  <a:pt x="1530719" y="165099"/>
                </a:lnTo>
                <a:lnTo>
                  <a:pt x="1487134" y="144779"/>
                </a:lnTo>
                <a:lnTo>
                  <a:pt x="1441554" y="125729"/>
                </a:lnTo>
                <a:lnTo>
                  <a:pt x="1394078" y="107949"/>
                </a:lnTo>
                <a:lnTo>
                  <a:pt x="1344806" y="91439"/>
                </a:lnTo>
                <a:lnTo>
                  <a:pt x="1293837" y="77469"/>
                </a:lnTo>
                <a:lnTo>
                  <a:pt x="1241269" y="66039"/>
                </a:lnTo>
                <a:lnTo>
                  <a:pt x="1187203" y="55879"/>
                </a:lnTo>
                <a:lnTo>
                  <a:pt x="1131737" y="48259"/>
                </a:lnTo>
                <a:lnTo>
                  <a:pt x="1074969" y="41909"/>
                </a:lnTo>
                <a:lnTo>
                  <a:pt x="1017000" y="38099"/>
                </a:lnTo>
                <a:lnTo>
                  <a:pt x="957929" y="38099"/>
                </a:lnTo>
                <a:lnTo>
                  <a:pt x="957929" y="19049"/>
                </a:lnTo>
                <a:lnTo>
                  <a:pt x="1192355" y="19049"/>
                </a:lnTo>
                <a:lnTo>
                  <a:pt x="1236349" y="26669"/>
                </a:lnTo>
                <a:lnTo>
                  <a:pt x="1288788" y="38099"/>
                </a:lnTo>
                <a:lnTo>
                  <a:pt x="1339894" y="50799"/>
                </a:lnTo>
                <a:lnTo>
                  <a:pt x="1389559" y="66039"/>
                </a:lnTo>
                <a:lnTo>
                  <a:pt x="1437675" y="82549"/>
                </a:lnTo>
                <a:lnTo>
                  <a:pt x="1484133" y="101599"/>
                </a:lnTo>
                <a:lnTo>
                  <a:pt x="1528827" y="121919"/>
                </a:lnTo>
                <a:lnTo>
                  <a:pt x="1571648" y="143509"/>
                </a:lnTo>
                <a:lnTo>
                  <a:pt x="1612488" y="167639"/>
                </a:lnTo>
                <a:lnTo>
                  <a:pt x="1651240" y="193039"/>
                </a:lnTo>
                <a:lnTo>
                  <a:pt x="1687795" y="218439"/>
                </a:lnTo>
                <a:lnTo>
                  <a:pt x="1722046" y="246379"/>
                </a:lnTo>
                <a:lnTo>
                  <a:pt x="1753885" y="275589"/>
                </a:lnTo>
                <a:lnTo>
                  <a:pt x="1783203" y="306069"/>
                </a:lnTo>
                <a:lnTo>
                  <a:pt x="1809893" y="336549"/>
                </a:lnTo>
                <a:lnTo>
                  <a:pt x="1833848" y="369569"/>
                </a:lnTo>
                <a:lnTo>
                  <a:pt x="1854958" y="403859"/>
                </a:lnTo>
                <a:lnTo>
                  <a:pt x="1873117" y="438149"/>
                </a:lnTo>
                <a:lnTo>
                  <a:pt x="1888216" y="473709"/>
                </a:lnTo>
                <a:lnTo>
                  <a:pt x="1908804" y="547369"/>
                </a:lnTo>
                <a:lnTo>
                  <a:pt x="1914076" y="585469"/>
                </a:lnTo>
                <a:lnTo>
                  <a:pt x="1915858" y="623569"/>
                </a:lnTo>
                <a:lnTo>
                  <a:pt x="1914191" y="660399"/>
                </a:lnTo>
                <a:lnTo>
                  <a:pt x="1908804" y="701039"/>
                </a:lnTo>
                <a:lnTo>
                  <a:pt x="1888216" y="774699"/>
                </a:lnTo>
                <a:lnTo>
                  <a:pt x="1873117" y="810259"/>
                </a:lnTo>
                <a:lnTo>
                  <a:pt x="1854958" y="844549"/>
                </a:lnTo>
                <a:lnTo>
                  <a:pt x="1833848" y="877569"/>
                </a:lnTo>
                <a:lnTo>
                  <a:pt x="1809893" y="910589"/>
                </a:lnTo>
                <a:lnTo>
                  <a:pt x="1783203" y="942339"/>
                </a:lnTo>
                <a:lnTo>
                  <a:pt x="1753885" y="972819"/>
                </a:lnTo>
                <a:lnTo>
                  <a:pt x="1722046" y="1000759"/>
                </a:lnTo>
                <a:lnTo>
                  <a:pt x="1687795" y="1028699"/>
                </a:lnTo>
                <a:lnTo>
                  <a:pt x="1651240" y="1055369"/>
                </a:lnTo>
                <a:lnTo>
                  <a:pt x="1612488" y="1080769"/>
                </a:lnTo>
                <a:lnTo>
                  <a:pt x="1571648" y="1103629"/>
                </a:lnTo>
                <a:lnTo>
                  <a:pt x="1528827" y="1125219"/>
                </a:lnTo>
                <a:lnTo>
                  <a:pt x="1484133" y="1145539"/>
                </a:lnTo>
                <a:lnTo>
                  <a:pt x="1437675" y="1164589"/>
                </a:lnTo>
                <a:lnTo>
                  <a:pt x="1389559" y="1181099"/>
                </a:lnTo>
                <a:lnTo>
                  <a:pt x="1339894" y="1196339"/>
                </a:lnTo>
                <a:lnTo>
                  <a:pt x="1288788" y="1210309"/>
                </a:lnTo>
                <a:close/>
              </a:path>
              <a:path w="1916430" h="1248410">
                <a:moveTo>
                  <a:pt x="19049" y="642619"/>
                </a:moveTo>
                <a:lnTo>
                  <a:pt x="11653" y="641349"/>
                </a:lnTo>
                <a:lnTo>
                  <a:pt x="5595" y="637539"/>
                </a:lnTo>
                <a:lnTo>
                  <a:pt x="1503" y="631189"/>
                </a:lnTo>
                <a:lnTo>
                  <a:pt x="0" y="623569"/>
                </a:lnTo>
                <a:lnTo>
                  <a:pt x="1503" y="615949"/>
                </a:lnTo>
                <a:lnTo>
                  <a:pt x="5595" y="610869"/>
                </a:lnTo>
                <a:lnTo>
                  <a:pt x="11653" y="605789"/>
                </a:lnTo>
                <a:lnTo>
                  <a:pt x="19049" y="604519"/>
                </a:lnTo>
                <a:lnTo>
                  <a:pt x="26446" y="605789"/>
                </a:lnTo>
                <a:lnTo>
                  <a:pt x="32504" y="610869"/>
                </a:lnTo>
                <a:lnTo>
                  <a:pt x="36596" y="615949"/>
                </a:lnTo>
                <a:lnTo>
                  <a:pt x="38100" y="623569"/>
                </a:lnTo>
                <a:lnTo>
                  <a:pt x="36596" y="631189"/>
                </a:lnTo>
                <a:lnTo>
                  <a:pt x="32504" y="637539"/>
                </a:lnTo>
                <a:lnTo>
                  <a:pt x="26446" y="641349"/>
                </a:lnTo>
                <a:lnTo>
                  <a:pt x="19049" y="642619"/>
                </a:lnTo>
                <a:close/>
              </a:path>
              <a:path w="1916430" h="1248410">
                <a:moveTo>
                  <a:pt x="38100" y="623569"/>
                </a:moveTo>
                <a:lnTo>
                  <a:pt x="36596" y="615949"/>
                </a:lnTo>
                <a:lnTo>
                  <a:pt x="32504" y="610869"/>
                </a:lnTo>
                <a:lnTo>
                  <a:pt x="26446" y="605789"/>
                </a:lnTo>
                <a:lnTo>
                  <a:pt x="19049" y="604519"/>
                </a:lnTo>
                <a:lnTo>
                  <a:pt x="39029" y="604519"/>
                </a:lnTo>
                <a:lnTo>
                  <a:pt x="38100" y="623569"/>
                </a:lnTo>
                <a:close/>
              </a:path>
              <a:path w="1916430" h="1248410">
                <a:moveTo>
                  <a:pt x="957929" y="1248409"/>
                </a:moveTo>
                <a:lnTo>
                  <a:pt x="900441" y="1247139"/>
                </a:lnTo>
                <a:lnTo>
                  <a:pt x="843748" y="1244599"/>
                </a:lnTo>
                <a:lnTo>
                  <a:pt x="787956" y="1238249"/>
                </a:lnTo>
                <a:lnTo>
                  <a:pt x="733173" y="1230629"/>
                </a:lnTo>
                <a:lnTo>
                  <a:pt x="679509" y="1221739"/>
                </a:lnTo>
                <a:lnTo>
                  <a:pt x="627069" y="1210309"/>
                </a:lnTo>
                <a:lnTo>
                  <a:pt x="575963" y="1196339"/>
                </a:lnTo>
                <a:lnTo>
                  <a:pt x="526298" y="1181099"/>
                </a:lnTo>
                <a:lnTo>
                  <a:pt x="478183" y="1164589"/>
                </a:lnTo>
                <a:lnTo>
                  <a:pt x="431724" y="1145539"/>
                </a:lnTo>
                <a:lnTo>
                  <a:pt x="387030" y="1125219"/>
                </a:lnTo>
                <a:lnTo>
                  <a:pt x="344209" y="1103629"/>
                </a:lnTo>
                <a:lnTo>
                  <a:pt x="303369" y="1080769"/>
                </a:lnTo>
                <a:lnTo>
                  <a:pt x="264617" y="1055369"/>
                </a:lnTo>
                <a:lnTo>
                  <a:pt x="228062" y="1028699"/>
                </a:lnTo>
                <a:lnTo>
                  <a:pt x="193811" y="1000759"/>
                </a:lnTo>
                <a:lnTo>
                  <a:pt x="161973" y="972819"/>
                </a:lnTo>
                <a:lnTo>
                  <a:pt x="132655" y="942339"/>
                </a:lnTo>
                <a:lnTo>
                  <a:pt x="105964" y="910589"/>
                </a:lnTo>
                <a:lnTo>
                  <a:pt x="82010" y="877569"/>
                </a:lnTo>
                <a:lnTo>
                  <a:pt x="60899" y="844549"/>
                </a:lnTo>
                <a:lnTo>
                  <a:pt x="42741" y="810259"/>
                </a:lnTo>
                <a:lnTo>
                  <a:pt x="27642" y="774699"/>
                </a:lnTo>
                <a:lnTo>
                  <a:pt x="15710" y="737869"/>
                </a:lnTo>
                <a:lnTo>
                  <a:pt x="1781" y="662939"/>
                </a:lnTo>
                <a:lnTo>
                  <a:pt x="0" y="623569"/>
                </a:lnTo>
                <a:lnTo>
                  <a:pt x="1503" y="631189"/>
                </a:lnTo>
                <a:lnTo>
                  <a:pt x="5595" y="637539"/>
                </a:lnTo>
                <a:lnTo>
                  <a:pt x="11653" y="641349"/>
                </a:lnTo>
                <a:lnTo>
                  <a:pt x="19049" y="642619"/>
                </a:lnTo>
                <a:lnTo>
                  <a:pt x="39029" y="642619"/>
                </a:lnTo>
                <a:lnTo>
                  <a:pt x="39874" y="660399"/>
                </a:lnTo>
                <a:lnTo>
                  <a:pt x="53768" y="731519"/>
                </a:lnTo>
                <a:lnTo>
                  <a:pt x="80797" y="800099"/>
                </a:lnTo>
                <a:lnTo>
                  <a:pt x="120167" y="864869"/>
                </a:lnTo>
                <a:lnTo>
                  <a:pt x="144232" y="896619"/>
                </a:lnTo>
                <a:lnTo>
                  <a:pt x="171084" y="927099"/>
                </a:lnTo>
                <a:lnTo>
                  <a:pt x="200624" y="956309"/>
                </a:lnTo>
                <a:lnTo>
                  <a:pt x="232753" y="984249"/>
                </a:lnTo>
                <a:lnTo>
                  <a:pt x="267373" y="1010919"/>
                </a:lnTo>
                <a:lnTo>
                  <a:pt x="304383" y="1036319"/>
                </a:lnTo>
                <a:lnTo>
                  <a:pt x="343684" y="1060449"/>
                </a:lnTo>
                <a:lnTo>
                  <a:pt x="385178" y="1082039"/>
                </a:lnTo>
                <a:lnTo>
                  <a:pt x="428765" y="1103629"/>
                </a:lnTo>
                <a:lnTo>
                  <a:pt x="474346" y="1122679"/>
                </a:lnTo>
                <a:lnTo>
                  <a:pt x="521821" y="1140459"/>
                </a:lnTo>
                <a:lnTo>
                  <a:pt x="571092" y="1155699"/>
                </a:lnTo>
                <a:lnTo>
                  <a:pt x="622060" y="1169669"/>
                </a:lnTo>
                <a:lnTo>
                  <a:pt x="674624" y="1182369"/>
                </a:lnTo>
                <a:lnTo>
                  <a:pt x="728686" y="1192529"/>
                </a:lnTo>
                <a:lnTo>
                  <a:pt x="784147" y="1200149"/>
                </a:lnTo>
                <a:lnTo>
                  <a:pt x="840907" y="1205229"/>
                </a:lnTo>
                <a:lnTo>
                  <a:pt x="898867" y="1209039"/>
                </a:lnTo>
                <a:lnTo>
                  <a:pt x="957929" y="1210309"/>
                </a:lnTo>
                <a:lnTo>
                  <a:pt x="1287881" y="1210309"/>
                </a:lnTo>
                <a:lnTo>
                  <a:pt x="1236349" y="1221739"/>
                </a:lnTo>
                <a:lnTo>
                  <a:pt x="1192355" y="1229359"/>
                </a:lnTo>
                <a:lnTo>
                  <a:pt x="957929" y="1229359"/>
                </a:lnTo>
                <a:lnTo>
                  <a:pt x="957929" y="1248409"/>
                </a:lnTo>
                <a:close/>
              </a:path>
              <a:path w="1916430" h="1248410">
                <a:moveTo>
                  <a:pt x="39029" y="642619"/>
                </a:moveTo>
                <a:lnTo>
                  <a:pt x="19049" y="642619"/>
                </a:lnTo>
                <a:lnTo>
                  <a:pt x="26446" y="641349"/>
                </a:lnTo>
                <a:lnTo>
                  <a:pt x="32504" y="637539"/>
                </a:lnTo>
                <a:lnTo>
                  <a:pt x="36596" y="631189"/>
                </a:lnTo>
                <a:lnTo>
                  <a:pt x="38100" y="623569"/>
                </a:lnTo>
                <a:lnTo>
                  <a:pt x="38967" y="641349"/>
                </a:lnTo>
                <a:lnTo>
                  <a:pt x="39029" y="642619"/>
                </a:lnTo>
                <a:close/>
              </a:path>
              <a:path w="1916430" h="1248410">
                <a:moveTo>
                  <a:pt x="957929" y="1248409"/>
                </a:moveTo>
                <a:lnTo>
                  <a:pt x="957929" y="1229359"/>
                </a:lnTo>
                <a:lnTo>
                  <a:pt x="1192355" y="1229359"/>
                </a:lnTo>
                <a:lnTo>
                  <a:pt x="1127902" y="1238249"/>
                </a:lnTo>
                <a:lnTo>
                  <a:pt x="1072110" y="1244599"/>
                </a:lnTo>
                <a:lnTo>
                  <a:pt x="1015416" y="1247139"/>
                </a:lnTo>
                <a:lnTo>
                  <a:pt x="957929" y="1248409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76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76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76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32142"/>
            <a:ext cx="18288000" cy="755015"/>
          </a:xfrm>
          <a:custGeom>
            <a:avLst/>
            <a:gdLst/>
            <a:ahLst/>
            <a:cxnLst/>
            <a:rect l="l" t="t" r="r" b="b"/>
            <a:pathLst>
              <a:path w="18288000" h="755015">
                <a:moveTo>
                  <a:pt x="18287589" y="754856"/>
                </a:moveTo>
                <a:lnTo>
                  <a:pt x="0" y="754856"/>
                </a:lnTo>
                <a:lnTo>
                  <a:pt x="0" y="0"/>
                </a:lnTo>
                <a:lnTo>
                  <a:pt x="18287589" y="0"/>
                </a:lnTo>
                <a:lnTo>
                  <a:pt x="18287589" y="754856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5074" y="163952"/>
            <a:ext cx="12048490" cy="1367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2959" y="2445156"/>
            <a:ext cx="10963910" cy="574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116781" y="9677345"/>
            <a:ext cx="2165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76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flickr.com/photos/118316968@N08/1944450538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10102979/" TargetMode="External"/><Relationship Id="rId7" Type="http://schemas.openxmlformats.org/officeDocument/2006/relationships/hyperlink" Target="https://github.com/shreyasgite/dementiane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bozdaglab/PPAD" TargetMode="External"/><Relationship Id="rId4" Type="http://schemas.openxmlformats.org/officeDocument/2006/relationships/hyperlink" Target="https://openai.com/index/whisp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5223" y="1277281"/>
            <a:ext cx="6953250" cy="7734300"/>
            <a:chOff x="8485223" y="1277281"/>
            <a:chExt cx="6953250" cy="7734300"/>
          </a:xfrm>
        </p:grpSpPr>
        <p:sp>
          <p:nvSpPr>
            <p:cNvPr id="3" name="object 3"/>
            <p:cNvSpPr/>
            <p:nvPr/>
          </p:nvSpPr>
          <p:spPr>
            <a:xfrm>
              <a:off x="8485223" y="1277281"/>
              <a:ext cx="6953250" cy="7734300"/>
            </a:xfrm>
            <a:custGeom>
              <a:avLst/>
              <a:gdLst/>
              <a:ahLst/>
              <a:cxnLst/>
              <a:rect l="l" t="t" r="r" b="b"/>
              <a:pathLst>
                <a:path w="6953250" h="7734300">
                  <a:moveTo>
                    <a:pt x="5273432" y="7734299"/>
                  </a:moveTo>
                  <a:lnTo>
                    <a:pt x="2798804" y="7734299"/>
                  </a:lnTo>
                  <a:lnTo>
                    <a:pt x="2755486" y="7731510"/>
                  </a:lnTo>
                  <a:lnTo>
                    <a:pt x="2713181" y="7723274"/>
                  </a:lnTo>
                  <a:lnTo>
                    <a:pt x="2672110" y="7709783"/>
                  </a:lnTo>
                  <a:lnTo>
                    <a:pt x="2632490" y="7691230"/>
                  </a:lnTo>
                  <a:lnTo>
                    <a:pt x="2594538" y="7667807"/>
                  </a:lnTo>
                  <a:lnTo>
                    <a:pt x="2558471" y="7639707"/>
                  </a:lnTo>
                  <a:lnTo>
                    <a:pt x="2524505" y="7607124"/>
                  </a:lnTo>
                  <a:lnTo>
                    <a:pt x="2492855" y="7570250"/>
                  </a:lnTo>
                  <a:lnTo>
                    <a:pt x="2463739" y="7529278"/>
                  </a:lnTo>
                  <a:lnTo>
                    <a:pt x="2437372" y="7484400"/>
                  </a:lnTo>
                  <a:lnTo>
                    <a:pt x="2413970" y="7435810"/>
                  </a:lnTo>
                  <a:lnTo>
                    <a:pt x="1179322" y="4586121"/>
                  </a:lnTo>
                  <a:lnTo>
                    <a:pt x="1160955" y="4540722"/>
                  </a:lnTo>
                  <a:lnTo>
                    <a:pt x="1145927" y="4493597"/>
                  </a:lnTo>
                  <a:lnTo>
                    <a:pt x="1134239" y="4445090"/>
                  </a:lnTo>
                  <a:lnTo>
                    <a:pt x="1125891" y="4395549"/>
                  </a:lnTo>
                  <a:lnTo>
                    <a:pt x="1120882" y="4345318"/>
                  </a:lnTo>
                  <a:lnTo>
                    <a:pt x="1119212" y="4294743"/>
                  </a:lnTo>
                  <a:lnTo>
                    <a:pt x="1120882" y="4244170"/>
                  </a:lnTo>
                  <a:lnTo>
                    <a:pt x="1125891" y="4193945"/>
                  </a:lnTo>
                  <a:lnTo>
                    <a:pt x="1134239" y="4144414"/>
                  </a:lnTo>
                  <a:lnTo>
                    <a:pt x="1145927" y="4095921"/>
                  </a:lnTo>
                  <a:lnTo>
                    <a:pt x="1160955" y="4048813"/>
                  </a:lnTo>
                  <a:lnTo>
                    <a:pt x="1179322" y="4003436"/>
                  </a:lnTo>
                  <a:lnTo>
                    <a:pt x="1676379" y="2856167"/>
                  </a:lnTo>
                  <a:lnTo>
                    <a:pt x="1675047" y="2855405"/>
                  </a:lnTo>
                  <a:lnTo>
                    <a:pt x="1636865" y="2815963"/>
                  </a:lnTo>
                  <a:lnTo>
                    <a:pt x="1606894" y="2763658"/>
                  </a:lnTo>
                  <a:lnTo>
                    <a:pt x="1088420" y="1566943"/>
                  </a:lnTo>
                  <a:lnTo>
                    <a:pt x="1072246" y="1520004"/>
                  </a:lnTo>
                  <a:lnTo>
                    <a:pt x="1064159" y="1470047"/>
                  </a:lnTo>
                  <a:lnTo>
                    <a:pt x="1064159" y="1419084"/>
                  </a:lnTo>
                  <a:lnTo>
                    <a:pt x="1072246" y="1369127"/>
                  </a:lnTo>
                  <a:lnTo>
                    <a:pt x="1088420" y="1322188"/>
                  </a:lnTo>
                  <a:lnTo>
                    <a:pt x="1606946" y="125378"/>
                  </a:lnTo>
                  <a:lnTo>
                    <a:pt x="1630265" y="82571"/>
                  </a:lnTo>
                  <a:lnTo>
                    <a:pt x="1659083" y="47722"/>
                  </a:lnTo>
                  <a:lnTo>
                    <a:pt x="1692396" y="21776"/>
                  </a:lnTo>
                  <a:lnTo>
                    <a:pt x="1729255" y="5586"/>
                  </a:lnTo>
                  <a:lnTo>
                    <a:pt x="1768709" y="0"/>
                  </a:lnTo>
                  <a:lnTo>
                    <a:pt x="2807942" y="0"/>
                  </a:lnTo>
                  <a:lnTo>
                    <a:pt x="2855889" y="8671"/>
                  </a:lnTo>
                  <a:lnTo>
                    <a:pt x="2900248" y="33571"/>
                  </a:lnTo>
                  <a:lnTo>
                    <a:pt x="2938289" y="73030"/>
                  </a:lnTo>
                  <a:lnTo>
                    <a:pt x="2967282" y="125378"/>
                  </a:lnTo>
                  <a:lnTo>
                    <a:pt x="2984068" y="163963"/>
                  </a:lnTo>
                  <a:lnTo>
                    <a:pt x="1827534" y="163963"/>
                  </a:lnTo>
                  <a:lnTo>
                    <a:pt x="1784162" y="171647"/>
                  </a:lnTo>
                  <a:lnTo>
                    <a:pt x="1744699" y="193712"/>
                  </a:lnTo>
                  <a:lnTo>
                    <a:pt x="1710839" y="228674"/>
                  </a:lnTo>
                  <a:lnTo>
                    <a:pt x="1684280" y="275050"/>
                  </a:lnTo>
                  <a:lnTo>
                    <a:pt x="1224630" y="1336003"/>
                  </a:lnTo>
                  <a:lnTo>
                    <a:pt x="1210284" y="1377606"/>
                  </a:lnTo>
                  <a:lnTo>
                    <a:pt x="1203111" y="1421885"/>
                  </a:lnTo>
                  <a:lnTo>
                    <a:pt x="1203111" y="1467055"/>
                  </a:lnTo>
                  <a:lnTo>
                    <a:pt x="1210284" y="1511334"/>
                  </a:lnTo>
                  <a:lnTo>
                    <a:pt x="1224597" y="1552842"/>
                  </a:lnTo>
                  <a:lnTo>
                    <a:pt x="1684280" y="2613890"/>
                  </a:lnTo>
                  <a:lnTo>
                    <a:pt x="1710860" y="2660287"/>
                  </a:lnTo>
                  <a:lnTo>
                    <a:pt x="1744723" y="2695252"/>
                  </a:lnTo>
                  <a:lnTo>
                    <a:pt x="1751671" y="2699159"/>
                  </a:lnTo>
                  <a:lnTo>
                    <a:pt x="1686279" y="2850070"/>
                  </a:lnTo>
                  <a:lnTo>
                    <a:pt x="1727116" y="2870032"/>
                  </a:lnTo>
                  <a:lnTo>
                    <a:pt x="6401873" y="2874936"/>
                  </a:lnTo>
                  <a:lnTo>
                    <a:pt x="6892915" y="4003436"/>
                  </a:lnTo>
                  <a:lnTo>
                    <a:pt x="6911273" y="4048813"/>
                  </a:lnTo>
                  <a:lnTo>
                    <a:pt x="6926296" y="4095921"/>
                  </a:lnTo>
                  <a:lnTo>
                    <a:pt x="6937984" y="4144414"/>
                  </a:lnTo>
                  <a:lnTo>
                    <a:pt x="6946335" y="4193945"/>
                  </a:lnTo>
                  <a:lnTo>
                    <a:pt x="6951347" y="4244170"/>
                  </a:lnTo>
                  <a:lnTo>
                    <a:pt x="6953022" y="4294743"/>
                  </a:lnTo>
                  <a:lnTo>
                    <a:pt x="6951357" y="4345318"/>
                  </a:lnTo>
                  <a:lnTo>
                    <a:pt x="6946352" y="4395549"/>
                  </a:lnTo>
                  <a:lnTo>
                    <a:pt x="6938006" y="4445090"/>
                  </a:lnTo>
                  <a:lnTo>
                    <a:pt x="6926318" y="4493597"/>
                  </a:lnTo>
                  <a:lnTo>
                    <a:pt x="6911288" y="4540722"/>
                  </a:lnTo>
                  <a:lnTo>
                    <a:pt x="6892915" y="4586121"/>
                  </a:lnTo>
                  <a:lnTo>
                    <a:pt x="5652935" y="7435810"/>
                  </a:lnTo>
                  <a:lnTo>
                    <a:pt x="5630728" y="7484400"/>
                  </a:lnTo>
                  <a:lnTo>
                    <a:pt x="5605124" y="7529278"/>
                  </a:lnTo>
                  <a:lnTo>
                    <a:pt x="5576436" y="7570250"/>
                  </a:lnTo>
                  <a:lnTo>
                    <a:pt x="5544976" y="7607124"/>
                  </a:lnTo>
                  <a:lnTo>
                    <a:pt x="5511058" y="7639707"/>
                  </a:lnTo>
                  <a:lnTo>
                    <a:pt x="5474993" y="7667807"/>
                  </a:lnTo>
                  <a:lnTo>
                    <a:pt x="5437096" y="7691230"/>
                  </a:lnTo>
                  <a:lnTo>
                    <a:pt x="5397678" y="7709783"/>
                  </a:lnTo>
                  <a:lnTo>
                    <a:pt x="5357053" y="7723274"/>
                  </a:lnTo>
                  <a:lnTo>
                    <a:pt x="5315533" y="7731510"/>
                  </a:lnTo>
                  <a:lnTo>
                    <a:pt x="5273432" y="7734299"/>
                  </a:lnTo>
                  <a:close/>
                </a:path>
                <a:path w="6953250" h="7734300">
                  <a:moveTo>
                    <a:pt x="3278062" y="839825"/>
                  </a:moveTo>
                  <a:lnTo>
                    <a:pt x="3135855" y="839825"/>
                  </a:lnTo>
                  <a:lnTo>
                    <a:pt x="2890087" y="275050"/>
                  </a:lnTo>
                  <a:lnTo>
                    <a:pt x="2864362" y="228674"/>
                  </a:lnTo>
                  <a:lnTo>
                    <a:pt x="2830632" y="193712"/>
                  </a:lnTo>
                  <a:lnTo>
                    <a:pt x="2791316" y="171647"/>
                  </a:lnTo>
                  <a:lnTo>
                    <a:pt x="2748832" y="163963"/>
                  </a:lnTo>
                  <a:lnTo>
                    <a:pt x="2984068" y="163963"/>
                  </a:lnTo>
                  <a:lnTo>
                    <a:pt x="3278062" y="839825"/>
                  </a:lnTo>
                  <a:close/>
                </a:path>
                <a:path w="6953250" h="7734300">
                  <a:moveTo>
                    <a:pt x="2744644" y="2710972"/>
                  </a:moveTo>
                  <a:lnTo>
                    <a:pt x="1823345" y="2710972"/>
                  </a:lnTo>
                  <a:lnTo>
                    <a:pt x="1812213" y="2710477"/>
                  </a:lnTo>
                  <a:lnTo>
                    <a:pt x="1801250" y="2709007"/>
                  </a:lnTo>
                  <a:lnTo>
                    <a:pt x="1790484" y="2706591"/>
                  </a:lnTo>
                  <a:lnTo>
                    <a:pt x="1779941" y="2703255"/>
                  </a:lnTo>
                  <a:lnTo>
                    <a:pt x="1750053" y="2686678"/>
                  </a:lnTo>
                  <a:lnTo>
                    <a:pt x="2414256" y="1153747"/>
                  </a:lnTo>
                  <a:lnTo>
                    <a:pt x="2437681" y="1105136"/>
                  </a:lnTo>
                  <a:lnTo>
                    <a:pt x="2464070" y="1060245"/>
                  </a:lnTo>
                  <a:lnTo>
                    <a:pt x="2493205" y="1019266"/>
                  </a:lnTo>
                  <a:lnTo>
                    <a:pt x="2524870" y="982391"/>
                  </a:lnTo>
                  <a:lnTo>
                    <a:pt x="2558846" y="949812"/>
                  </a:lnTo>
                  <a:lnTo>
                    <a:pt x="2594917" y="921719"/>
                  </a:lnTo>
                  <a:lnTo>
                    <a:pt x="2632866" y="898304"/>
                  </a:lnTo>
                  <a:lnTo>
                    <a:pt x="2672475" y="879759"/>
                  </a:lnTo>
                  <a:lnTo>
                    <a:pt x="2713529" y="866275"/>
                  </a:lnTo>
                  <a:lnTo>
                    <a:pt x="2755814" y="858045"/>
                  </a:lnTo>
                  <a:lnTo>
                    <a:pt x="2799090" y="855259"/>
                  </a:lnTo>
                  <a:lnTo>
                    <a:pt x="3144422" y="855259"/>
                  </a:lnTo>
                  <a:lnTo>
                    <a:pt x="3347547" y="1321998"/>
                  </a:lnTo>
                  <a:lnTo>
                    <a:pt x="3361894" y="1363601"/>
                  </a:lnTo>
                  <a:lnTo>
                    <a:pt x="3369067" y="1407880"/>
                  </a:lnTo>
                  <a:lnTo>
                    <a:pt x="3369067" y="1453050"/>
                  </a:lnTo>
                  <a:lnTo>
                    <a:pt x="3361894" y="1497329"/>
                  </a:lnTo>
                  <a:lnTo>
                    <a:pt x="3347547" y="1538933"/>
                  </a:lnTo>
                  <a:lnTo>
                    <a:pt x="2885899" y="2599885"/>
                  </a:lnTo>
                  <a:lnTo>
                    <a:pt x="2860173" y="2646262"/>
                  </a:lnTo>
                  <a:lnTo>
                    <a:pt x="2826444" y="2681224"/>
                  </a:lnTo>
                  <a:lnTo>
                    <a:pt x="2787186" y="2703255"/>
                  </a:lnTo>
                  <a:lnTo>
                    <a:pt x="2744644" y="2710972"/>
                  </a:lnTo>
                  <a:close/>
                </a:path>
                <a:path w="6953250" h="7734300">
                  <a:moveTo>
                    <a:pt x="6401873" y="2874936"/>
                  </a:moveTo>
                  <a:lnTo>
                    <a:pt x="2803374" y="2874936"/>
                  </a:lnTo>
                  <a:lnTo>
                    <a:pt x="2851320" y="2866265"/>
                  </a:lnTo>
                  <a:lnTo>
                    <a:pt x="2895679" y="2841364"/>
                  </a:lnTo>
                  <a:lnTo>
                    <a:pt x="2933721" y="2801905"/>
                  </a:lnTo>
                  <a:lnTo>
                    <a:pt x="2962714" y="2749558"/>
                  </a:lnTo>
                  <a:lnTo>
                    <a:pt x="3483472" y="1552842"/>
                  </a:lnTo>
                  <a:lnTo>
                    <a:pt x="3499646" y="1505904"/>
                  </a:lnTo>
                  <a:lnTo>
                    <a:pt x="3507733" y="1455947"/>
                  </a:lnTo>
                  <a:lnTo>
                    <a:pt x="3507733" y="1404984"/>
                  </a:lnTo>
                  <a:lnTo>
                    <a:pt x="3499646" y="1355027"/>
                  </a:lnTo>
                  <a:lnTo>
                    <a:pt x="3483472" y="1308088"/>
                  </a:lnTo>
                  <a:lnTo>
                    <a:pt x="3286439" y="855259"/>
                  </a:lnTo>
                  <a:lnTo>
                    <a:pt x="5273430" y="855259"/>
                  </a:lnTo>
                  <a:lnTo>
                    <a:pt x="5315512" y="858045"/>
                  </a:lnTo>
                  <a:lnTo>
                    <a:pt x="5357018" y="866275"/>
                  </a:lnTo>
                  <a:lnTo>
                    <a:pt x="5397637" y="879759"/>
                  </a:lnTo>
                  <a:lnTo>
                    <a:pt x="5437054" y="898304"/>
                  </a:lnTo>
                  <a:lnTo>
                    <a:pt x="5474955" y="921719"/>
                  </a:lnTo>
                  <a:lnTo>
                    <a:pt x="5511026" y="949812"/>
                  </a:lnTo>
                  <a:lnTo>
                    <a:pt x="5544952" y="982391"/>
                  </a:lnTo>
                  <a:lnTo>
                    <a:pt x="5576421" y="1019266"/>
                  </a:lnTo>
                  <a:lnTo>
                    <a:pt x="5605117" y="1060245"/>
                  </a:lnTo>
                  <a:lnTo>
                    <a:pt x="5630726" y="1105136"/>
                  </a:lnTo>
                  <a:lnTo>
                    <a:pt x="5652935" y="1153747"/>
                  </a:lnTo>
                  <a:lnTo>
                    <a:pt x="6401873" y="2874936"/>
                  </a:lnTo>
                  <a:close/>
                </a:path>
                <a:path w="6953250" h="7734300">
                  <a:moveTo>
                    <a:pt x="1009892" y="6361235"/>
                  </a:moveTo>
                  <a:lnTo>
                    <a:pt x="408321" y="6361235"/>
                  </a:lnTo>
                  <a:lnTo>
                    <a:pt x="379957" y="6356201"/>
                  </a:lnTo>
                  <a:lnTo>
                    <a:pt x="332094" y="6318911"/>
                  </a:lnTo>
                  <a:lnTo>
                    <a:pt x="14634" y="5595912"/>
                  </a:lnTo>
                  <a:lnTo>
                    <a:pt x="0" y="5525077"/>
                  </a:lnTo>
                  <a:lnTo>
                    <a:pt x="3658" y="5488516"/>
                  </a:lnTo>
                  <a:lnTo>
                    <a:pt x="314753" y="4761518"/>
                  </a:lnTo>
                  <a:lnTo>
                    <a:pt x="354284" y="4708356"/>
                  </a:lnTo>
                  <a:lnTo>
                    <a:pt x="408321" y="4688920"/>
                  </a:lnTo>
                  <a:lnTo>
                    <a:pt x="1009892" y="4688920"/>
                  </a:lnTo>
                  <a:lnTo>
                    <a:pt x="1063326" y="4708356"/>
                  </a:lnTo>
                  <a:lnTo>
                    <a:pt x="1102126" y="4761518"/>
                  </a:lnTo>
                  <a:lnTo>
                    <a:pt x="1403578" y="5454242"/>
                  </a:lnTo>
                  <a:lnTo>
                    <a:pt x="1418213" y="5525077"/>
                  </a:lnTo>
                  <a:lnTo>
                    <a:pt x="1414554" y="5561638"/>
                  </a:lnTo>
                  <a:lnTo>
                    <a:pt x="1102126" y="6288637"/>
                  </a:lnTo>
                  <a:lnTo>
                    <a:pt x="1063326" y="6341763"/>
                  </a:lnTo>
                  <a:lnTo>
                    <a:pt x="1009892" y="6361235"/>
                  </a:lnTo>
                  <a:close/>
                </a:path>
              </a:pathLst>
            </a:custGeom>
            <a:solidFill>
              <a:srgbClr val="808080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2336" y="2573821"/>
              <a:ext cx="4800599" cy="51435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45074" y="163952"/>
            <a:ext cx="1204849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SMART</a:t>
            </a:r>
            <a:r>
              <a:rPr sz="6000" spc="-195" dirty="0"/>
              <a:t> </a:t>
            </a:r>
            <a:r>
              <a:rPr sz="6000" dirty="0"/>
              <a:t>INDIA</a:t>
            </a:r>
            <a:r>
              <a:rPr sz="6000" spc="-190" dirty="0"/>
              <a:t> </a:t>
            </a:r>
            <a:r>
              <a:rPr sz="6000" dirty="0"/>
              <a:t>HACKATHON</a:t>
            </a:r>
            <a:r>
              <a:rPr sz="6000" spc="-190" dirty="0"/>
              <a:t> </a:t>
            </a:r>
            <a:r>
              <a:rPr sz="6000" spc="-20" dirty="0"/>
              <a:t>202</a:t>
            </a:r>
            <a:r>
              <a:rPr lang="en-US" sz="6000" spc="-20" dirty="0"/>
              <a:t>5</a:t>
            </a:r>
            <a:endParaRPr sz="6000" dirty="0"/>
          </a:p>
        </p:txBody>
      </p:sp>
      <p:sp>
        <p:nvSpPr>
          <p:cNvPr id="7" name="object 7"/>
          <p:cNvSpPr txBox="1"/>
          <p:nvPr/>
        </p:nvSpPr>
        <p:spPr>
          <a:xfrm>
            <a:off x="1154312" y="3013863"/>
            <a:ext cx="8150859" cy="5486117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60"/>
              </a:spcBef>
              <a:buFont typeface="Arial" panose="020B0604020202020204" pitchFamily="34" charset="0"/>
              <a:buChar char="•"/>
            </a:pPr>
            <a:r>
              <a:rPr sz="3200" b="1" dirty="0">
                <a:latin typeface="Arial"/>
                <a:cs typeface="Arial"/>
              </a:rPr>
              <a:t>Problem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Statement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ID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–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spc="-10" dirty="0">
                <a:latin typeface="Arial MT"/>
                <a:cs typeface="Arial MT"/>
              </a:rPr>
              <a:t>SIH</a:t>
            </a:r>
            <a:r>
              <a:rPr lang="en-US" sz="3200" spc="-10" dirty="0">
                <a:latin typeface="Arial MT"/>
                <a:cs typeface="Arial MT"/>
              </a:rPr>
              <a:t>25226</a:t>
            </a:r>
            <a:endParaRPr sz="3200" dirty="0">
              <a:latin typeface="Arial MT"/>
              <a:cs typeface="Arial MT"/>
            </a:endParaRPr>
          </a:p>
          <a:p>
            <a:pPr marL="469900" marR="5080" indent="-457200" algn="just">
              <a:lnSpc>
                <a:spcPts val="3150"/>
              </a:lnSpc>
              <a:spcBef>
                <a:spcPts val="2240"/>
              </a:spcBef>
              <a:buFont typeface="Arial" panose="020B0604020202020204" pitchFamily="34" charset="0"/>
              <a:buChar char="•"/>
            </a:pPr>
            <a:r>
              <a:rPr sz="3200" b="1" dirty="0">
                <a:latin typeface="Arial"/>
                <a:cs typeface="Arial"/>
              </a:rPr>
              <a:t>Problem  Statement</a:t>
            </a:r>
            <a:r>
              <a:rPr sz="3200" b="1" spc="5" dirty="0">
                <a:latin typeface="Arial"/>
                <a:cs typeface="Arial"/>
              </a:rPr>
              <a:t>  </a:t>
            </a:r>
            <a:r>
              <a:rPr sz="3200" b="1" dirty="0">
                <a:latin typeface="Arial"/>
                <a:cs typeface="Arial"/>
              </a:rPr>
              <a:t>Title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AI Tool for Early-Stage dementia detection.</a:t>
            </a:r>
            <a:endParaRPr sz="3200" dirty="0">
              <a:latin typeface="Arial MT"/>
              <a:cs typeface="Arial MT"/>
            </a:endParaRPr>
          </a:p>
          <a:p>
            <a:pPr marL="469900" indent="-457200" algn="just">
              <a:lnSpc>
                <a:spcPct val="100000"/>
              </a:lnSpc>
              <a:spcBef>
                <a:spcPts val="1570"/>
              </a:spcBef>
              <a:buFont typeface="Arial" panose="020B0604020202020204" pitchFamily="34" charset="0"/>
              <a:buChar char="•"/>
            </a:pPr>
            <a:r>
              <a:rPr sz="3200" b="1" dirty="0">
                <a:latin typeface="Arial"/>
                <a:cs typeface="Arial"/>
              </a:rPr>
              <a:t>Theme-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lang="en-IN" sz="3200" dirty="0" err="1">
                <a:latin typeface="Arial MT"/>
                <a:cs typeface="Arial MT"/>
              </a:rPr>
              <a:t>MedTech</a:t>
            </a:r>
            <a:r>
              <a:rPr lang="en-IN" sz="3200" dirty="0">
                <a:latin typeface="Arial MT"/>
                <a:cs typeface="Arial MT"/>
              </a:rPr>
              <a:t> / </a:t>
            </a:r>
            <a:r>
              <a:rPr lang="en-IN" sz="3200" dirty="0" err="1">
                <a:latin typeface="Arial MT"/>
                <a:cs typeface="Arial MT"/>
              </a:rPr>
              <a:t>BioTech</a:t>
            </a:r>
            <a:r>
              <a:rPr lang="en-IN" sz="3200" dirty="0">
                <a:latin typeface="Arial MT"/>
                <a:cs typeface="Arial MT"/>
              </a:rPr>
              <a:t> / </a:t>
            </a:r>
            <a:r>
              <a:rPr lang="en-IN" sz="3200" dirty="0" err="1">
                <a:latin typeface="Arial MT"/>
                <a:cs typeface="Arial MT"/>
              </a:rPr>
              <a:t>HealthTech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32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3200" b="1" dirty="0">
                <a:latin typeface="Arial"/>
                <a:cs typeface="Arial"/>
              </a:rPr>
              <a:t>PS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Category-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 MT"/>
                <a:cs typeface="Arial MT"/>
              </a:rPr>
              <a:t>Software</a:t>
            </a:r>
            <a:endParaRPr sz="3200" dirty="0">
              <a:latin typeface="Arial MT"/>
              <a:cs typeface="Arial MT"/>
            </a:endParaRPr>
          </a:p>
          <a:p>
            <a:pPr marL="457200" indent="-457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endParaRPr sz="32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3200" b="1" dirty="0">
                <a:latin typeface="Arial"/>
                <a:cs typeface="Arial"/>
              </a:rPr>
              <a:t>Team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ID-</a:t>
            </a:r>
            <a:endParaRPr lang="en-US" sz="32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IN" sz="32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3200" b="1" dirty="0">
                <a:latin typeface="Arial"/>
                <a:cs typeface="Arial"/>
              </a:rPr>
              <a:t>Team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Name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lang="en-US" sz="3200" spc="-10" dirty="0" err="1">
                <a:latin typeface="Arial MT"/>
                <a:cs typeface="Arial"/>
              </a:rPr>
              <a:t>Codeholic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037205BE-18F2-23F7-B17A-BB5F534FB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349910"/>
            <a:ext cx="2895600" cy="15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3D49-996F-3EDA-F788-75E9283A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163952"/>
            <a:ext cx="4191000" cy="830997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  </a:t>
            </a:r>
            <a:r>
              <a:rPr lang="en-US" u="sng" dirty="0">
                <a:latin typeface="Bodoni MT" panose="02070603080606020203" pitchFamily="18" charset="0"/>
              </a:rPr>
              <a:t> D-TECT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F738A-01D0-2F2C-176F-F3D06A786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638300"/>
            <a:ext cx="13258799" cy="12721431"/>
          </a:xfrm>
        </p:spPr>
        <p:txBody>
          <a:bodyPr/>
          <a:lstStyle/>
          <a:p>
            <a:pPr marL="62928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Arial"/>
                <a:cs typeface="Arial"/>
              </a:rPr>
              <a:t>We</a:t>
            </a:r>
            <a:r>
              <a:rPr lang="en-US" sz="2800" b="1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Arial"/>
                <a:cs typeface="Arial"/>
              </a:rPr>
              <a:t>are</a:t>
            </a:r>
            <a:r>
              <a:rPr lang="en-US" sz="2800" b="1"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Arial"/>
                <a:cs typeface="Arial"/>
              </a:rPr>
              <a:t>developing</a:t>
            </a:r>
            <a:r>
              <a:rPr lang="en-US" sz="2800" b="1"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Arial"/>
                <a:cs typeface="Arial"/>
              </a:rPr>
              <a:t>a tool that provides a dementia risk score based on user data</a:t>
            </a:r>
            <a:r>
              <a:rPr lang="en-US" sz="2800" b="1" spc="-10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lvl="0">
              <a:spcBef>
                <a:spcPts val="95"/>
              </a:spcBef>
              <a:defRPr/>
            </a:pP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</a:rPr>
              <a:t>This</a:t>
            </a:r>
            <a:r>
              <a:rPr lang="en-US" spc="-25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solution</a:t>
            </a:r>
            <a:r>
              <a:rPr lang="en-US" spc="-25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will</a:t>
            </a:r>
            <a:r>
              <a:rPr lang="en-US" spc="-20" dirty="0">
                <a:solidFill>
                  <a:prstClr val="black"/>
                </a:solidFill>
              </a:rPr>
              <a:t> </a:t>
            </a:r>
            <a:r>
              <a:rPr lang="en-US" b="1" spc="-20" dirty="0">
                <a:solidFill>
                  <a:prstClr val="black"/>
                </a:solidFill>
                <a:latin typeface="Arial"/>
                <a:cs typeface="Arial"/>
              </a:rPr>
              <a:t>help individuals, caregivers and healthcare providers identify potential risk early.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20" dirty="0">
                <a:solidFill>
                  <a:prstClr val="black"/>
                </a:solidFill>
                <a:latin typeface="Arial"/>
                <a:cs typeface="Arial"/>
              </a:rPr>
              <a:t>By offering actionable insights, it supports preventive measures, lifestyle adjustments and timely medical consultation, while enabling scalable monitoring across at-risk populations.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pc="-2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prstClr val="black"/>
                </a:solidFill>
              </a:rPr>
              <a:t>An </a:t>
            </a:r>
            <a:r>
              <a:rPr lang="en-US" sz="2200" b="1" dirty="0">
                <a:solidFill>
                  <a:prstClr val="black"/>
                </a:solidFill>
              </a:rPr>
              <a:t>AI-powered early dementia screening tool</a:t>
            </a:r>
            <a:r>
              <a:rPr lang="en-US" sz="2200" dirty="0">
                <a:solidFill>
                  <a:prstClr val="black"/>
                </a:solidFill>
              </a:rPr>
              <a:t> that uses </a:t>
            </a:r>
            <a:r>
              <a:rPr lang="en-US" sz="2200" b="1" dirty="0">
                <a:solidFill>
                  <a:prstClr val="black"/>
                </a:solidFill>
              </a:rPr>
              <a:t>speech analysis and gamified cognitive tests</a:t>
            </a:r>
            <a:r>
              <a:rPr lang="en-US" sz="2200" dirty="0">
                <a:solidFill>
                  <a:prstClr val="black"/>
                </a:solidFill>
              </a:rPr>
              <a:t> on a smartphone/tablet. It generates a </a:t>
            </a:r>
            <a:r>
              <a:rPr lang="en-US" sz="2200" b="1" dirty="0">
                <a:solidFill>
                  <a:prstClr val="black"/>
                </a:solidFill>
              </a:rPr>
              <a:t>risk score and detailed report</a:t>
            </a:r>
            <a:r>
              <a:rPr lang="en-US" sz="2200" dirty="0">
                <a:solidFill>
                  <a:prstClr val="black"/>
                </a:solidFill>
              </a:rPr>
              <a:t> for clinicians.</a:t>
            </a: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200" dirty="0">
              <a:solidFill>
                <a:prstClr val="black"/>
              </a:solidFill>
            </a:endParaRP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prstClr val="black"/>
                </a:solidFill>
              </a:rPr>
              <a:t>The tool provides a </a:t>
            </a:r>
            <a:r>
              <a:rPr lang="en-US" sz="2200" b="1" dirty="0">
                <a:solidFill>
                  <a:prstClr val="black"/>
                </a:solidFill>
              </a:rPr>
              <a:t>low-cost, accessible, and non-invasive method</a:t>
            </a:r>
            <a:r>
              <a:rPr lang="en-US" sz="2200" dirty="0">
                <a:solidFill>
                  <a:prstClr val="black"/>
                </a:solidFill>
              </a:rPr>
              <a:t> for detecting early dementia signs, </a:t>
            </a:r>
            <a:r>
              <a:rPr lang="en-US" sz="2200" b="1" dirty="0">
                <a:solidFill>
                  <a:prstClr val="black"/>
                </a:solidFill>
              </a:rPr>
              <a:t>timely intervention </a:t>
            </a:r>
            <a:r>
              <a:rPr lang="en-US" sz="2200" dirty="0">
                <a:solidFill>
                  <a:prstClr val="black"/>
                </a:solidFill>
              </a:rPr>
              <a:t>and empowers both doctors and caregivers with actionable insights, especially in rural or resource-limited areas.</a:t>
            </a:r>
          </a:p>
          <a:p>
            <a:pPr marL="1270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b="1" u="sng" dirty="0">
              <a:solidFill>
                <a:prstClr val="black"/>
              </a:solidFill>
            </a:endParaRPr>
          </a:p>
          <a:p>
            <a:pPr marL="1270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>
                <a:solidFill>
                  <a:prstClr val="black"/>
                </a:solidFill>
              </a:rPr>
              <a:t>   </a:t>
            </a:r>
            <a:r>
              <a:rPr lang="en-US" sz="3200" b="1" u="sng" dirty="0">
                <a:solidFill>
                  <a:prstClr val="black"/>
                </a:solidFill>
              </a:rPr>
              <a:t>Uniqueness</a:t>
            </a:r>
          </a:p>
          <a:p>
            <a:pPr marL="1270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b="1" u="sng" dirty="0">
              <a:solidFill>
                <a:prstClr val="black"/>
              </a:solidFill>
            </a:endParaRP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prstClr val="black"/>
                </a:solidFill>
              </a:rPr>
              <a:t>Unlike existing tools, this solution takes a </a:t>
            </a:r>
            <a:r>
              <a:rPr lang="en-US" sz="2200" b="1" dirty="0">
                <a:solidFill>
                  <a:prstClr val="black"/>
                </a:solidFill>
              </a:rPr>
              <a:t>multimodal AI approach</a:t>
            </a:r>
            <a:r>
              <a:rPr lang="en-US" sz="2200" dirty="0">
                <a:solidFill>
                  <a:prstClr val="black"/>
                </a:solidFill>
              </a:rPr>
              <a:t> tailored to </a:t>
            </a:r>
            <a:r>
              <a:rPr lang="en-US" sz="2200" b="1" dirty="0">
                <a:solidFill>
                  <a:prstClr val="black"/>
                </a:solidFill>
              </a:rPr>
              <a:t>Indian languages and cultural contexts</a:t>
            </a:r>
            <a:r>
              <a:rPr lang="en-US" sz="2200" dirty="0">
                <a:solidFill>
                  <a:prstClr val="black"/>
                </a:solidFill>
              </a:rPr>
              <a:t>.</a:t>
            </a:r>
          </a:p>
          <a:p>
            <a:pPr marL="1270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spc="-2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629285">
              <a:lnSpc>
                <a:spcPct val="100000"/>
              </a:lnSpc>
              <a:spcBef>
                <a:spcPts val="100"/>
              </a:spcBef>
            </a:pPr>
            <a:endParaRPr lang="en-US" sz="2200" spc="-20" dirty="0">
              <a:latin typeface="Arial"/>
              <a:cs typeface="Arial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6" descr="image">
            <a:extLst>
              <a:ext uri="{FF2B5EF4-FFF2-40B4-BE49-F238E27FC236}">
                <a16:creationId xmlns:a16="http://schemas.microsoft.com/office/drawing/2014/main" id="{D2E75E21-BFD5-EE12-855F-2335785C5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349910"/>
            <a:ext cx="2895600" cy="15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890468-4A42-5A1F-1717-3A0E6C663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487399" y="3525487"/>
            <a:ext cx="4800601" cy="3236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34F678-E1C4-FC35-3949-3DD79C7721C3}"/>
              </a:ext>
            </a:extLst>
          </p:cNvPr>
          <p:cNvSpPr txBox="1"/>
          <p:nvPr/>
        </p:nvSpPr>
        <p:spPr>
          <a:xfrm>
            <a:off x="13520933" y="6854323"/>
            <a:ext cx="4767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flickr.com/photos/118316968@N08/19444505382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/3.0/"/>
              </a:rPr>
              <a:t>CC BY-NC</a:t>
            </a:r>
            <a:endParaRPr lang="en-IN" sz="9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400" y="261933"/>
            <a:ext cx="673135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5882342" y="1419225"/>
            <a:ext cx="3807460" cy="66675"/>
          </a:xfrm>
          <a:custGeom>
            <a:avLst/>
            <a:gdLst/>
            <a:ahLst/>
            <a:cxnLst/>
            <a:rect l="l" t="t" r="r" b="b"/>
            <a:pathLst>
              <a:path w="3807459" h="66675">
                <a:moveTo>
                  <a:pt x="3807046" y="66674"/>
                </a:moveTo>
                <a:lnTo>
                  <a:pt x="0" y="66674"/>
                </a:lnTo>
                <a:lnTo>
                  <a:pt x="0" y="0"/>
                </a:lnTo>
                <a:lnTo>
                  <a:pt x="3807046" y="0"/>
                </a:lnTo>
                <a:lnTo>
                  <a:pt x="3807046" y="6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20478" y="1419225"/>
            <a:ext cx="186690" cy="66675"/>
          </a:xfrm>
          <a:custGeom>
            <a:avLst/>
            <a:gdLst/>
            <a:ahLst/>
            <a:cxnLst/>
            <a:rect l="l" t="t" r="r" b="b"/>
            <a:pathLst>
              <a:path w="186690" h="66675">
                <a:moveTo>
                  <a:pt x="186072" y="66674"/>
                </a:moveTo>
                <a:lnTo>
                  <a:pt x="0" y="66674"/>
                </a:lnTo>
                <a:lnTo>
                  <a:pt x="0" y="0"/>
                </a:lnTo>
                <a:lnTo>
                  <a:pt x="186072" y="0"/>
                </a:lnTo>
                <a:lnTo>
                  <a:pt x="186072" y="6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37640" y="1419225"/>
            <a:ext cx="2066289" cy="66675"/>
          </a:xfrm>
          <a:custGeom>
            <a:avLst/>
            <a:gdLst/>
            <a:ahLst/>
            <a:cxnLst/>
            <a:rect l="l" t="t" r="r" b="b"/>
            <a:pathLst>
              <a:path w="2066290" h="66675">
                <a:moveTo>
                  <a:pt x="2066201" y="66674"/>
                </a:moveTo>
                <a:lnTo>
                  <a:pt x="0" y="66674"/>
                </a:lnTo>
                <a:lnTo>
                  <a:pt x="0" y="0"/>
                </a:lnTo>
                <a:lnTo>
                  <a:pt x="2066201" y="0"/>
                </a:lnTo>
                <a:lnTo>
                  <a:pt x="2066201" y="6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1373" rIns="0" bIns="0" rtlCol="0">
            <a:spAutoFit/>
          </a:bodyPr>
          <a:lstStyle/>
          <a:p>
            <a:pPr marL="3636645">
              <a:lnSpc>
                <a:spcPct val="100000"/>
              </a:lnSpc>
              <a:spcBef>
                <a:spcPts val="100"/>
              </a:spcBef>
            </a:pPr>
            <a:r>
              <a:rPr dirty="0"/>
              <a:t>Technical</a:t>
            </a:r>
            <a:r>
              <a:rPr spc="-25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64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DEE25039-AF10-DE20-CDD1-48F80E92C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242433"/>
            <a:ext cx="2995632" cy="162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381000" y="242433"/>
            <a:ext cx="1864074" cy="938667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60052" y="527100"/>
            <a:ext cx="168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CODEHOLIC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3850839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867728"/>
            <a:ext cx="18288000" cy="76953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5067300"/>
            <a:ext cx="381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effectLst/>
              </a:rPr>
              <a:t>          TECH STACK</a:t>
            </a:r>
          </a:p>
          <a:p>
            <a:endParaRPr lang="en-IN" sz="2000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effectLst/>
              </a:rPr>
              <a:t>Frontend: </a:t>
            </a:r>
            <a:r>
              <a:rPr lang="en-IN" sz="2000" dirty="0" smtClean="0">
                <a:effectLst/>
              </a:rPr>
              <a:t>HTML/CSS/JS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effectLst/>
              </a:rPr>
              <a:t>Backend: </a:t>
            </a:r>
            <a:r>
              <a:rPr lang="en-IN" sz="2000" dirty="0" err="1" smtClean="0">
                <a:effectLst/>
              </a:rPr>
              <a:t>NodeJS</a:t>
            </a:r>
            <a:r>
              <a:rPr lang="en-IN" sz="2000" dirty="0" smtClean="0">
                <a:effectLst/>
              </a:rPr>
              <a:t>, </a:t>
            </a:r>
            <a:r>
              <a:rPr lang="en-IN" sz="2000" dirty="0" err="1" smtClean="0">
                <a:effectLst/>
              </a:rPr>
              <a:t>ExpressJS</a:t>
            </a:r>
            <a:endParaRPr lang="en-IN" sz="2000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effectLst/>
              </a:rPr>
              <a:t>Database: </a:t>
            </a:r>
            <a:r>
              <a:rPr lang="en-IN" sz="2000" dirty="0" err="1" smtClean="0">
                <a:effectLst/>
              </a:rPr>
              <a:t>Supabase</a:t>
            </a:r>
            <a:endParaRPr lang="en-IN" sz="2000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effectLst/>
              </a:rPr>
              <a:t>AI Models: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err="1" smtClean="0">
                <a:effectLst/>
              </a:rPr>
              <a:t>WavBert</a:t>
            </a:r>
            <a:r>
              <a:rPr lang="en-IN" sz="2000" dirty="0" smtClean="0">
                <a:effectLst/>
              </a:rPr>
              <a:t>, Whisper, PPAD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effectLst/>
              </a:rPr>
              <a:t>Libraries: </a:t>
            </a:r>
            <a:r>
              <a:rPr lang="en-IN" sz="2000" dirty="0" err="1" smtClean="0">
                <a:effectLst/>
              </a:rPr>
              <a:t>JsPSych</a:t>
            </a:r>
            <a:r>
              <a:rPr lang="en-IN" sz="2000" dirty="0" smtClean="0">
                <a:effectLst/>
              </a:rPr>
              <a:t>, </a:t>
            </a:r>
            <a:r>
              <a:rPr lang="en-IN" sz="2000" dirty="0" err="1" smtClean="0">
                <a:effectLst/>
              </a:rPr>
              <a:t>MatplotLib</a:t>
            </a:r>
            <a:endParaRPr lang="en-IN" sz="2000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effectLst/>
              </a:rPr>
              <a:t>Hosting: </a:t>
            </a:r>
            <a:r>
              <a:rPr lang="en-IN" sz="2000" dirty="0" smtClean="0">
                <a:effectLst/>
              </a:rPr>
              <a:t>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effectLst/>
              </a:rPr>
              <a:t>Other: </a:t>
            </a:r>
            <a:r>
              <a:rPr lang="en-IN" sz="2000" dirty="0" smtClean="0">
                <a:effectLst/>
              </a:rPr>
              <a:t>Git, </a:t>
            </a:r>
            <a:r>
              <a:rPr lang="en-IN" sz="2000" dirty="0" err="1" smtClean="0">
                <a:effectLst/>
              </a:rPr>
              <a:t>Github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5609" y="342900"/>
            <a:ext cx="2115191" cy="1009650"/>
          </a:xfrm>
          <a:custGeom>
            <a:avLst/>
            <a:gdLst/>
            <a:ahLst/>
            <a:cxnLst/>
            <a:rect l="l" t="t" r="r" b="b"/>
            <a:pathLst>
              <a:path w="1916430" h="1248410">
                <a:moveTo>
                  <a:pt x="0" y="623569"/>
                </a:moveTo>
                <a:lnTo>
                  <a:pt x="1662" y="588009"/>
                </a:lnTo>
                <a:lnTo>
                  <a:pt x="1781" y="585469"/>
                </a:lnTo>
                <a:lnTo>
                  <a:pt x="7054" y="547369"/>
                </a:lnTo>
                <a:lnTo>
                  <a:pt x="15710" y="509269"/>
                </a:lnTo>
                <a:lnTo>
                  <a:pt x="42741" y="438149"/>
                </a:lnTo>
                <a:lnTo>
                  <a:pt x="60899" y="403859"/>
                </a:lnTo>
                <a:lnTo>
                  <a:pt x="82010" y="369569"/>
                </a:lnTo>
                <a:lnTo>
                  <a:pt x="105964" y="336549"/>
                </a:lnTo>
                <a:lnTo>
                  <a:pt x="132655" y="306069"/>
                </a:lnTo>
                <a:lnTo>
                  <a:pt x="161973" y="275589"/>
                </a:lnTo>
                <a:lnTo>
                  <a:pt x="193811" y="246379"/>
                </a:lnTo>
                <a:lnTo>
                  <a:pt x="228062" y="218439"/>
                </a:lnTo>
                <a:lnTo>
                  <a:pt x="264617" y="193039"/>
                </a:lnTo>
                <a:lnTo>
                  <a:pt x="303369" y="167639"/>
                </a:lnTo>
                <a:lnTo>
                  <a:pt x="344209" y="143509"/>
                </a:lnTo>
                <a:lnTo>
                  <a:pt x="387030" y="121919"/>
                </a:lnTo>
                <a:lnTo>
                  <a:pt x="431724" y="101599"/>
                </a:lnTo>
                <a:lnTo>
                  <a:pt x="478183" y="82549"/>
                </a:lnTo>
                <a:lnTo>
                  <a:pt x="526298" y="66039"/>
                </a:lnTo>
                <a:lnTo>
                  <a:pt x="575963" y="50799"/>
                </a:lnTo>
                <a:lnTo>
                  <a:pt x="627069" y="38099"/>
                </a:lnTo>
                <a:lnTo>
                  <a:pt x="679509" y="26669"/>
                </a:lnTo>
                <a:lnTo>
                  <a:pt x="733173" y="16509"/>
                </a:lnTo>
                <a:lnTo>
                  <a:pt x="787956" y="8889"/>
                </a:lnTo>
                <a:lnTo>
                  <a:pt x="843748" y="3809"/>
                </a:lnTo>
                <a:lnTo>
                  <a:pt x="900441" y="0"/>
                </a:lnTo>
                <a:lnTo>
                  <a:pt x="1015416" y="0"/>
                </a:lnTo>
                <a:lnTo>
                  <a:pt x="1072110" y="3809"/>
                </a:lnTo>
                <a:lnTo>
                  <a:pt x="1127902" y="8889"/>
                </a:lnTo>
                <a:lnTo>
                  <a:pt x="1182684" y="16509"/>
                </a:lnTo>
                <a:lnTo>
                  <a:pt x="1192355" y="19049"/>
                </a:lnTo>
                <a:lnTo>
                  <a:pt x="957929" y="19049"/>
                </a:lnTo>
                <a:lnTo>
                  <a:pt x="957929" y="38099"/>
                </a:lnTo>
                <a:lnTo>
                  <a:pt x="898867" y="38099"/>
                </a:lnTo>
                <a:lnTo>
                  <a:pt x="840907" y="41909"/>
                </a:lnTo>
                <a:lnTo>
                  <a:pt x="784147" y="48259"/>
                </a:lnTo>
                <a:lnTo>
                  <a:pt x="728686" y="55879"/>
                </a:lnTo>
                <a:lnTo>
                  <a:pt x="674624" y="66039"/>
                </a:lnTo>
                <a:lnTo>
                  <a:pt x="622060" y="77469"/>
                </a:lnTo>
                <a:lnTo>
                  <a:pt x="571092" y="91439"/>
                </a:lnTo>
                <a:lnTo>
                  <a:pt x="521821" y="107949"/>
                </a:lnTo>
                <a:lnTo>
                  <a:pt x="474346" y="125729"/>
                </a:lnTo>
                <a:lnTo>
                  <a:pt x="428765" y="144779"/>
                </a:lnTo>
                <a:lnTo>
                  <a:pt x="385178" y="165099"/>
                </a:lnTo>
                <a:lnTo>
                  <a:pt x="343684" y="187959"/>
                </a:lnTo>
                <a:lnTo>
                  <a:pt x="304383" y="212089"/>
                </a:lnTo>
                <a:lnTo>
                  <a:pt x="267373" y="237489"/>
                </a:lnTo>
                <a:lnTo>
                  <a:pt x="232753" y="264159"/>
                </a:lnTo>
                <a:lnTo>
                  <a:pt x="200624" y="292099"/>
                </a:lnTo>
                <a:lnTo>
                  <a:pt x="171084" y="321309"/>
                </a:lnTo>
                <a:lnTo>
                  <a:pt x="144232" y="351789"/>
                </a:lnTo>
                <a:lnTo>
                  <a:pt x="120167" y="382269"/>
                </a:lnTo>
                <a:lnTo>
                  <a:pt x="98989" y="415289"/>
                </a:lnTo>
                <a:lnTo>
                  <a:pt x="65691" y="481329"/>
                </a:lnTo>
                <a:lnTo>
                  <a:pt x="45130" y="551179"/>
                </a:lnTo>
                <a:lnTo>
                  <a:pt x="39029" y="604519"/>
                </a:lnTo>
                <a:lnTo>
                  <a:pt x="19049" y="604519"/>
                </a:lnTo>
                <a:lnTo>
                  <a:pt x="11653" y="605789"/>
                </a:lnTo>
                <a:lnTo>
                  <a:pt x="5595" y="610869"/>
                </a:lnTo>
                <a:lnTo>
                  <a:pt x="1503" y="615949"/>
                </a:lnTo>
                <a:lnTo>
                  <a:pt x="0" y="623569"/>
                </a:lnTo>
                <a:close/>
              </a:path>
              <a:path w="1916430" h="1248410">
                <a:moveTo>
                  <a:pt x="1288788" y="1210309"/>
                </a:moveTo>
                <a:lnTo>
                  <a:pt x="957929" y="1210309"/>
                </a:lnTo>
                <a:lnTo>
                  <a:pt x="1016990" y="1209039"/>
                </a:lnTo>
                <a:lnTo>
                  <a:pt x="1074951" y="1205229"/>
                </a:lnTo>
                <a:lnTo>
                  <a:pt x="1131711" y="1200149"/>
                </a:lnTo>
                <a:lnTo>
                  <a:pt x="1187172" y="1192529"/>
                </a:lnTo>
                <a:lnTo>
                  <a:pt x="1241234" y="1182369"/>
                </a:lnTo>
                <a:lnTo>
                  <a:pt x="1293798" y="1169669"/>
                </a:lnTo>
                <a:lnTo>
                  <a:pt x="1344765" y="1155699"/>
                </a:lnTo>
                <a:lnTo>
                  <a:pt x="1394036" y="1140459"/>
                </a:lnTo>
                <a:lnTo>
                  <a:pt x="1441511" y="1122679"/>
                </a:lnTo>
                <a:lnTo>
                  <a:pt x="1487092" y="1103629"/>
                </a:lnTo>
                <a:lnTo>
                  <a:pt x="1530679" y="1082039"/>
                </a:lnTo>
                <a:lnTo>
                  <a:pt x="1572173" y="1060449"/>
                </a:lnTo>
                <a:lnTo>
                  <a:pt x="1611475" y="1036319"/>
                </a:lnTo>
                <a:lnTo>
                  <a:pt x="1648485" y="1010919"/>
                </a:lnTo>
                <a:lnTo>
                  <a:pt x="1683104" y="984249"/>
                </a:lnTo>
                <a:lnTo>
                  <a:pt x="1715233" y="956309"/>
                </a:lnTo>
                <a:lnTo>
                  <a:pt x="1744774" y="927099"/>
                </a:lnTo>
                <a:lnTo>
                  <a:pt x="1771626" y="896619"/>
                </a:lnTo>
                <a:lnTo>
                  <a:pt x="1795690" y="864869"/>
                </a:lnTo>
                <a:lnTo>
                  <a:pt x="1816868" y="833119"/>
                </a:lnTo>
                <a:lnTo>
                  <a:pt x="1850167" y="765809"/>
                </a:lnTo>
                <a:lnTo>
                  <a:pt x="1870728" y="695959"/>
                </a:lnTo>
                <a:lnTo>
                  <a:pt x="1877758" y="623569"/>
                </a:lnTo>
                <a:lnTo>
                  <a:pt x="1875984" y="588009"/>
                </a:lnTo>
                <a:lnTo>
                  <a:pt x="1862092" y="516889"/>
                </a:lnTo>
                <a:lnTo>
                  <a:pt x="1835068" y="448309"/>
                </a:lnTo>
                <a:lnTo>
                  <a:pt x="1795705" y="382269"/>
                </a:lnTo>
                <a:lnTo>
                  <a:pt x="1771645" y="351789"/>
                </a:lnTo>
                <a:lnTo>
                  <a:pt x="1744796" y="321309"/>
                </a:lnTo>
                <a:lnTo>
                  <a:pt x="1715259" y="292099"/>
                </a:lnTo>
                <a:lnTo>
                  <a:pt x="1683134" y="264159"/>
                </a:lnTo>
                <a:lnTo>
                  <a:pt x="1648517" y="237489"/>
                </a:lnTo>
                <a:lnTo>
                  <a:pt x="1611510" y="212089"/>
                </a:lnTo>
                <a:lnTo>
                  <a:pt x="1572211" y="187959"/>
                </a:lnTo>
                <a:lnTo>
                  <a:pt x="1530719" y="165099"/>
                </a:lnTo>
                <a:lnTo>
                  <a:pt x="1487134" y="144779"/>
                </a:lnTo>
                <a:lnTo>
                  <a:pt x="1441554" y="125729"/>
                </a:lnTo>
                <a:lnTo>
                  <a:pt x="1394078" y="107949"/>
                </a:lnTo>
                <a:lnTo>
                  <a:pt x="1344806" y="91439"/>
                </a:lnTo>
                <a:lnTo>
                  <a:pt x="1293837" y="77469"/>
                </a:lnTo>
                <a:lnTo>
                  <a:pt x="1241269" y="66039"/>
                </a:lnTo>
                <a:lnTo>
                  <a:pt x="1187203" y="55879"/>
                </a:lnTo>
                <a:lnTo>
                  <a:pt x="1131737" y="48259"/>
                </a:lnTo>
                <a:lnTo>
                  <a:pt x="1074969" y="41909"/>
                </a:lnTo>
                <a:lnTo>
                  <a:pt x="1017000" y="38099"/>
                </a:lnTo>
                <a:lnTo>
                  <a:pt x="957929" y="38099"/>
                </a:lnTo>
                <a:lnTo>
                  <a:pt x="957929" y="19049"/>
                </a:lnTo>
                <a:lnTo>
                  <a:pt x="1192355" y="19049"/>
                </a:lnTo>
                <a:lnTo>
                  <a:pt x="1236349" y="26669"/>
                </a:lnTo>
                <a:lnTo>
                  <a:pt x="1288788" y="38099"/>
                </a:lnTo>
                <a:lnTo>
                  <a:pt x="1339894" y="50799"/>
                </a:lnTo>
                <a:lnTo>
                  <a:pt x="1389559" y="66039"/>
                </a:lnTo>
                <a:lnTo>
                  <a:pt x="1437675" y="82549"/>
                </a:lnTo>
                <a:lnTo>
                  <a:pt x="1484133" y="101599"/>
                </a:lnTo>
                <a:lnTo>
                  <a:pt x="1528827" y="121919"/>
                </a:lnTo>
                <a:lnTo>
                  <a:pt x="1571648" y="143509"/>
                </a:lnTo>
                <a:lnTo>
                  <a:pt x="1612488" y="167639"/>
                </a:lnTo>
                <a:lnTo>
                  <a:pt x="1651240" y="193039"/>
                </a:lnTo>
                <a:lnTo>
                  <a:pt x="1687795" y="218439"/>
                </a:lnTo>
                <a:lnTo>
                  <a:pt x="1722046" y="246379"/>
                </a:lnTo>
                <a:lnTo>
                  <a:pt x="1753885" y="275589"/>
                </a:lnTo>
                <a:lnTo>
                  <a:pt x="1783203" y="306069"/>
                </a:lnTo>
                <a:lnTo>
                  <a:pt x="1809893" y="336549"/>
                </a:lnTo>
                <a:lnTo>
                  <a:pt x="1833848" y="369569"/>
                </a:lnTo>
                <a:lnTo>
                  <a:pt x="1854958" y="403859"/>
                </a:lnTo>
                <a:lnTo>
                  <a:pt x="1873117" y="438149"/>
                </a:lnTo>
                <a:lnTo>
                  <a:pt x="1888216" y="473709"/>
                </a:lnTo>
                <a:lnTo>
                  <a:pt x="1908804" y="547369"/>
                </a:lnTo>
                <a:lnTo>
                  <a:pt x="1914076" y="585469"/>
                </a:lnTo>
                <a:lnTo>
                  <a:pt x="1915858" y="623569"/>
                </a:lnTo>
                <a:lnTo>
                  <a:pt x="1914191" y="660399"/>
                </a:lnTo>
                <a:lnTo>
                  <a:pt x="1908804" y="701039"/>
                </a:lnTo>
                <a:lnTo>
                  <a:pt x="1888216" y="774699"/>
                </a:lnTo>
                <a:lnTo>
                  <a:pt x="1873117" y="810259"/>
                </a:lnTo>
                <a:lnTo>
                  <a:pt x="1854958" y="844549"/>
                </a:lnTo>
                <a:lnTo>
                  <a:pt x="1833848" y="877569"/>
                </a:lnTo>
                <a:lnTo>
                  <a:pt x="1809893" y="910589"/>
                </a:lnTo>
                <a:lnTo>
                  <a:pt x="1783203" y="942339"/>
                </a:lnTo>
                <a:lnTo>
                  <a:pt x="1753885" y="972819"/>
                </a:lnTo>
                <a:lnTo>
                  <a:pt x="1722046" y="1000759"/>
                </a:lnTo>
                <a:lnTo>
                  <a:pt x="1687795" y="1028699"/>
                </a:lnTo>
                <a:lnTo>
                  <a:pt x="1651240" y="1055369"/>
                </a:lnTo>
                <a:lnTo>
                  <a:pt x="1612488" y="1080769"/>
                </a:lnTo>
                <a:lnTo>
                  <a:pt x="1571648" y="1103629"/>
                </a:lnTo>
                <a:lnTo>
                  <a:pt x="1528827" y="1125219"/>
                </a:lnTo>
                <a:lnTo>
                  <a:pt x="1484133" y="1145539"/>
                </a:lnTo>
                <a:lnTo>
                  <a:pt x="1437675" y="1164589"/>
                </a:lnTo>
                <a:lnTo>
                  <a:pt x="1389559" y="1181099"/>
                </a:lnTo>
                <a:lnTo>
                  <a:pt x="1339894" y="1196339"/>
                </a:lnTo>
                <a:lnTo>
                  <a:pt x="1288788" y="1210309"/>
                </a:lnTo>
                <a:close/>
              </a:path>
              <a:path w="1916430" h="1248410">
                <a:moveTo>
                  <a:pt x="19049" y="642619"/>
                </a:moveTo>
                <a:lnTo>
                  <a:pt x="11653" y="641349"/>
                </a:lnTo>
                <a:lnTo>
                  <a:pt x="5595" y="637539"/>
                </a:lnTo>
                <a:lnTo>
                  <a:pt x="1503" y="631189"/>
                </a:lnTo>
                <a:lnTo>
                  <a:pt x="0" y="623569"/>
                </a:lnTo>
                <a:lnTo>
                  <a:pt x="1503" y="615949"/>
                </a:lnTo>
                <a:lnTo>
                  <a:pt x="5595" y="610869"/>
                </a:lnTo>
                <a:lnTo>
                  <a:pt x="11653" y="605789"/>
                </a:lnTo>
                <a:lnTo>
                  <a:pt x="19049" y="604519"/>
                </a:lnTo>
                <a:lnTo>
                  <a:pt x="26446" y="605789"/>
                </a:lnTo>
                <a:lnTo>
                  <a:pt x="32504" y="610869"/>
                </a:lnTo>
                <a:lnTo>
                  <a:pt x="36596" y="615949"/>
                </a:lnTo>
                <a:lnTo>
                  <a:pt x="38100" y="623569"/>
                </a:lnTo>
                <a:lnTo>
                  <a:pt x="36596" y="631189"/>
                </a:lnTo>
                <a:lnTo>
                  <a:pt x="32504" y="637539"/>
                </a:lnTo>
                <a:lnTo>
                  <a:pt x="26446" y="641349"/>
                </a:lnTo>
                <a:lnTo>
                  <a:pt x="19049" y="642619"/>
                </a:lnTo>
                <a:close/>
              </a:path>
              <a:path w="1916430" h="1248410">
                <a:moveTo>
                  <a:pt x="38100" y="623569"/>
                </a:moveTo>
                <a:lnTo>
                  <a:pt x="36596" y="615949"/>
                </a:lnTo>
                <a:lnTo>
                  <a:pt x="32504" y="610869"/>
                </a:lnTo>
                <a:lnTo>
                  <a:pt x="26446" y="605789"/>
                </a:lnTo>
                <a:lnTo>
                  <a:pt x="19049" y="604519"/>
                </a:lnTo>
                <a:lnTo>
                  <a:pt x="39029" y="604519"/>
                </a:lnTo>
                <a:lnTo>
                  <a:pt x="38100" y="623569"/>
                </a:lnTo>
                <a:close/>
              </a:path>
              <a:path w="1916430" h="1248410">
                <a:moveTo>
                  <a:pt x="957929" y="1248409"/>
                </a:moveTo>
                <a:lnTo>
                  <a:pt x="900441" y="1247139"/>
                </a:lnTo>
                <a:lnTo>
                  <a:pt x="843748" y="1244599"/>
                </a:lnTo>
                <a:lnTo>
                  <a:pt x="787956" y="1238249"/>
                </a:lnTo>
                <a:lnTo>
                  <a:pt x="733173" y="1230629"/>
                </a:lnTo>
                <a:lnTo>
                  <a:pt x="679509" y="1221739"/>
                </a:lnTo>
                <a:lnTo>
                  <a:pt x="627069" y="1210309"/>
                </a:lnTo>
                <a:lnTo>
                  <a:pt x="575963" y="1196339"/>
                </a:lnTo>
                <a:lnTo>
                  <a:pt x="526298" y="1181099"/>
                </a:lnTo>
                <a:lnTo>
                  <a:pt x="478183" y="1164589"/>
                </a:lnTo>
                <a:lnTo>
                  <a:pt x="431724" y="1145539"/>
                </a:lnTo>
                <a:lnTo>
                  <a:pt x="387030" y="1125219"/>
                </a:lnTo>
                <a:lnTo>
                  <a:pt x="344209" y="1103629"/>
                </a:lnTo>
                <a:lnTo>
                  <a:pt x="303369" y="1080769"/>
                </a:lnTo>
                <a:lnTo>
                  <a:pt x="264617" y="1055369"/>
                </a:lnTo>
                <a:lnTo>
                  <a:pt x="228062" y="1028699"/>
                </a:lnTo>
                <a:lnTo>
                  <a:pt x="193811" y="1000759"/>
                </a:lnTo>
                <a:lnTo>
                  <a:pt x="161973" y="972819"/>
                </a:lnTo>
                <a:lnTo>
                  <a:pt x="132655" y="942339"/>
                </a:lnTo>
                <a:lnTo>
                  <a:pt x="105964" y="910589"/>
                </a:lnTo>
                <a:lnTo>
                  <a:pt x="82010" y="877569"/>
                </a:lnTo>
                <a:lnTo>
                  <a:pt x="60899" y="844549"/>
                </a:lnTo>
                <a:lnTo>
                  <a:pt x="42741" y="810259"/>
                </a:lnTo>
                <a:lnTo>
                  <a:pt x="27642" y="774699"/>
                </a:lnTo>
                <a:lnTo>
                  <a:pt x="15710" y="737869"/>
                </a:lnTo>
                <a:lnTo>
                  <a:pt x="1781" y="662939"/>
                </a:lnTo>
                <a:lnTo>
                  <a:pt x="0" y="623569"/>
                </a:lnTo>
                <a:lnTo>
                  <a:pt x="1503" y="631189"/>
                </a:lnTo>
                <a:lnTo>
                  <a:pt x="5595" y="637539"/>
                </a:lnTo>
                <a:lnTo>
                  <a:pt x="11653" y="641349"/>
                </a:lnTo>
                <a:lnTo>
                  <a:pt x="19049" y="642619"/>
                </a:lnTo>
                <a:lnTo>
                  <a:pt x="39029" y="642619"/>
                </a:lnTo>
                <a:lnTo>
                  <a:pt x="39874" y="660399"/>
                </a:lnTo>
                <a:lnTo>
                  <a:pt x="53768" y="731519"/>
                </a:lnTo>
                <a:lnTo>
                  <a:pt x="80797" y="800099"/>
                </a:lnTo>
                <a:lnTo>
                  <a:pt x="120167" y="864869"/>
                </a:lnTo>
                <a:lnTo>
                  <a:pt x="144232" y="896619"/>
                </a:lnTo>
                <a:lnTo>
                  <a:pt x="171084" y="927099"/>
                </a:lnTo>
                <a:lnTo>
                  <a:pt x="200624" y="956309"/>
                </a:lnTo>
                <a:lnTo>
                  <a:pt x="232753" y="984249"/>
                </a:lnTo>
                <a:lnTo>
                  <a:pt x="267373" y="1010919"/>
                </a:lnTo>
                <a:lnTo>
                  <a:pt x="304383" y="1036319"/>
                </a:lnTo>
                <a:lnTo>
                  <a:pt x="343684" y="1060449"/>
                </a:lnTo>
                <a:lnTo>
                  <a:pt x="385178" y="1082039"/>
                </a:lnTo>
                <a:lnTo>
                  <a:pt x="428765" y="1103629"/>
                </a:lnTo>
                <a:lnTo>
                  <a:pt x="474346" y="1122679"/>
                </a:lnTo>
                <a:lnTo>
                  <a:pt x="521821" y="1140459"/>
                </a:lnTo>
                <a:lnTo>
                  <a:pt x="571092" y="1155699"/>
                </a:lnTo>
                <a:lnTo>
                  <a:pt x="622060" y="1169669"/>
                </a:lnTo>
                <a:lnTo>
                  <a:pt x="674624" y="1182369"/>
                </a:lnTo>
                <a:lnTo>
                  <a:pt x="728686" y="1192529"/>
                </a:lnTo>
                <a:lnTo>
                  <a:pt x="784147" y="1200149"/>
                </a:lnTo>
                <a:lnTo>
                  <a:pt x="840907" y="1205229"/>
                </a:lnTo>
                <a:lnTo>
                  <a:pt x="898867" y="1209039"/>
                </a:lnTo>
                <a:lnTo>
                  <a:pt x="957929" y="1210309"/>
                </a:lnTo>
                <a:lnTo>
                  <a:pt x="1287881" y="1210309"/>
                </a:lnTo>
                <a:lnTo>
                  <a:pt x="1236349" y="1221739"/>
                </a:lnTo>
                <a:lnTo>
                  <a:pt x="1192355" y="1229359"/>
                </a:lnTo>
                <a:lnTo>
                  <a:pt x="957929" y="1229359"/>
                </a:lnTo>
                <a:lnTo>
                  <a:pt x="957929" y="1248409"/>
                </a:lnTo>
                <a:close/>
              </a:path>
              <a:path w="1916430" h="1248410">
                <a:moveTo>
                  <a:pt x="39029" y="642619"/>
                </a:moveTo>
                <a:lnTo>
                  <a:pt x="19049" y="642619"/>
                </a:lnTo>
                <a:lnTo>
                  <a:pt x="26446" y="641349"/>
                </a:lnTo>
                <a:lnTo>
                  <a:pt x="32504" y="637539"/>
                </a:lnTo>
                <a:lnTo>
                  <a:pt x="36596" y="631189"/>
                </a:lnTo>
                <a:lnTo>
                  <a:pt x="38100" y="623569"/>
                </a:lnTo>
                <a:lnTo>
                  <a:pt x="38967" y="641349"/>
                </a:lnTo>
                <a:lnTo>
                  <a:pt x="39029" y="642619"/>
                </a:lnTo>
                <a:close/>
              </a:path>
              <a:path w="1916430" h="1248410">
                <a:moveTo>
                  <a:pt x="957929" y="1248409"/>
                </a:moveTo>
                <a:lnTo>
                  <a:pt x="957929" y="1229359"/>
                </a:lnTo>
                <a:lnTo>
                  <a:pt x="1192355" y="1229359"/>
                </a:lnTo>
                <a:lnTo>
                  <a:pt x="1127902" y="1238249"/>
                </a:lnTo>
                <a:lnTo>
                  <a:pt x="1072110" y="1244599"/>
                </a:lnTo>
                <a:lnTo>
                  <a:pt x="1015416" y="1247139"/>
                </a:lnTo>
                <a:lnTo>
                  <a:pt x="957929" y="1248409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2524" y="546644"/>
            <a:ext cx="200067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10" dirty="0" err="1">
                <a:latin typeface="Arial MT"/>
                <a:cs typeface="Arial MT"/>
              </a:rPr>
              <a:t>Codeholic</a:t>
            </a:r>
            <a:endParaRPr sz="27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4664" y="2527674"/>
            <a:ext cx="7820024" cy="56768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475609" y="1913677"/>
            <a:ext cx="11871260" cy="77174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Analysis of the feasibility of the idea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    Using proven AI models, Multimodal fusion feasible with more compute, Low-cost      .   Scalable via mobile/web apps.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pc="-10" dirty="0"/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Clinically Useful</a:t>
            </a:r>
            <a:r>
              <a:rPr lang="en-US" dirty="0"/>
              <a:t> – Provides early-warning indicators to support doctors, enabling timely intervention without replacing formal diagnosis.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pc="-10" dirty="0"/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Economically Sustainable</a:t>
            </a:r>
            <a:r>
              <a:rPr lang="en-US" dirty="0"/>
              <a:t> – Affordable alternative to costly scans/tests; scalable via subscription for hospitals and free/basic use for individuals.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/>
              <a:t>Potential Challenges and Risks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Limited datasets in Indian languages, privacy of audio data. Requires Clinical data.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dirty="0"/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/>
              <a:t>Strategies to overcome risks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Using multilingual pretrained models, Data anonymization, Clinical partnerships and Cloud APIs.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dirty="0"/>
          </a:p>
          <a:p>
            <a:pPr marL="12700" marR="5080">
              <a:spcBef>
                <a:spcPts val="100"/>
              </a:spcBef>
            </a:pPr>
            <a:endParaRPr lang="en-US" dirty="0"/>
          </a:p>
          <a:p>
            <a:pPr marL="12700" marR="5080">
              <a:spcBef>
                <a:spcPts val="100"/>
              </a:spcBef>
            </a:pPr>
            <a:endParaRPr lang="en-US" dirty="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24081" y="2721732"/>
            <a:ext cx="5298272" cy="527850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373814" y="1419225"/>
            <a:ext cx="2913380" cy="66675"/>
          </a:xfrm>
          <a:custGeom>
            <a:avLst/>
            <a:gdLst/>
            <a:ahLst/>
            <a:cxnLst/>
            <a:rect l="l" t="t" r="r" b="b"/>
            <a:pathLst>
              <a:path w="2913379" h="66675">
                <a:moveTo>
                  <a:pt x="2913201" y="66674"/>
                </a:moveTo>
                <a:lnTo>
                  <a:pt x="0" y="66674"/>
                </a:lnTo>
                <a:lnTo>
                  <a:pt x="0" y="0"/>
                </a:lnTo>
                <a:lnTo>
                  <a:pt x="2913201" y="0"/>
                </a:lnTo>
                <a:lnTo>
                  <a:pt x="2913201" y="6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21419" y="1419225"/>
            <a:ext cx="3870325" cy="66675"/>
          </a:xfrm>
          <a:custGeom>
            <a:avLst/>
            <a:gdLst/>
            <a:ahLst/>
            <a:cxnLst/>
            <a:rect l="l" t="t" r="r" b="b"/>
            <a:pathLst>
              <a:path w="3870325" h="66675">
                <a:moveTo>
                  <a:pt x="3870227" y="66674"/>
                </a:moveTo>
                <a:lnTo>
                  <a:pt x="0" y="66674"/>
                </a:lnTo>
                <a:lnTo>
                  <a:pt x="0" y="0"/>
                </a:lnTo>
                <a:lnTo>
                  <a:pt x="3870227" y="0"/>
                </a:lnTo>
                <a:lnTo>
                  <a:pt x="3870227" y="6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26051" y="1419225"/>
            <a:ext cx="86360" cy="66675"/>
          </a:xfrm>
          <a:custGeom>
            <a:avLst/>
            <a:gdLst/>
            <a:ahLst/>
            <a:cxnLst/>
            <a:rect l="l" t="t" r="r" b="b"/>
            <a:pathLst>
              <a:path w="86359" h="66675">
                <a:moveTo>
                  <a:pt x="86205" y="66674"/>
                </a:moveTo>
                <a:lnTo>
                  <a:pt x="0" y="66674"/>
                </a:lnTo>
                <a:lnTo>
                  <a:pt x="0" y="0"/>
                </a:lnTo>
                <a:lnTo>
                  <a:pt x="86205" y="0"/>
                </a:lnTo>
                <a:lnTo>
                  <a:pt x="86205" y="6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1373" rIns="0" bIns="0" rtlCol="0">
            <a:spAutoFit/>
          </a:bodyPr>
          <a:lstStyle/>
          <a:p>
            <a:pPr marL="3128645">
              <a:lnSpc>
                <a:spcPct val="100000"/>
              </a:lnSpc>
              <a:spcBef>
                <a:spcPts val="100"/>
              </a:spcBef>
            </a:pPr>
            <a:r>
              <a:rPr dirty="0"/>
              <a:t>Feasibility</a:t>
            </a:r>
            <a:r>
              <a:rPr spc="-204" dirty="0"/>
              <a:t> </a:t>
            </a:r>
            <a:r>
              <a:rPr dirty="0"/>
              <a:t>and</a:t>
            </a:r>
            <a:r>
              <a:rPr spc="-195" dirty="0"/>
              <a:t> </a:t>
            </a:r>
            <a:r>
              <a:rPr spc="-10" dirty="0"/>
              <a:t>Viability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64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17" name="Picture 6" descr="image">
            <a:extLst>
              <a:ext uri="{FF2B5EF4-FFF2-40B4-BE49-F238E27FC236}">
                <a16:creationId xmlns:a16="http://schemas.microsoft.com/office/drawing/2014/main" id="{AB24186D-D843-818F-4791-7169BFA04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783" y="88973"/>
            <a:ext cx="2895600" cy="15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8264856" y="3233341"/>
            <a:ext cx="6441744" cy="6227161"/>
          </a:xfrm>
          <a:custGeom>
            <a:avLst/>
            <a:gdLst/>
            <a:ahLst/>
            <a:cxnLst/>
            <a:rect l="l" t="t" r="r" b="b"/>
            <a:pathLst>
              <a:path w="5332094" h="5890895">
                <a:moveTo>
                  <a:pt x="4379047" y="5890864"/>
                </a:moveTo>
                <a:lnTo>
                  <a:pt x="952499" y="5890864"/>
                </a:lnTo>
                <a:lnTo>
                  <a:pt x="904960" y="5889698"/>
                </a:lnTo>
                <a:lnTo>
                  <a:pt x="858024" y="5886237"/>
                </a:lnTo>
                <a:lnTo>
                  <a:pt x="811746" y="5880536"/>
                </a:lnTo>
                <a:lnTo>
                  <a:pt x="766181" y="5872649"/>
                </a:lnTo>
                <a:lnTo>
                  <a:pt x="721382" y="5862631"/>
                </a:lnTo>
                <a:lnTo>
                  <a:pt x="677405" y="5850536"/>
                </a:lnTo>
                <a:lnTo>
                  <a:pt x="634304" y="5836418"/>
                </a:lnTo>
                <a:lnTo>
                  <a:pt x="592134" y="5820334"/>
                </a:lnTo>
                <a:lnTo>
                  <a:pt x="550950" y="5802336"/>
                </a:lnTo>
                <a:lnTo>
                  <a:pt x="510805" y="5782480"/>
                </a:lnTo>
                <a:lnTo>
                  <a:pt x="471755" y="5760819"/>
                </a:lnTo>
                <a:lnTo>
                  <a:pt x="433853" y="5737410"/>
                </a:lnTo>
                <a:lnTo>
                  <a:pt x="397156" y="5712306"/>
                </a:lnTo>
                <a:lnTo>
                  <a:pt x="361716" y="5685561"/>
                </a:lnTo>
                <a:lnTo>
                  <a:pt x="327590" y="5657231"/>
                </a:lnTo>
                <a:lnTo>
                  <a:pt x="294830" y="5627370"/>
                </a:lnTo>
                <a:lnTo>
                  <a:pt x="263493" y="5596033"/>
                </a:lnTo>
                <a:lnTo>
                  <a:pt x="233632" y="5563273"/>
                </a:lnTo>
                <a:lnTo>
                  <a:pt x="205302" y="5529147"/>
                </a:lnTo>
                <a:lnTo>
                  <a:pt x="178557" y="5493707"/>
                </a:lnTo>
                <a:lnTo>
                  <a:pt x="153453" y="5457010"/>
                </a:lnTo>
                <a:lnTo>
                  <a:pt x="130044" y="5419108"/>
                </a:lnTo>
                <a:lnTo>
                  <a:pt x="108384" y="5380058"/>
                </a:lnTo>
                <a:lnTo>
                  <a:pt x="88527" y="5339913"/>
                </a:lnTo>
                <a:lnTo>
                  <a:pt x="70530" y="5298729"/>
                </a:lnTo>
                <a:lnTo>
                  <a:pt x="54445" y="5256559"/>
                </a:lnTo>
                <a:lnTo>
                  <a:pt x="40327" y="5213458"/>
                </a:lnTo>
                <a:lnTo>
                  <a:pt x="28232" y="5169481"/>
                </a:lnTo>
                <a:lnTo>
                  <a:pt x="18214" y="5124683"/>
                </a:lnTo>
                <a:lnTo>
                  <a:pt x="10327" y="5079117"/>
                </a:lnTo>
                <a:lnTo>
                  <a:pt x="4626" y="5032839"/>
                </a:lnTo>
                <a:lnTo>
                  <a:pt x="1165" y="4985903"/>
                </a:lnTo>
                <a:lnTo>
                  <a:pt x="0" y="4938364"/>
                </a:lnTo>
                <a:lnTo>
                  <a:pt x="0" y="952499"/>
                </a:lnTo>
                <a:lnTo>
                  <a:pt x="1165" y="904960"/>
                </a:lnTo>
                <a:lnTo>
                  <a:pt x="4626" y="858024"/>
                </a:lnTo>
                <a:lnTo>
                  <a:pt x="10327" y="811746"/>
                </a:lnTo>
                <a:lnTo>
                  <a:pt x="18214" y="766180"/>
                </a:lnTo>
                <a:lnTo>
                  <a:pt x="28232" y="721382"/>
                </a:lnTo>
                <a:lnTo>
                  <a:pt x="40327" y="677405"/>
                </a:lnTo>
                <a:lnTo>
                  <a:pt x="54445" y="634304"/>
                </a:lnTo>
                <a:lnTo>
                  <a:pt x="70530" y="592134"/>
                </a:lnTo>
                <a:lnTo>
                  <a:pt x="88527" y="550949"/>
                </a:lnTo>
                <a:lnTo>
                  <a:pt x="108384" y="510805"/>
                </a:lnTo>
                <a:lnTo>
                  <a:pt x="130044" y="471754"/>
                </a:lnTo>
                <a:lnTo>
                  <a:pt x="153453" y="433853"/>
                </a:lnTo>
                <a:lnTo>
                  <a:pt x="178557" y="397156"/>
                </a:lnTo>
                <a:lnTo>
                  <a:pt x="205302" y="361716"/>
                </a:lnTo>
                <a:lnTo>
                  <a:pt x="233632" y="327590"/>
                </a:lnTo>
                <a:lnTo>
                  <a:pt x="263493" y="294830"/>
                </a:lnTo>
                <a:lnTo>
                  <a:pt x="294830" y="263493"/>
                </a:lnTo>
                <a:lnTo>
                  <a:pt x="327590" y="233632"/>
                </a:lnTo>
                <a:lnTo>
                  <a:pt x="361716" y="205302"/>
                </a:lnTo>
                <a:lnTo>
                  <a:pt x="397156" y="178557"/>
                </a:lnTo>
                <a:lnTo>
                  <a:pt x="433853" y="153453"/>
                </a:lnTo>
                <a:lnTo>
                  <a:pt x="471755" y="130044"/>
                </a:lnTo>
                <a:lnTo>
                  <a:pt x="510805" y="108384"/>
                </a:lnTo>
                <a:lnTo>
                  <a:pt x="550950" y="88527"/>
                </a:lnTo>
                <a:lnTo>
                  <a:pt x="592134" y="70529"/>
                </a:lnTo>
                <a:lnTo>
                  <a:pt x="634304" y="54445"/>
                </a:lnTo>
                <a:lnTo>
                  <a:pt x="677405" y="40327"/>
                </a:lnTo>
                <a:lnTo>
                  <a:pt x="721382" y="28232"/>
                </a:lnTo>
                <a:lnTo>
                  <a:pt x="766181" y="18214"/>
                </a:lnTo>
                <a:lnTo>
                  <a:pt x="811746" y="10327"/>
                </a:lnTo>
                <a:lnTo>
                  <a:pt x="858024" y="4626"/>
                </a:lnTo>
                <a:lnTo>
                  <a:pt x="904960" y="1165"/>
                </a:lnTo>
                <a:lnTo>
                  <a:pt x="952499" y="0"/>
                </a:lnTo>
                <a:lnTo>
                  <a:pt x="4379047" y="0"/>
                </a:lnTo>
                <a:lnTo>
                  <a:pt x="4426586" y="1165"/>
                </a:lnTo>
                <a:lnTo>
                  <a:pt x="4473522" y="4626"/>
                </a:lnTo>
                <a:lnTo>
                  <a:pt x="4519800" y="10327"/>
                </a:lnTo>
                <a:lnTo>
                  <a:pt x="4565366" y="18214"/>
                </a:lnTo>
                <a:lnTo>
                  <a:pt x="4610164" y="28232"/>
                </a:lnTo>
                <a:lnTo>
                  <a:pt x="4654141" y="40327"/>
                </a:lnTo>
                <a:lnTo>
                  <a:pt x="4697242" y="54445"/>
                </a:lnTo>
                <a:lnTo>
                  <a:pt x="4739412" y="70529"/>
                </a:lnTo>
                <a:lnTo>
                  <a:pt x="4780596" y="88527"/>
                </a:lnTo>
                <a:lnTo>
                  <a:pt x="4820741" y="108384"/>
                </a:lnTo>
                <a:lnTo>
                  <a:pt x="4859791" y="130044"/>
                </a:lnTo>
                <a:lnTo>
                  <a:pt x="4897693" y="153453"/>
                </a:lnTo>
                <a:lnTo>
                  <a:pt x="4934390" y="178557"/>
                </a:lnTo>
                <a:lnTo>
                  <a:pt x="4969830" y="205302"/>
                </a:lnTo>
                <a:lnTo>
                  <a:pt x="5003956" y="233632"/>
                </a:lnTo>
                <a:lnTo>
                  <a:pt x="5036716" y="263493"/>
                </a:lnTo>
                <a:lnTo>
                  <a:pt x="5068053" y="294830"/>
                </a:lnTo>
                <a:lnTo>
                  <a:pt x="5097914" y="327590"/>
                </a:lnTo>
                <a:lnTo>
                  <a:pt x="5126244" y="361716"/>
                </a:lnTo>
                <a:lnTo>
                  <a:pt x="5152989" y="397156"/>
                </a:lnTo>
                <a:lnTo>
                  <a:pt x="5178093" y="433853"/>
                </a:lnTo>
                <a:lnTo>
                  <a:pt x="5201502" y="471754"/>
                </a:lnTo>
                <a:lnTo>
                  <a:pt x="5223163" y="510805"/>
                </a:lnTo>
                <a:lnTo>
                  <a:pt x="5243019" y="550949"/>
                </a:lnTo>
                <a:lnTo>
                  <a:pt x="5261017" y="592134"/>
                </a:lnTo>
                <a:lnTo>
                  <a:pt x="5277102" y="634304"/>
                </a:lnTo>
                <a:lnTo>
                  <a:pt x="5291219" y="677405"/>
                </a:lnTo>
                <a:lnTo>
                  <a:pt x="5303314" y="721382"/>
                </a:lnTo>
                <a:lnTo>
                  <a:pt x="5313332" y="766180"/>
                </a:lnTo>
                <a:lnTo>
                  <a:pt x="5321219" y="811746"/>
                </a:lnTo>
                <a:lnTo>
                  <a:pt x="5326920" y="858024"/>
                </a:lnTo>
                <a:lnTo>
                  <a:pt x="5330381" y="904960"/>
                </a:lnTo>
                <a:lnTo>
                  <a:pt x="5331547" y="952499"/>
                </a:lnTo>
                <a:lnTo>
                  <a:pt x="5331547" y="4938364"/>
                </a:lnTo>
                <a:lnTo>
                  <a:pt x="5330381" y="4985903"/>
                </a:lnTo>
                <a:lnTo>
                  <a:pt x="5326920" y="5032839"/>
                </a:lnTo>
                <a:lnTo>
                  <a:pt x="5321219" y="5079117"/>
                </a:lnTo>
                <a:lnTo>
                  <a:pt x="5313332" y="5124683"/>
                </a:lnTo>
                <a:lnTo>
                  <a:pt x="5303314" y="5169481"/>
                </a:lnTo>
                <a:lnTo>
                  <a:pt x="5291219" y="5213458"/>
                </a:lnTo>
                <a:lnTo>
                  <a:pt x="5277102" y="5256559"/>
                </a:lnTo>
                <a:lnTo>
                  <a:pt x="5261017" y="5298729"/>
                </a:lnTo>
                <a:lnTo>
                  <a:pt x="5243019" y="5339913"/>
                </a:lnTo>
                <a:lnTo>
                  <a:pt x="5223163" y="5380058"/>
                </a:lnTo>
                <a:lnTo>
                  <a:pt x="5201502" y="5419108"/>
                </a:lnTo>
                <a:lnTo>
                  <a:pt x="5178093" y="5457010"/>
                </a:lnTo>
                <a:lnTo>
                  <a:pt x="5152989" y="5493707"/>
                </a:lnTo>
                <a:lnTo>
                  <a:pt x="5126244" y="5529147"/>
                </a:lnTo>
                <a:lnTo>
                  <a:pt x="5097914" y="5563273"/>
                </a:lnTo>
                <a:lnTo>
                  <a:pt x="5068053" y="5596033"/>
                </a:lnTo>
                <a:lnTo>
                  <a:pt x="5036716" y="5627370"/>
                </a:lnTo>
                <a:lnTo>
                  <a:pt x="5003956" y="5657231"/>
                </a:lnTo>
                <a:lnTo>
                  <a:pt x="4969830" y="5685561"/>
                </a:lnTo>
                <a:lnTo>
                  <a:pt x="4934390" y="5712306"/>
                </a:lnTo>
                <a:lnTo>
                  <a:pt x="4897693" y="5737410"/>
                </a:lnTo>
                <a:lnTo>
                  <a:pt x="4859791" y="5760819"/>
                </a:lnTo>
                <a:lnTo>
                  <a:pt x="4820741" y="5782480"/>
                </a:lnTo>
                <a:lnTo>
                  <a:pt x="4780596" y="5802336"/>
                </a:lnTo>
                <a:lnTo>
                  <a:pt x="4739412" y="5820334"/>
                </a:lnTo>
                <a:lnTo>
                  <a:pt x="4697242" y="5836418"/>
                </a:lnTo>
                <a:lnTo>
                  <a:pt x="4654141" y="5850536"/>
                </a:lnTo>
                <a:lnTo>
                  <a:pt x="4610164" y="5862631"/>
                </a:lnTo>
                <a:lnTo>
                  <a:pt x="4565366" y="5872649"/>
                </a:lnTo>
                <a:lnTo>
                  <a:pt x="4519800" y="5880536"/>
                </a:lnTo>
                <a:lnTo>
                  <a:pt x="4473522" y="5886237"/>
                </a:lnTo>
                <a:lnTo>
                  <a:pt x="4426586" y="5889698"/>
                </a:lnTo>
                <a:lnTo>
                  <a:pt x="4379047" y="5890864"/>
                </a:lnTo>
                <a:close/>
              </a:path>
            </a:pathLst>
          </a:custGeom>
          <a:solidFill>
            <a:srgbClr val="CADD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600200" y="3178469"/>
            <a:ext cx="6159639" cy="6282033"/>
          </a:xfrm>
          <a:custGeom>
            <a:avLst/>
            <a:gdLst/>
            <a:ahLst/>
            <a:cxnLst/>
            <a:rect l="l" t="t" r="r" b="b"/>
            <a:pathLst>
              <a:path w="4466590" h="6002020">
                <a:moveTo>
                  <a:pt x="3513874" y="6001815"/>
                </a:moveTo>
                <a:lnTo>
                  <a:pt x="952499" y="6001815"/>
                </a:lnTo>
                <a:lnTo>
                  <a:pt x="904960" y="6000649"/>
                </a:lnTo>
                <a:lnTo>
                  <a:pt x="858024" y="5997188"/>
                </a:lnTo>
                <a:lnTo>
                  <a:pt x="811746" y="5991487"/>
                </a:lnTo>
                <a:lnTo>
                  <a:pt x="766180" y="5983600"/>
                </a:lnTo>
                <a:lnTo>
                  <a:pt x="721382" y="5973582"/>
                </a:lnTo>
                <a:lnTo>
                  <a:pt x="677405" y="5961487"/>
                </a:lnTo>
                <a:lnTo>
                  <a:pt x="634304" y="5947370"/>
                </a:lnTo>
                <a:lnTo>
                  <a:pt x="592134" y="5931285"/>
                </a:lnTo>
                <a:lnTo>
                  <a:pt x="550949" y="5913287"/>
                </a:lnTo>
                <a:lnTo>
                  <a:pt x="510805" y="5893431"/>
                </a:lnTo>
                <a:lnTo>
                  <a:pt x="471754" y="5871771"/>
                </a:lnTo>
                <a:lnTo>
                  <a:pt x="433853" y="5848361"/>
                </a:lnTo>
                <a:lnTo>
                  <a:pt x="397156" y="5823257"/>
                </a:lnTo>
                <a:lnTo>
                  <a:pt x="361716" y="5796512"/>
                </a:lnTo>
                <a:lnTo>
                  <a:pt x="327590" y="5768182"/>
                </a:lnTo>
                <a:lnTo>
                  <a:pt x="294830" y="5738321"/>
                </a:lnTo>
                <a:lnTo>
                  <a:pt x="263493" y="5706984"/>
                </a:lnTo>
                <a:lnTo>
                  <a:pt x="233632" y="5674225"/>
                </a:lnTo>
                <a:lnTo>
                  <a:pt x="205302" y="5640098"/>
                </a:lnTo>
                <a:lnTo>
                  <a:pt x="178557" y="5604658"/>
                </a:lnTo>
                <a:lnTo>
                  <a:pt x="153453" y="5567961"/>
                </a:lnTo>
                <a:lnTo>
                  <a:pt x="130044" y="5530060"/>
                </a:lnTo>
                <a:lnTo>
                  <a:pt x="108384" y="5491009"/>
                </a:lnTo>
                <a:lnTo>
                  <a:pt x="88527" y="5450865"/>
                </a:lnTo>
                <a:lnTo>
                  <a:pt x="70529" y="5409680"/>
                </a:lnTo>
                <a:lnTo>
                  <a:pt x="54445" y="5367510"/>
                </a:lnTo>
                <a:lnTo>
                  <a:pt x="40327" y="5324409"/>
                </a:lnTo>
                <a:lnTo>
                  <a:pt x="28232" y="5280432"/>
                </a:lnTo>
                <a:lnTo>
                  <a:pt x="18214" y="5235634"/>
                </a:lnTo>
                <a:lnTo>
                  <a:pt x="10327" y="5190068"/>
                </a:lnTo>
                <a:lnTo>
                  <a:pt x="4626" y="5143790"/>
                </a:lnTo>
                <a:lnTo>
                  <a:pt x="1165" y="5096854"/>
                </a:lnTo>
                <a:lnTo>
                  <a:pt x="0" y="5049315"/>
                </a:lnTo>
                <a:lnTo>
                  <a:pt x="0" y="952499"/>
                </a:lnTo>
                <a:lnTo>
                  <a:pt x="1165" y="904960"/>
                </a:lnTo>
                <a:lnTo>
                  <a:pt x="4626" y="858024"/>
                </a:lnTo>
                <a:lnTo>
                  <a:pt x="10327" y="811746"/>
                </a:lnTo>
                <a:lnTo>
                  <a:pt x="18214" y="766180"/>
                </a:lnTo>
                <a:lnTo>
                  <a:pt x="28232" y="721382"/>
                </a:lnTo>
                <a:lnTo>
                  <a:pt x="40327" y="677405"/>
                </a:lnTo>
                <a:lnTo>
                  <a:pt x="54445" y="634304"/>
                </a:lnTo>
                <a:lnTo>
                  <a:pt x="70529" y="592134"/>
                </a:lnTo>
                <a:lnTo>
                  <a:pt x="88527" y="550949"/>
                </a:lnTo>
                <a:lnTo>
                  <a:pt x="108384" y="510805"/>
                </a:lnTo>
                <a:lnTo>
                  <a:pt x="130044" y="471754"/>
                </a:lnTo>
                <a:lnTo>
                  <a:pt x="153453" y="433853"/>
                </a:lnTo>
                <a:lnTo>
                  <a:pt x="178557" y="397156"/>
                </a:lnTo>
                <a:lnTo>
                  <a:pt x="205302" y="361716"/>
                </a:lnTo>
                <a:lnTo>
                  <a:pt x="233632" y="327590"/>
                </a:lnTo>
                <a:lnTo>
                  <a:pt x="263493" y="294830"/>
                </a:lnTo>
                <a:lnTo>
                  <a:pt x="294830" y="263493"/>
                </a:lnTo>
                <a:lnTo>
                  <a:pt x="327590" y="233632"/>
                </a:lnTo>
                <a:lnTo>
                  <a:pt x="361716" y="205302"/>
                </a:lnTo>
                <a:lnTo>
                  <a:pt x="397156" y="178557"/>
                </a:lnTo>
                <a:lnTo>
                  <a:pt x="433853" y="153453"/>
                </a:lnTo>
                <a:lnTo>
                  <a:pt x="471754" y="130044"/>
                </a:lnTo>
                <a:lnTo>
                  <a:pt x="510805" y="108384"/>
                </a:lnTo>
                <a:lnTo>
                  <a:pt x="550949" y="88527"/>
                </a:lnTo>
                <a:lnTo>
                  <a:pt x="592134" y="70529"/>
                </a:lnTo>
                <a:lnTo>
                  <a:pt x="634304" y="54445"/>
                </a:lnTo>
                <a:lnTo>
                  <a:pt x="677405" y="40327"/>
                </a:lnTo>
                <a:lnTo>
                  <a:pt x="721382" y="28232"/>
                </a:lnTo>
                <a:lnTo>
                  <a:pt x="766180" y="18214"/>
                </a:lnTo>
                <a:lnTo>
                  <a:pt x="811746" y="10327"/>
                </a:lnTo>
                <a:lnTo>
                  <a:pt x="858024" y="4626"/>
                </a:lnTo>
                <a:lnTo>
                  <a:pt x="904960" y="1165"/>
                </a:lnTo>
                <a:lnTo>
                  <a:pt x="952499" y="0"/>
                </a:lnTo>
                <a:lnTo>
                  <a:pt x="3513874" y="0"/>
                </a:lnTo>
                <a:lnTo>
                  <a:pt x="3561414" y="1165"/>
                </a:lnTo>
                <a:lnTo>
                  <a:pt x="3608350" y="4626"/>
                </a:lnTo>
                <a:lnTo>
                  <a:pt x="3654628" y="10327"/>
                </a:lnTo>
                <a:lnTo>
                  <a:pt x="3700194" y="18214"/>
                </a:lnTo>
                <a:lnTo>
                  <a:pt x="3744992" y="28232"/>
                </a:lnTo>
                <a:lnTo>
                  <a:pt x="3788969" y="40327"/>
                </a:lnTo>
                <a:lnTo>
                  <a:pt x="3832070" y="54445"/>
                </a:lnTo>
                <a:lnTo>
                  <a:pt x="3874240" y="70529"/>
                </a:lnTo>
                <a:lnTo>
                  <a:pt x="3915425" y="88527"/>
                </a:lnTo>
                <a:lnTo>
                  <a:pt x="3955569" y="108384"/>
                </a:lnTo>
                <a:lnTo>
                  <a:pt x="3994620" y="130044"/>
                </a:lnTo>
                <a:lnTo>
                  <a:pt x="4032521" y="153453"/>
                </a:lnTo>
                <a:lnTo>
                  <a:pt x="4069218" y="178557"/>
                </a:lnTo>
                <a:lnTo>
                  <a:pt x="4104658" y="205302"/>
                </a:lnTo>
                <a:lnTo>
                  <a:pt x="4138785" y="233632"/>
                </a:lnTo>
                <a:lnTo>
                  <a:pt x="4171544" y="263493"/>
                </a:lnTo>
                <a:lnTo>
                  <a:pt x="4202881" y="294830"/>
                </a:lnTo>
                <a:lnTo>
                  <a:pt x="4232742" y="327590"/>
                </a:lnTo>
                <a:lnTo>
                  <a:pt x="4261072" y="361716"/>
                </a:lnTo>
                <a:lnTo>
                  <a:pt x="4287817" y="397156"/>
                </a:lnTo>
                <a:lnTo>
                  <a:pt x="4312921" y="433853"/>
                </a:lnTo>
                <a:lnTo>
                  <a:pt x="4336330" y="471754"/>
                </a:lnTo>
                <a:lnTo>
                  <a:pt x="4357990" y="510805"/>
                </a:lnTo>
                <a:lnTo>
                  <a:pt x="4377847" y="550949"/>
                </a:lnTo>
                <a:lnTo>
                  <a:pt x="4395844" y="592134"/>
                </a:lnTo>
                <a:lnTo>
                  <a:pt x="4411929" y="634304"/>
                </a:lnTo>
                <a:lnTo>
                  <a:pt x="4426046" y="677405"/>
                </a:lnTo>
                <a:lnTo>
                  <a:pt x="4438142" y="721382"/>
                </a:lnTo>
                <a:lnTo>
                  <a:pt x="4448160" y="766180"/>
                </a:lnTo>
                <a:lnTo>
                  <a:pt x="4456047" y="811746"/>
                </a:lnTo>
                <a:lnTo>
                  <a:pt x="4461748" y="858024"/>
                </a:lnTo>
                <a:lnTo>
                  <a:pt x="4465209" y="904960"/>
                </a:lnTo>
                <a:lnTo>
                  <a:pt x="4466374" y="952499"/>
                </a:lnTo>
                <a:lnTo>
                  <a:pt x="4466374" y="5049315"/>
                </a:lnTo>
                <a:lnTo>
                  <a:pt x="4465209" y="5096854"/>
                </a:lnTo>
                <a:lnTo>
                  <a:pt x="4461748" y="5143790"/>
                </a:lnTo>
                <a:lnTo>
                  <a:pt x="4456047" y="5190068"/>
                </a:lnTo>
                <a:lnTo>
                  <a:pt x="4448160" y="5235634"/>
                </a:lnTo>
                <a:lnTo>
                  <a:pt x="4438142" y="5280432"/>
                </a:lnTo>
                <a:lnTo>
                  <a:pt x="4426046" y="5324409"/>
                </a:lnTo>
                <a:lnTo>
                  <a:pt x="4411929" y="5367510"/>
                </a:lnTo>
                <a:lnTo>
                  <a:pt x="4395844" y="5409680"/>
                </a:lnTo>
                <a:lnTo>
                  <a:pt x="4377847" y="5450865"/>
                </a:lnTo>
                <a:lnTo>
                  <a:pt x="4357990" y="5491009"/>
                </a:lnTo>
                <a:lnTo>
                  <a:pt x="4336330" y="5530060"/>
                </a:lnTo>
                <a:lnTo>
                  <a:pt x="4312921" y="5567961"/>
                </a:lnTo>
                <a:lnTo>
                  <a:pt x="4287817" y="5604658"/>
                </a:lnTo>
                <a:lnTo>
                  <a:pt x="4261072" y="5640098"/>
                </a:lnTo>
                <a:lnTo>
                  <a:pt x="4232742" y="5674225"/>
                </a:lnTo>
                <a:lnTo>
                  <a:pt x="4202881" y="5706984"/>
                </a:lnTo>
                <a:lnTo>
                  <a:pt x="4171544" y="5738321"/>
                </a:lnTo>
                <a:lnTo>
                  <a:pt x="4138785" y="5768182"/>
                </a:lnTo>
                <a:lnTo>
                  <a:pt x="4104658" y="5796512"/>
                </a:lnTo>
                <a:lnTo>
                  <a:pt x="4069218" y="5823257"/>
                </a:lnTo>
                <a:lnTo>
                  <a:pt x="4032521" y="5848361"/>
                </a:lnTo>
                <a:lnTo>
                  <a:pt x="3994620" y="5871771"/>
                </a:lnTo>
                <a:lnTo>
                  <a:pt x="3955569" y="5893431"/>
                </a:lnTo>
                <a:lnTo>
                  <a:pt x="3915425" y="5913287"/>
                </a:lnTo>
                <a:lnTo>
                  <a:pt x="3874240" y="5931285"/>
                </a:lnTo>
                <a:lnTo>
                  <a:pt x="3832070" y="5947370"/>
                </a:lnTo>
                <a:lnTo>
                  <a:pt x="3788969" y="5961487"/>
                </a:lnTo>
                <a:lnTo>
                  <a:pt x="3744992" y="5973582"/>
                </a:lnTo>
                <a:lnTo>
                  <a:pt x="3700194" y="5983600"/>
                </a:lnTo>
                <a:lnTo>
                  <a:pt x="3654628" y="5991487"/>
                </a:lnTo>
                <a:lnTo>
                  <a:pt x="3608350" y="5997188"/>
                </a:lnTo>
                <a:lnTo>
                  <a:pt x="3561414" y="6000649"/>
                </a:lnTo>
                <a:lnTo>
                  <a:pt x="3513874" y="6001815"/>
                </a:lnTo>
                <a:close/>
              </a:path>
            </a:pathLst>
          </a:custGeom>
          <a:solidFill>
            <a:srgbClr val="CA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46167" y="1899897"/>
            <a:ext cx="5081077" cy="7309052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136525" indent="755650">
              <a:lnSpc>
                <a:spcPts val="3829"/>
              </a:lnSpc>
              <a:spcBef>
                <a:spcPts val="235"/>
              </a:spcBef>
            </a:pPr>
            <a:r>
              <a:rPr sz="3200" b="1" dirty="0">
                <a:latin typeface="Arial"/>
                <a:cs typeface="Arial"/>
              </a:rPr>
              <a:t>IMPACT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ON </a:t>
            </a:r>
            <a:r>
              <a:rPr sz="3200" b="1" dirty="0">
                <a:latin typeface="Arial"/>
                <a:cs typeface="Arial"/>
              </a:rPr>
              <a:t>TARGET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lang="en-US" sz="3200" b="1" spc="-95" dirty="0">
                <a:latin typeface="Arial"/>
                <a:cs typeface="Arial"/>
              </a:rPr>
              <a:t>	       </a:t>
            </a:r>
            <a:r>
              <a:rPr sz="3200" b="1" spc="-10" dirty="0">
                <a:latin typeface="Arial"/>
                <a:cs typeface="Arial"/>
              </a:rPr>
              <a:t>AUDIENCE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3200" dirty="0">
              <a:latin typeface="Arial"/>
              <a:cs typeface="Arial"/>
            </a:endParaRPr>
          </a:p>
          <a:p>
            <a:pPr marL="12700" marR="1552575">
              <a:lnSpc>
                <a:spcPts val="3300"/>
              </a:lnSpc>
            </a:pPr>
            <a:r>
              <a:rPr lang="en-US" sz="2800" b="1" spc="-10" dirty="0">
                <a:latin typeface="Arial"/>
                <a:cs typeface="Arial"/>
              </a:rPr>
              <a:t>Early Awareness</a:t>
            </a:r>
            <a:r>
              <a:rPr sz="2800" b="1" spc="-10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ts val="2630"/>
              </a:lnSpc>
              <a:spcBef>
                <a:spcPts val="90"/>
              </a:spcBef>
            </a:pPr>
            <a:r>
              <a:rPr lang="en-US" sz="2200" spc="-10" dirty="0">
                <a:latin typeface="Arial MT"/>
                <a:cs typeface="Arial MT"/>
              </a:rPr>
              <a:t>Provides individuals and caregivers with an early indication of dementia risk, allowing them to get proper medical care in time.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lang="en-US" sz="2800" b="1" dirty="0">
                <a:latin typeface="Arial"/>
                <a:cs typeface="Arial"/>
              </a:rPr>
              <a:t>Informed Decision Making</a:t>
            </a:r>
            <a:r>
              <a:rPr sz="2800" b="1" spc="-10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12700" marR="268605">
              <a:lnSpc>
                <a:spcPts val="2630"/>
              </a:lnSpc>
              <a:spcBef>
                <a:spcPts val="185"/>
              </a:spcBef>
            </a:pPr>
            <a:r>
              <a:rPr lang="en-US" sz="2200" dirty="0">
                <a:latin typeface="Arial MT"/>
                <a:cs typeface="Arial MT"/>
              </a:rPr>
              <a:t>Helps healthcare providers and families prioritize evaluations or interventions based on risk score, without replacing formal diagnosis.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lang="en-US" sz="2800" b="1" dirty="0">
                <a:latin typeface="Arial"/>
                <a:cs typeface="Arial"/>
              </a:rPr>
              <a:t>Public Health Utility</a:t>
            </a:r>
            <a:r>
              <a:rPr sz="2800" b="1" spc="-10" dirty="0">
                <a:latin typeface="Arial"/>
                <a:cs typeface="Arial"/>
              </a:rPr>
              <a:t>:</a:t>
            </a:r>
            <a:endParaRPr lang="en-IN" sz="2800" b="1" spc="-10" dirty="0">
              <a:latin typeface="Arial"/>
              <a:cs typeface="Arial"/>
            </a:endParaRPr>
          </a:p>
          <a:p>
            <a:pPr marL="12700" marR="967105">
              <a:lnSpc>
                <a:spcPts val="2630"/>
              </a:lnSpc>
              <a:spcBef>
                <a:spcPts val="185"/>
              </a:spcBef>
            </a:pPr>
            <a:r>
              <a:rPr lang="en-US" sz="2200" dirty="0">
                <a:latin typeface="Arial MT"/>
                <a:cs typeface="Arial MT"/>
              </a:rPr>
              <a:t>Enables identification of high-risk populations for preventive programs or awareness campaigns.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10600" y="3766931"/>
            <a:ext cx="5324109" cy="530337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rial MT"/>
                <a:cs typeface="Arial MT"/>
              </a:rPr>
              <a:t>Users can get risk assessments easily without undergoing complex medical tests.</a:t>
            </a: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355600" marR="22225" indent="-342900">
              <a:lnSpc>
                <a:spcPts val="293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Arial MT"/>
                <a:cs typeface="Arial MT"/>
              </a:rPr>
              <a:t>Encourages early lifestyle adjustments and medical consultation before the worsening of symptoms.</a:t>
            </a:r>
            <a:endParaRPr sz="2500" dirty="0">
              <a:latin typeface="Arial MT"/>
              <a:cs typeface="Arial MT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355600" marR="268605" indent="-342900">
              <a:lnSpc>
                <a:spcPts val="293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Arial MT"/>
                <a:cs typeface="Arial MT"/>
              </a:rPr>
              <a:t>By detecting potential dementia risk early on and taking required medical care can help reduction in cost of medical bills of the individuals.</a:t>
            </a:r>
            <a:endParaRPr sz="25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53600" y="2019490"/>
            <a:ext cx="263034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>
                <a:latin typeface="Arial"/>
                <a:cs typeface="Arial"/>
              </a:rPr>
              <a:t>     </a:t>
            </a:r>
            <a:r>
              <a:rPr sz="2800" b="1" spc="-10" dirty="0">
                <a:latin typeface="Arial"/>
                <a:cs typeface="Arial"/>
              </a:rPr>
              <a:t>BENEFITS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02517" y="1419225"/>
            <a:ext cx="775335" cy="66675"/>
          </a:xfrm>
          <a:custGeom>
            <a:avLst/>
            <a:gdLst/>
            <a:ahLst/>
            <a:cxnLst/>
            <a:rect l="l" t="t" r="r" b="b"/>
            <a:pathLst>
              <a:path w="775334" h="66675">
                <a:moveTo>
                  <a:pt x="774738" y="66674"/>
                </a:moveTo>
                <a:lnTo>
                  <a:pt x="0" y="66674"/>
                </a:lnTo>
                <a:lnTo>
                  <a:pt x="0" y="0"/>
                </a:lnTo>
                <a:lnTo>
                  <a:pt x="774738" y="0"/>
                </a:lnTo>
                <a:lnTo>
                  <a:pt x="774738" y="6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08344" y="1419225"/>
            <a:ext cx="5475605" cy="66675"/>
          </a:xfrm>
          <a:custGeom>
            <a:avLst/>
            <a:gdLst/>
            <a:ahLst/>
            <a:cxnLst/>
            <a:rect l="l" t="t" r="r" b="b"/>
            <a:pathLst>
              <a:path w="5475605" h="66675">
                <a:moveTo>
                  <a:pt x="5475339" y="66674"/>
                </a:moveTo>
                <a:lnTo>
                  <a:pt x="0" y="66674"/>
                </a:lnTo>
                <a:lnTo>
                  <a:pt x="0" y="0"/>
                </a:lnTo>
                <a:lnTo>
                  <a:pt x="5475339" y="0"/>
                </a:lnTo>
                <a:lnTo>
                  <a:pt x="5475339" y="6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240611" y="199250"/>
            <a:ext cx="12048490" cy="1367033"/>
          </a:xfrm>
          <a:prstGeom prst="rect">
            <a:avLst/>
          </a:prstGeom>
        </p:spPr>
        <p:txBody>
          <a:bodyPr vert="horz" wrap="square" lIns="0" tIns="531373" rIns="0" bIns="0" rtlCol="0">
            <a:spAutoFit/>
          </a:bodyPr>
          <a:lstStyle/>
          <a:p>
            <a:pPr marL="3656965">
              <a:lnSpc>
                <a:spcPct val="100000"/>
              </a:lnSpc>
              <a:spcBef>
                <a:spcPts val="100"/>
              </a:spcBef>
            </a:pPr>
            <a:r>
              <a:rPr dirty="0"/>
              <a:t>Impact</a:t>
            </a:r>
            <a:r>
              <a:rPr spc="-145" dirty="0"/>
              <a:t> </a:t>
            </a:r>
            <a:r>
              <a:rPr dirty="0"/>
              <a:t>and</a:t>
            </a:r>
            <a:r>
              <a:rPr spc="-140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64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2" name="Picture 6" descr="image">
            <a:extLst>
              <a:ext uri="{FF2B5EF4-FFF2-40B4-BE49-F238E27FC236}">
                <a16:creationId xmlns:a16="http://schemas.microsoft.com/office/drawing/2014/main" id="{B891F9CD-B722-AE6C-708F-B1F9ACC9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1617" y="7898659"/>
            <a:ext cx="2895600" cy="15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on Questions About Dementia">
            <a:extLst>
              <a:ext uri="{FF2B5EF4-FFF2-40B4-BE49-F238E27FC236}">
                <a16:creationId xmlns:a16="http://schemas.microsoft.com/office/drawing/2014/main" id="{17462CB3-7683-0AFD-5469-639B37AD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022" y="35584"/>
            <a:ext cx="4358872" cy="290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826498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CODEHOLIC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946" y="2882650"/>
            <a:ext cx="76200" cy="761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47522" y="2657257"/>
            <a:ext cx="15481935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500" dirty="0" err="1">
                <a:latin typeface="Arial MT"/>
                <a:cs typeface="Arial MT"/>
              </a:rPr>
              <a:t>WavBert</a:t>
            </a:r>
            <a:r>
              <a:rPr lang="en-IN" sz="2500" dirty="0">
                <a:latin typeface="Arial MT"/>
                <a:cs typeface="Arial MT"/>
              </a:rPr>
              <a:t> is a multimodal modal with a wave2bec based architecture.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500" dirty="0">
                <a:latin typeface="Arial MT"/>
                <a:cs typeface="Arial MT"/>
              </a:rPr>
              <a:t>Link for reference: </a:t>
            </a:r>
            <a:r>
              <a:rPr lang="en-IN" sz="2500" dirty="0">
                <a:latin typeface="Arial MT"/>
                <a:cs typeface="Arial MT"/>
                <a:hlinkClick r:id="rId3"/>
              </a:rPr>
              <a:t>https://pmc.ncbi.nlm.nih.gov/articles/PMC10102979/</a:t>
            </a:r>
            <a:endParaRPr sz="25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946" y="4406650"/>
            <a:ext cx="76200" cy="76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7522" y="4284076"/>
            <a:ext cx="12313920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lang="en-IN" sz="2500" dirty="0">
                <a:latin typeface="Arial MT"/>
                <a:cs typeface="Arial MT"/>
              </a:rPr>
              <a:t>Whisper is an AI model from OpenAI that converts audio to text useful for getting transcripts.</a:t>
            </a:r>
          </a:p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lang="en-IN" sz="2500" dirty="0">
                <a:latin typeface="Arial MT"/>
                <a:cs typeface="Arial MT"/>
              </a:rPr>
              <a:t>Reference: </a:t>
            </a:r>
            <a:r>
              <a:rPr lang="en-IN" sz="2500" dirty="0">
                <a:latin typeface="Arial MT"/>
                <a:cs typeface="Arial MT"/>
                <a:hlinkClick r:id="rId4"/>
              </a:rPr>
              <a:t>https://openai.com/index/whisper/</a:t>
            </a:r>
            <a:endParaRPr lang="en-IN" sz="2500" dirty="0">
              <a:latin typeface="Arial MT"/>
              <a:cs typeface="Arial MT"/>
            </a:endParaRPr>
          </a:p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lang="en-IN" sz="2500" dirty="0">
                <a:latin typeface="Arial MT"/>
                <a:cs typeface="Arial MT"/>
              </a:rPr>
              <a:t> </a:t>
            </a:r>
            <a:endParaRPr sz="25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9606" y="6456288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47522" y="6295616"/>
            <a:ext cx="1535747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PPAD is a deep </a:t>
            </a:r>
            <a:r>
              <a:rPr lang="en-US" sz="2500" dirty="0"/>
              <a:t>learning</a:t>
            </a:r>
            <a:r>
              <a:rPr lang="en-US" sz="2800" dirty="0"/>
              <a:t> architecture based on Recurrent Neural Networks (RNN). </a:t>
            </a:r>
            <a:r>
              <a:rPr lang="en-US" sz="2800" dirty="0" smtClean="0">
                <a:latin typeface="Arial MT"/>
                <a:cs typeface="Arial MT"/>
              </a:rPr>
              <a:t>Reference</a:t>
            </a:r>
            <a:r>
              <a:rPr lang="en-US" sz="2800" dirty="0">
                <a:latin typeface="Arial MT"/>
                <a:cs typeface="Arial MT"/>
              </a:rPr>
              <a:t>: </a:t>
            </a:r>
            <a:r>
              <a:rPr lang="en-US" sz="2800" dirty="0">
                <a:latin typeface="Arial MT"/>
                <a:cs typeface="Arial MT"/>
                <a:hlinkClick r:id="rId5"/>
              </a:rPr>
              <a:t>https://github.com/bozdaglab/PPAD</a:t>
            </a:r>
            <a:r>
              <a:rPr lang="en-IN" sz="2500" dirty="0">
                <a:latin typeface="Arial MT"/>
                <a:cs typeface="Arial MT"/>
              </a:rPr>
              <a:t> </a:t>
            </a:r>
            <a:endParaRPr sz="2500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5608" y="359318"/>
            <a:ext cx="2115191" cy="1248410"/>
          </a:xfrm>
          <a:custGeom>
            <a:avLst/>
            <a:gdLst/>
            <a:ahLst/>
            <a:cxnLst/>
            <a:rect l="l" t="t" r="r" b="b"/>
            <a:pathLst>
              <a:path w="1916430" h="1248410">
                <a:moveTo>
                  <a:pt x="0" y="623569"/>
                </a:moveTo>
                <a:lnTo>
                  <a:pt x="1662" y="588009"/>
                </a:lnTo>
                <a:lnTo>
                  <a:pt x="1781" y="585469"/>
                </a:lnTo>
                <a:lnTo>
                  <a:pt x="7054" y="547369"/>
                </a:lnTo>
                <a:lnTo>
                  <a:pt x="15710" y="509269"/>
                </a:lnTo>
                <a:lnTo>
                  <a:pt x="42741" y="438149"/>
                </a:lnTo>
                <a:lnTo>
                  <a:pt x="60899" y="403859"/>
                </a:lnTo>
                <a:lnTo>
                  <a:pt x="82010" y="369569"/>
                </a:lnTo>
                <a:lnTo>
                  <a:pt x="105964" y="336549"/>
                </a:lnTo>
                <a:lnTo>
                  <a:pt x="132655" y="306069"/>
                </a:lnTo>
                <a:lnTo>
                  <a:pt x="161973" y="275589"/>
                </a:lnTo>
                <a:lnTo>
                  <a:pt x="193811" y="246379"/>
                </a:lnTo>
                <a:lnTo>
                  <a:pt x="228062" y="218439"/>
                </a:lnTo>
                <a:lnTo>
                  <a:pt x="264617" y="193039"/>
                </a:lnTo>
                <a:lnTo>
                  <a:pt x="303369" y="167639"/>
                </a:lnTo>
                <a:lnTo>
                  <a:pt x="344209" y="143509"/>
                </a:lnTo>
                <a:lnTo>
                  <a:pt x="387030" y="121919"/>
                </a:lnTo>
                <a:lnTo>
                  <a:pt x="431724" y="101599"/>
                </a:lnTo>
                <a:lnTo>
                  <a:pt x="478183" y="82549"/>
                </a:lnTo>
                <a:lnTo>
                  <a:pt x="526298" y="66039"/>
                </a:lnTo>
                <a:lnTo>
                  <a:pt x="575963" y="50799"/>
                </a:lnTo>
                <a:lnTo>
                  <a:pt x="627069" y="38099"/>
                </a:lnTo>
                <a:lnTo>
                  <a:pt x="679509" y="26669"/>
                </a:lnTo>
                <a:lnTo>
                  <a:pt x="733173" y="16509"/>
                </a:lnTo>
                <a:lnTo>
                  <a:pt x="787956" y="8889"/>
                </a:lnTo>
                <a:lnTo>
                  <a:pt x="843748" y="3809"/>
                </a:lnTo>
                <a:lnTo>
                  <a:pt x="900441" y="0"/>
                </a:lnTo>
                <a:lnTo>
                  <a:pt x="1015416" y="0"/>
                </a:lnTo>
                <a:lnTo>
                  <a:pt x="1072110" y="3809"/>
                </a:lnTo>
                <a:lnTo>
                  <a:pt x="1127902" y="8889"/>
                </a:lnTo>
                <a:lnTo>
                  <a:pt x="1182684" y="16509"/>
                </a:lnTo>
                <a:lnTo>
                  <a:pt x="1192355" y="19049"/>
                </a:lnTo>
                <a:lnTo>
                  <a:pt x="957929" y="19049"/>
                </a:lnTo>
                <a:lnTo>
                  <a:pt x="957929" y="38099"/>
                </a:lnTo>
                <a:lnTo>
                  <a:pt x="898867" y="38099"/>
                </a:lnTo>
                <a:lnTo>
                  <a:pt x="840907" y="41909"/>
                </a:lnTo>
                <a:lnTo>
                  <a:pt x="784147" y="48259"/>
                </a:lnTo>
                <a:lnTo>
                  <a:pt x="728686" y="55879"/>
                </a:lnTo>
                <a:lnTo>
                  <a:pt x="674624" y="66039"/>
                </a:lnTo>
                <a:lnTo>
                  <a:pt x="622060" y="77469"/>
                </a:lnTo>
                <a:lnTo>
                  <a:pt x="571092" y="91439"/>
                </a:lnTo>
                <a:lnTo>
                  <a:pt x="521821" y="107949"/>
                </a:lnTo>
                <a:lnTo>
                  <a:pt x="474346" y="125729"/>
                </a:lnTo>
                <a:lnTo>
                  <a:pt x="428765" y="144779"/>
                </a:lnTo>
                <a:lnTo>
                  <a:pt x="385178" y="165099"/>
                </a:lnTo>
                <a:lnTo>
                  <a:pt x="343684" y="187959"/>
                </a:lnTo>
                <a:lnTo>
                  <a:pt x="304383" y="212089"/>
                </a:lnTo>
                <a:lnTo>
                  <a:pt x="267373" y="237489"/>
                </a:lnTo>
                <a:lnTo>
                  <a:pt x="232753" y="264159"/>
                </a:lnTo>
                <a:lnTo>
                  <a:pt x="200624" y="292099"/>
                </a:lnTo>
                <a:lnTo>
                  <a:pt x="171084" y="321309"/>
                </a:lnTo>
                <a:lnTo>
                  <a:pt x="144232" y="351789"/>
                </a:lnTo>
                <a:lnTo>
                  <a:pt x="120167" y="382269"/>
                </a:lnTo>
                <a:lnTo>
                  <a:pt x="98989" y="415289"/>
                </a:lnTo>
                <a:lnTo>
                  <a:pt x="65691" y="481329"/>
                </a:lnTo>
                <a:lnTo>
                  <a:pt x="45130" y="551179"/>
                </a:lnTo>
                <a:lnTo>
                  <a:pt x="39029" y="604519"/>
                </a:lnTo>
                <a:lnTo>
                  <a:pt x="19049" y="604519"/>
                </a:lnTo>
                <a:lnTo>
                  <a:pt x="11653" y="605789"/>
                </a:lnTo>
                <a:lnTo>
                  <a:pt x="5595" y="610869"/>
                </a:lnTo>
                <a:lnTo>
                  <a:pt x="1503" y="615949"/>
                </a:lnTo>
                <a:lnTo>
                  <a:pt x="0" y="623569"/>
                </a:lnTo>
                <a:close/>
              </a:path>
              <a:path w="1916430" h="1248410">
                <a:moveTo>
                  <a:pt x="1288788" y="1210309"/>
                </a:moveTo>
                <a:lnTo>
                  <a:pt x="957929" y="1210309"/>
                </a:lnTo>
                <a:lnTo>
                  <a:pt x="1016990" y="1209039"/>
                </a:lnTo>
                <a:lnTo>
                  <a:pt x="1074951" y="1205229"/>
                </a:lnTo>
                <a:lnTo>
                  <a:pt x="1131711" y="1200149"/>
                </a:lnTo>
                <a:lnTo>
                  <a:pt x="1187172" y="1192529"/>
                </a:lnTo>
                <a:lnTo>
                  <a:pt x="1241234" y="1182369"/>
                </a:lnTo>
                <a:lnTo>
                  <a:pt x="1293798" y="1169669"/>
                </a:lnTo>
                <a:lnTo>
                  <a:pt x="1344765" y="1155699"/>
                </a:lnTo>
                <a:lnTo>
                  <a:pt x="1394036" y="1140459"/>
                </a:lnTo>
                <a:lnTo>
                  <a:pt x="1441511" y="1122679"/>
                </a:lnTo>
                <a:lnTo>
                  <a:pt x="1487092" y="1103629"/>
                </a:lnTo>
                <a:lnTo>
                  <a:pt x="1530679" y="1082039"/>
                </a:lnTo>
                <a:lnTo>
                  <a:pt x="1572173" y="1060449"/>
                </a:lnTo>
                <a:lnTo>
                  <a:pt x="1611475" y="1036319"/>
                </a:lnTo>
                <a:lnTo>
                  <a:pt x="1648485" y="1010919"/>
                </a:lnTo>
                <a:lnTo>
                  <a:pt x="1683104" y="984249"/>
                </a:lnTo>
                <a:lnTo>
                  <a:pt x="1715233" y="956309"/>
                </a:lnTo>
                <a:lnTo>
                  <a:pt x="1744774" y="927099"/>
                </a:lnTo>
                <a:lnTo>
                  <a:pt x="1771626" y="896619"/>
                </a:lnTo>
                <a:lnTo>
                  <a:pt x="1795690" y="864869"/>
                </a:lnTo>
                <a:lnTo>
                  <a:pt x="1816868" y="833119"/>
                </a:lnTo>
                <a:lnTo>
                  <a:pt x="1850167" y="765809"/>
                </a:lnTo>
                <a:lnTo>
                  <a:pt x="1870728" y="695959"/>
                </a:lnTo>
                <a:lnTo>
                  <a:pt x="1877758" y="623569"/>
                </a:lnTo>
                <a:lnTo>
                  <a:pt x="1875984" y="588009"/>
                </a:lnTo>
                <a:lnTo>
                  <a:pt x="1862092" y="516889"/>
                </a:lnTo>
                <a:lnTo>
                  <a:pt x="1835068" y="448309"/>
                </a:lnTo>
                <a:lnTo>
                  <a:pt x="1795705" y="382269"/>
                </a:lnTo>
                <a:lnTo>
                  <a:pt x="1771645" y="351789"/>
                </a:lnTo>
                <a:lnTo>
                  <a:pt x="1744796" y="321309"/>
                </a:lnTo>
                <a:lnTo>
                  <a:pt x="1715259" y="292099"/>
                </a:lnTo>
                <a:lnTo>
                  <a:pt x="1683134" y="264159"/>
                </a:lnTo>
                <a:lnTo>
                  <a:pt x="1648517" y="237489"/>
                </a:lnTo>
                <a:lnTo>
                  <a:pt x="1611510" y="212089"/>
                </a:lnTo>
                <a:lnTo>
                  <a:pt x="1572211" y="187959"/>
                </a:lnTo>
                <a:lnTo>
                  <a:pt x="1530719" y="165099"/>
                </a:lnTo>
                <a:lnTo>
                  <a:pt x="1487134" y="144779"/>
                </a:lnTo>
                <a:lnTo>
                  <a:pt x="1441554" y="125729"/>
                </a:lnTo>
                <a:lnTo>
                  <a:pt x="1394078" y="107949"/>
                </a:lnTo>
                <a:lnTo>
                  <a:pt x="1344806" y="91439"/>
                </a:lnTo>
                <a:lnTo>
                  <a:pt x="1293837" y="77469"/>
                </a:lnTo>
                <a:lnTo>
                  <a:pt x="1241269" y="66039"/>
                </a:lnTo>
                <a:lnTo>
                  <a:pt x="1187203" y="55879"/>
                </a:lnTo>
                <a:lnTo>
                  <a:pt x="1131737" y="48259"/>
                </a:lnTo>
                <a:lnTo>
                  <a:pt x="1074969" y="41909"/>
                </a:lnTo>
                <a:lnTo>
                  <a:pt x="1017000" y="38099"/>
                </a:lnTo>
                <a:lnTo>
                  <a:pt x="957929" y="38099"/>
                </a:lnTo>
                <a:lnTo>
                  <a:pt x="957929" y="19049"/>
                </a:lnTo>
                <a:lnTo>
                  <a:pt x="1192355" y="19049"/>
                </a:lnTo>
                <a:lnTo>
                  <a:pt x="1236349" y="26669"/>
                </a:lnTo>
                <a:lnTo>
                  <a:pt x="1288788" y="38099"/>
                </a:lnTo>
                <a:lnTo>
                  <a:pt x="1339894" y="50799"/>
                </a:lnTo>
                <a:lnTo>
                  <a:pt x="1389559" y="66039"/>
                </a:lnTo>
                <a:lnTo>
                  <a:pt x="1437675" y="82549"/>
                </a:lnTo>
                <a:lnTo>
                  <a:pt x="1484133" y="101599"/>
                </a:lnTo>
                <a:lnTo>
                  <a:pt x="1528827" y="121919"/>
                </a:lnTo>
                <a:lnTo>
                  <a:pt x="1571648" y="143509"/>
                </a:lnTo>
                <a:lnTo>
                  <a:pt x="1612488" y="167639"/>
                </a:lnTo>
                <a:lnTo>
                  <a:pt x="1651240" y="193039"/>
                </a:lnTo>
                <a:lnTo>
                  <a:pt x="1687795" y="218439"/>
                </a:lnTo>
                <a:lnTo>
                  <a:pt x="1722046" y="246379"/>
                </a:lnTo>
                <a:lnTo>
                  <a:pt x="1753885" y="275589"/>
                </a:lnTo>
                <a:lnTo>
                  <a:pt x="1783203" y="306069"/>
                </a:lnTo>
                <a:lnTo>
                  <a:pt x="1809893" y="336549"/>
                </a:lnTo>
                <a:lnTo>
                  <a:pt x="1833848" y="369569"/>
                </a:lnTo>
                <a:lnTo>
                  <a:pt x="1854958" y="403859"/>
                </a:lnTo>
                <a:lnTo>
                  <a:pt x="1873117" y="438149"/>
                </a:lnTo>
                <a:lnTo>
                  <a:pt x="1888216" y="473709"/>
                </a:lnTo>
                <a:lnTo>
                  <a:pt x="1908804" y="547369"/>
                </a:lnTo>
                <a:lnTo>
                  <a:pt x="1914076" y="585469"/>
                </a:lnTo>
                <a:lnTo>
                  <a:pt x="1915858" y="623569"/>
                </a:lnTo>
                <a:lnTo>
                  <a:pt x="1914191" y="660399"/>
                </a:lnTo>
                <a:lnTo>
                  <a:pt x="1908804" y="701039"/>
                </a:lnTo>
                <a:lnTo>
                  <a:pt x="1888216" y="774699"/>
                </a:lnTo>
                <a:lnTo>
                  <a:pt x="1873117" y="810259"/>
                </a:lnTo>
                <a:lnTo>
                  <a:pt x="1854958" y="844549"/>
                </a:lnTo>
                <a:lnTo>
                  <a:pt x="1833848" y="877569"/>
                </a:lnTo>
                <a:lnTo>
                  <a:pt x="1809893" y="910589"/>
                </a:lnTo>
                <a:lnTo>
                  <a:pt x="1783203" y="942339"/>
                </a:lnTo>
                <a:lnTo>
                  <a:pt x="1753885" y="972819"/>
                </a:lnTo>
                <a:lnTo>
                  <a:pt x="1722046" y="1000759"/>
                </a:lnTo>
                <a:lnTo>
                  <a:pt x="1687795" y="1028699"/>
                </a:lnTo>
                <a:lnTo>
                  <a:pt x="1651240" y="1055369"/>
                </a:lnTo>
                <a:lnTo>
                  <a:pt x="1612488" y="1080769"/>
                </a:lnTo>
                <a:lnTo>
                  <a:pt x="1571648" y="1103629"/>
                </a:lnTo>
                <a:lnTo>
                  <a:pt x="1528827" y="1125219"/>
                </a:lnTo>
                <a:lnTo>
                  <a:pt x="1484133" y="1145539"/>
                </a:lnTo>
                <a:lnTo>
                  <a:pt x="1437675" y="1164589"/>
                </a:lnTo>
                <a:lnTo>
                  <a:pt x="1389559" y="1181099"/>
                </a:lnTo>
                <a:lnTo>
                  <a:pt x="1339894" y="1196339"/>
                </a:lnTo>
                <a:lnTo>
                  <a:pt x="1288788" y="1210309"/>
                </a:lnTo>
                <a:close/>
              </a:path>
              <a:path w="1916430" h="1248410">
                <a:moveTo>
                  <a:pt x="19049" y="642619"/>
                </a:moveTo>
                <a:lnTo>
                  <a:pt x="11653" y="641349"/>
                </a:lnTo>
                <a:lnTo>
                  <a:pt x="5595" y="637539"/>
                </a:lnTo>
                <a:lnTo>
                  <a:pt x="1503" y="631189"/>
                </a:lnTo>
                <a:lnTo>
                  <a:pt x="0" y="623569"/>
                </a:lnTo>
                <a:lnTo>
                  <a:pt x="1503" y="615949"/>
                </a:lnTo>
                <a:lnTo>
                  <a:pt x="5595" y="610869"/>
                </a:lnTo>
                <a:lnTo>
                  <a:pt x="11653" y="605789"/>
                </a:lnTo>
                <a:lnTo>
                  <a:pt x="19049" y="604519"/>
                </a:lnTo>
                <a:lnTo>
                  <a:pt x="26446" y="605789"/>
                </a:lnTo>
                <a:lnTo>
                  <a:pt x="32504" y="610869"/>
                </a:lnTo>
                <a:lnTo>
                  <a:pt x="36596" y="615949"/>
                </a:lnTo>
                <a:lnTo>
                  <a:pt x="38100" y="623569"/>
                </a:lnTo>
                <a:lnTo>
                  <a:pt x="36596" y="631189"/>
                </a:lnTo>
                <a:lnTo>
                  <a:pt x="32504" y="637539"/>
                </a:lnTo>
                <a:lnTo>
                  <a:pt x="26446" y="641349"/>
                </a:lnTo>
                <a:lnTo>
                  <a:pt x="19049" y="642619"/>
                </a:lnTo>
                <a:close/>
              </a:path>
              <a:path w="1916430" h="1248410">
                <a:moveTo>
                  <a:pt x="38100" y="623569"/>
                </a:moveTo>
                <a:lnTo>
                  <a:pt x="36596" y="615949"/>
                </a:lnTo>
                <a:lnTo>
                  <a:pt x="32504" y="610869"/>
                </a:lnTo>
                <a:lnTo>
                  <a:pt x="26446" y="605789"/>
                </a:lnTo>
                <a:lnTo>
                  <a:pt x="19049" y="604519"/>
                </a:lnTo>
                <a:lnTo>
                  <a:pt x="39029" y="604519"/>
                </a:lnTo>
                <a:lnTo>
                  <a:pt x="38100" y="623569"/>
                </a:lnTo>
                <a:close/>
              </a:path>
              <a:path w="1916430" h="1248410">
                <a:moveTo>
                  <a:pt x="957929" y="1248409"/>
                </a:moveTo>
                <a:lnTo>
                  <a:pt x="900441" y="1247139"/>
                </a:lnTo>
                <a:lnTo>
                  <a:pt x="843748" y="1244599"/>
                </a:lnTo>
                <a:lnTo>
                  <a:pt x="787956" y="1238249"/>
                </a:lnTo>
                <a:lnTo>
                  <a:pt x="733173" y="1230629"/>
                </a:lnTo>
                <a:lnTo>
                  <a:pt x="679509" y="1221739"/>
                </a:lnTo>
                <a:lnTo>
                  <a:pt x="627069" y="1210309"/>
                </a:lnTo>
                <a:lnTo>
                  <a:pt x="575963" y="1196339"/>
                </a:lnTo>
                <a:lnTo>
                  <a:pt x="526298" y="1181099"/>
                </a:lnTo>
                <a:lnTo>
                  <a:pt x="478183" y="1164589"/>
                </a:lnTo>
                <a:lnTo>
                  <a:pt x="431724" y="1145539"/>
                </a:lnTo>
                <a:lnTo>
                  <a:pt x="387030" y="1125219"/>
                </a:lnTo>
                <a:lnTo>
                  <a:pt x="344209" y="1103629"/>
                </a:lnTo>
                <a:lnTo>
                  <a:pt x="303369" y="1080769"/>
                </a:lnTo>
                <a:lnTo>
                  <a:pt x="264617" y="1055369"/>
                </a:lnTo>
                <a:lnTo>
                  <a:pt x="228062" y="1028699"/>
                </a:lnTo>
                <a:lnTo>
                  <a:pt x="193811" y="1000759"/>
                </a:lnTo>
                <a:lnTo>
                  <a:pt x="161973" y="972819"/>
                </a:lnTo>
                <a:lnTo>
                  <a:pt x="132655" y="942339"/>
                </a:lnTo>
                <a:lnTo>
                  <a:pt x="105964" y="910589"/>
                </a:lnTo>
                <a:lnTo>
                  <a:pt x="82010" y="877569"/>
                </a:lnTo>
                <a:lnTo>
                  <a:pt x="60899" y="844549"/>
                </a:lnTo>
                <a:lnTo>
                  <a:pt x="42741" y="810259"/>
                </a:lnTo>
                <a:lnTo>
                  <a:pt x="27642" y="774699"/>
                </a:lnTo>
                <a:lnTo>
                  <a:pt x="15710" y="737869"/>
                </a:lnTo>
                <a:lnTo>
                  <a:pt x="1781" y="662939"/>
                </a:lnTo>
                <a:lnTo>
                  <a:pt x="0" y="623569"/>
                </a:lnTo>
                <a:lnTo>
                  <a:pt x="1503" y="631189"/>
                </a:lnTo>
                <a:lnTo>
                  <a:pt x="5595" y="637539"/>
                </a:lnTo>
                <a:lnTo>
                  <a:pt x="11653" y="641349"/>
                </a:lnTo>
                <a:lnTo>
                  <a:pt x="19049" y="642619"/>
                </a:lnTo>
                <a:lnTo>
                  <a:pt x="39029" y="642619"/>
                </a:lnTo>
                <a:lnTo>
                  <a:pt x="39874" y="660399"/>
                </a:lnTo>
                <a:lnTo>
                  <a:pt x="53768" y="731519"/>
                </a:lnTo>
                <a:lnTo>
                  <a:pt x="80797" y="800099"/>
                </a:lnTo>
                <a:lnTo>
                  <a:pt x="120167" y="864869"/>
                </a:lnTo>
                <a:lnTo>
                  <a:pt x="144232" y="896619"/>
                </a:lnTo>
                <a:lnTo>
                  <a:pt x="171084" y="927099"/>
                </a:lnTo>
                <a:lnTo>
                  <a:pt x="200624" y="956309"/>
                </a:lnTo>
                <a:lnTo>
                  <a:pt x="232753" y="984249"/>
                </a:lnTo>
                <a:lnTo>
                  <a:pt x="267373" y="1010919"/>
                </a:lnTo>
                <a:lnTo>
                  <a:pt x="304383" y="1036319"/>
                </a:lnTo>
                <a:lnTo>
                  <a:pt x="343684" y="1060449"/>
                </a:lnTo>
                <a:lnTo>
                  <a:pt x="385178" y="1082039"/>
                </a:lnTo>
                <a:lnTo>
                  <a:pt x="428765" y="1103629"/>
                </a:lnTo>
                <a:lnTo>
                  <a:pt x="474346" y="1122679"/>
                </a:lnTo>
                <a:lnTo>
                  <a:pt x="521821" y="1140459"/>
                </a:lnTo>
                <a:lnTo>
                  <a:pt x="571092" y="1155699"/>
                </a:lnTo>
                <a:lnTo>
                  <a:pt x="622060" y="1169669"/>
                </a:lnTo>
                <a:lnTo>
                  <a:pt x="674624" y="1182369"/>
                </a:lnTo>
                <a:lnTo>
                  <a:pt x="728686" y="1192529"/>
                </a:lnTo>
                <a:lnTo>
                  <a:pt x="784147" y="1200149"/>
                </a:lnTo>
                <a:lnTo>
                  <a:pt x="840907" y="1205229"/>
                </a:lnTo>
                <a:lnTo>
                  <a:pt x="898867" y="1209039"/>
                </a:lnTo>
                <a:lnTo>
                  <a:pt x="957929" y="1210309"/>
                </a:lnTo>
                <a:lnTo>
                  <a:pt x="1287881" y="1210309"/>
                </a:lnTo>
                <a:lnTo>
                  <a:pt x="1236349" y="1221739"/>
                </a:lnTo>
                <a:lnTo>
                  <a:pt x="1192355" y="1229359"/>
                </a:lnTo>
                <a:lnTo>
                  <a:pt x="957929" y="1229359"/>
                </a:lnTo>
                <a:lnTo>
                  <a:pt x="957929" y="1248409"/>
                </a:lnTo>
                <a:close/>
              </a:path>
              <a:path w="1916430" h="1248410">
                <a:moveTo>
                  <a:pt x="39029" y="642619"/>
                </a:moveTo>
                <a:lnTo>
                  <a:pt x="19049" y="642619"/>
                </a:lnTo>
                <a:lnTo>
                  <a:pt x="26446" y="641349"/>
                </a:lnTo>
                <a:lnTo>
                  <a:pt x="32504" y="637539"/>
                </a:lnTo>
                <a:lnTo>
                  <a:pt x="36596" y="631189"/>
                </a:lnTo>
                <a:lnTo>
                  <a:pt x="38100" y="623569"/>
                </a:lnTo>
                <a:lnTo>
                  <a:pt x="38967" y="641349"/>
                </a:lnTo>
                <a:lnTo>
                  <a:pt x="39029" y="642619"/>
                </a:lnTo>
                <a:close/>
              </a:path>
              <a:path w="1916430" h="1248410">
                <a:moveTo>
                  <a:pt x="957929" y="1248409"/>
                </a:moveTo>
                <a:lnTo>
                  <a:pt x="957929" y="1229359"/>
                </a:lnTo>
                <a:lnTo>
                  <a:pt x="1192355" y="1229359"/>
                </a:lnTo>
                <a:lnTo>
                  <a:pt x="1127902" y="1238249"/>
                </a:lnTo>
                <a:lnTo>
                  <a:pt x="1072110" y="1244599"/>
                </a:lnTo>
                <a:lnTo>
                  <a:pt x="1015416" y="1247139"/>
                </a:lnTo>
                <a:lnTo>
                  <a:pt x="957929" y="1248409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2523" y="699044"/>
            <a:ext cx="164951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10" dirty="0" err="1">
                <a:latin typeface="Arial MT"/>
                <a:cs typeface="Arial MT"/>
              </a:rPr>
              <a:t>Codeholic</a:t>
            </a:r>
            <a:endParaRPr sz="2700" dirty="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71779" y="1419224"/>
            <a:ext cx="8342630" cy="66675"/>
          </a:xfrm>
          <a:custGeom>
            <a:avLst/>
            <a:gdLst/>
            <a:ahLst/>
            <a:cxnLst/>
            <a:rect l="l" t="t" r="r" b="b"/>
            <a:pathLst>
              <a:path w="8342630" h="66675">
                <a:moveTo>
                  <a:pt x="8342559" y="66674"/>
                </a:moveTo>
                <a:lnTo>
                  <a:pt x="0" y="66674"/>
                </a:lnTo>
                <a:lnTo>
                  <a:pt x="0" y="0"/>
                </a:lnTo>
                <a:lnTo>
                  <a:pt x="8342559" y="0"/>
                </a:lnTo>
                <a:lnTo>
                  <a:pt x="8342559" y="6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1373" rIns="0" bIns="0" rtlCol="0">
            <a:spAutoFit/>
          </a:bodyPr>
          <a:lstStyle/>
          <a:p>
            <a:pPr marL="2726690">
              <a:lnSpc>
                <a:spcPct val="100000"/>
              </a:lnSpc>
              <a:spcBef>
                <a:spcPts val="100"/>
              </a:spcBef>
            </a:pPr>
            <a:r>
              <a:rPr dirty="0"/>
              <a:t>Research</a:t>
            </a:r>
            <a:r>
              <a:rPr spc="-170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spc="-10" dirty="0"/>
              <a:t>References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64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15" name="Picture 6" descr="image">
            <a:extLst>
              <a:ext uri="{FF2B5EF4-FFF2-40B4-BE49-F238E27FC236}">
                <a16:creationId xmlns:a16="http://schemas.microsoft.com/office/drawing/2014/main" id="{55B04176-40C7-F789-1CC0-BB76D5B3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349910"/>
            <a:ext cx="2895600" cy="15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59126" y="7604399"/>
            <a:ext cx="1511647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The dataset we </a:t>
            </a:r>
            <a:r>
              <a:rPr lang="en-IN" sz="2500" dirty="0" smtClean="0"/>
              <a:t>will</a:t>
            </a:r>
            <a:r>
              <a:rPr lang="en-IN" sz="2400" dirty="0" smtClean="0"/>
              <a:t> use to train </a:t>
            </a:r>
            <a:r>
              <a:rPr lang="en-IN" sz="2400" dirty="0" err="1" smtClean="0"/>
              <a:t>WavBert</a:t>
            </a:r>
            <a:r>
              <a:rPr lang="en-IN" sz="2400" dirty="0" smtClean="0"/>
              <a:t> is </a:t>
            </a:r>
            <a:r>
              <a:rPr lang="en-IN" sz="2400" dirty="0" err="1" smtClean="0"/>
              <a:t>DementiaNet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Reference: </a:t>
            </a:r>
            <a:r>
              <a:rPr lang="en-IN" sz="2400" dirty="0" smtClean="0">
                <a:hlinkClick r:id="rId7"/>
              </a:rPr>
              <a:t>https://github.com/shreyasgite/dementianet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378F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480</Words>
  <Application>Microsoft Office PowerPoint</Application>
  <PresentationFormat>Custom</PresentationFormat>
  <Paragraphs>93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MT</vt:lpstr>
      <vt:lpstr>Bodoni MT</vt:lpstr>
      <vt:lpstr>Calibri</vt:lpstr>
      <vt:lpstr>Office Theme</vt:lpstr>
      <vt:lpstr>SMART INDIA HACKATHON 2025</vt:lpstr>
      <vt:lpstr>   D-TECT 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DefenderX</dc:title>
  <dc:creator>Ankita Kumari</dc:creator>
  <cp:keywords>DAGRMxzqaz4,BAEoH3TgJRQ</cp:keywords>
  <cp:lastModifiedBy>nyc-Twice</cp:lastModifiedBy>
  <cp:revision>19</cp:revision>
  <dcterms:created xsi:type="dcterms:W3CDTF">2025-09-25T08:29:05Z</dcterms:created>
  <dcterms:modified xsi:type="dcterms:W3CDTF">2025-09-29T17:28:12Z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2025-09-25T00:00:00Z</vt:filetime>
  </property>
  <property fmtid="{D5CDD505-2E9C-101B-9397-08002B2CF9AE}" pid="5" name="Producer">
    <vt:lpwstr>Canva</vt:lpwstr>
  </property>
</Properties>
</file>