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40E2-4319-4AC1-813A-DF88AAF799A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1EDF-FFCF-4FBF-A6B6-62532AD9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D32-8E4D-44CE-8489-E32370FC31AC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5A49-FDC8-4E54-A699-5BEACE78F3BF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868-9A7C-4B18-B9D2-086187FF1760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FCD1-305B-4772-8960-7ECD349CB293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99E0-4D6C-4D1F-AA7B-2EF74685315C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9EA1-D940-4680-8B6A-2BA598C057A5}" type="datetime1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3258-12A6-46B4-A1DE-CFB9F83E8417}" type="datetime1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46C-F052-4266-8E09-C1F6621D53EA}" type="datetime1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F53-69D2-408D-94D7-02D90BF554AA}" type="datetime1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F032-659E-4507-954D-BAC015338896}" type="datetime1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247A-1278-4F20-95CC-6CD15BA5DC1B}" type="datetime1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3B72-88D1-48FF-B9B1-892FBF9D4E68}" type="datetime1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024" y="2986480"/>
            <a:ext cx="7396228" cy="1279537"/>
          </a:xfrm>
        </p:spPr>
        <p:txBody>
          <a:bodyPr/>
          <a:lstStyle/>
          <a:p>
            <a:r>
              <a:rPr lang="en-US" i="1" dirty="0" err="1"/>
              <a:t>MyHealth_Services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38" y="4761685"/>
            <a:ext cx="6858000" cy="375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Aaresh Bachana Anish </a:t>
            </a:r>
            <a:r>
              <a:rPr lang="en-US" dirty="0" err="1"/>
              <a:t>Churi</a:t>
            </a:r>
            <a:r>
              <a:rPr lang="en-US" dirty="0"/>
              <a:t> Harshil Sheth</a:t>
            </a:r>
          </a:p>
        </p:txBody>
      </p:sp>
      <p:pic>
        <p:nvPicPr>
          <p:cNvPr id="1026" name="Picture 2" descr="Image result for CU Bou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7" y="6047048"/>
            <a:ext cx="841553" cy="8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" y="-1"/>
            <a:ext cx="9095188" cy="29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based stand-alone application which can be used in hospitals and clinics</a:t>
            </a:r>
          </a:p>
          <a:p>
            <a:r>
              <a:rPr lang="en-US" dirty="0"/>
              <a:t>Application can be used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Patient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can be used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and Scheduling Appointments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Request medical tests and getting notifications on completion of result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Viewing and paying medical bills off when added to the patient’s profile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Doctor creates schedule</a:t>
            </a:r>
          </a:p>
          <a:p>
            <a:r>
              <a:rPr lang="en-US" dirty="0"/>
              <a:t>Patient searches for doctor by name</a:t>
            </a:r>
          </a:p>
          <a:p>
            <a:r>
              <a:rPr lang="en-US" dirty="0"/>
              <a:t>Patient can book an appointment</a:t>
            </a:r>
          </a:p>
          <a:p>
            <a:r>
              <a:rPr lang="en-US" dirty="0"/>
              <a:t>Patient can request medical test</a:t>
            </a:r>
          </a:p>
          <a:p>
            <a:r>
              <a:rPr lang="en-US" dirty="0"/>
              <a:t>Doctor can approve medical test for the respective patient</a:t>
            </a:r>
          </a:p>
          <a:p>
            <a:r>
              <a:rPr lang="en-US" dirty="0"/>
              <a:t>Clerk notifies patient and doctor when results computed</a:t>
            </a:r>
          </a:p>
          <a:p>
            <a:r>
              <a:rPr lang="en-US" dirty="0"/>
              <a:t>Clerk can upload bills to patient profile</a:t>
            </a:r>
          </a:p>
          <a:p>
            <a:r>
              <a:rPr lang="en-US" dirty="0"/>
              <a:t>Patient can pay bills using authorization via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of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MySQL database for storage of persistent data</a:t>
            </a:r>
          </a:p>
          <a:p>
            <a:r>
              <a:rPr lang="en-US" dirty="0"/>
              <a:t>Used Hibernate for mapping classes to the database</a:t>
            </a:r>
          </a:p>
          <a:p>
            <a:r>
              <a:rPr lang="en-US" dirty="0"/>
              <a:t>//Photo//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Hibernate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@Entity- Used for the class to be persisted.</a:t>
            </a:r>
          </a:p>
          <a:p>
            <a:r>
              <a:rPr lang="en-US" dirty="0"/>
              <a:t>@Id- Used to generate a unique id depending on the Strategy used in @</a:t>
            </a:r>
            <a:r>
              <a:rPr lang="en-US" dirty="0" err="1"/>
              <a:t>GeneratedValue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- Used to determine the strategy for the Id.(</a:t>
            </a:r>
            <a:r>
              <a:rPr lang="en-US" dirty="0" err="1"/>
              <a:t>eg</a:t>
            </a:r>
            <a:r>
              <a:rPr lang="en-US" dirty="0"/>
              <a:t>-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dirty="0"/>
              <a:t>) </a:t>
            </a:r>
          </a:p>
          <a:p>
            <a:r>
              <a:rPr lang="en-US" dirty="0"/>
              <a:t>@Column- Used to create different attribute columns in the database tables.</a:t>
            </a:r>
          </a:p>
          <a:p>
            <a:r>
              <a:rPr lang="en-US" dirty="0"/>
              <a:t>@</a:t>
            </a:r>
            <a:r>
              <a:rPr lang="en-US" dirty="0" err="1"/>
              <a:t>MappedSuperclass</a:t>
            </a:r>
            <a:r>
              <a:rPr lang="en-US" dirty="0"/>
              <a:t>- Used to not persist the abstract superclass.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CSCI-5448 </a:t>
            </a:r>
            <a:r>
              <a:rPr lang="en-US" dirty="0" err="1"/>
              <a:t>MyHealth_Services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the code</a:t>
            </a:r>
          </a:p>
          <a:p>
            <a:r>
              <a:rPr lang="en-US" dirty="0"/>
              <a:t>Iterator Design Pattern</a:t>
            </a:r>
          </a:p>
          <a:p>
            <a:r>
              <a:rPr lang="en-US" dirty="0"/>
              <a:t>Observer Design Pattern</a:t>
            </a:r>
          </a:p>
          <a:p>
            <a:r>
              <a:rPr lang="en-US" dirty="0"/>
              <a:t>Strategy Design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252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MyHealth_Services</vt:lpstr>
      <vt:lpstr>Project Summary</vt:lpstr>
      <vt:lpstr>Project Summary</vt:lpstr>
      <vt:lpstr>Use Cases Implemented</vt:lpstr>
      <vt:lpstr>Use of Hibernate</vt:lpstr>
      <vt:lpstr>Hibernate Annotations</vt:lpstr>
      <vt:lpstr>Design Patterns</vt:lpstr>
      <vt:lpstr>Refactoring</vt:lpstr>
      <vt:lpstr>Future Development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MyHealth_Services</dc:title>
  <dc:creator>Aaresh Bachana</dc:creator>
  <cp:lastModifiedBy>Aaresh Bachana</cp:lastModifiedBy>
  <cp:revision>8</cp:revision>
  <dcterms:created xsi:type="dcterms:W3CDTF">2016-12-04T02:14:25Z</dcterms:created>
  <dcterms:modified xsi:type="dcterms:W3CDTF">2016-12-04T05:03:43Z</dcterms:modified>
</cp:coreProperties>
</file>