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FD19C-FB6E-F161-184E-51BAF15B9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B452D5-FE40-D240-4ADD-50E977E17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9B94C7-DB71-5A48-2751-5D8A6953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C2F2-90A8-4321-9DA1-5D09318C62D3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BAAD56-28E2-F15C-97A3-6BC52352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97C8B2-68CD-1AA2-195C-ADA09314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85DC-A25B-4FAA-86B5-331B0985D7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810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4843F-C47C-F68D-A10E-1C4B317A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34AC62-44F1-8ADC-9AF4-A3301C9CA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16B8DF-7A2C-70AE-3733-131F6F14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C2F2-90A8-4321-9DA1-5D09318C62D3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EB2A7A-CE32-DF31-409B-F5AF268F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E11138-3CB0-BD9F-65E6-7BE4F1CB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85DC-A25B-4FAA-86B5-331B0985D7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56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DF41B0-580B-17D2-1372-67440E89B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EBFB90-B199-56AC-9A53-C4C07FC3F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2CE6FF-3BA6-4670-1BFA-C0857D0C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C2F2-90A8-4321-9DA1-5D09318C62D3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7A958-9CAB-AAC9-DA92-50C9FCB2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5B2D22-5470-D38C-45C0-610AC79A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85DC-A25B-4FAA-86B5-331B0985D7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251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DDAEC-8F43-8965-1830-ECC973D4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E8F350-6BB6-2BBC-C714-7AEE2334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E53155-5E3B-2854-5908-0816C257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C2F2-90A8-4321-9DA1-5D09318C62D3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3FB958-5E32-B738-A4E6-C9F3B74A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C29915-5A5B-6DBC-EAF2-29254ACF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85DC-A25B-4FAA-86B5-331B0985D7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712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AC61A-2810-E69D-360B-09434A80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6B0667-A267-65ED-58EF-8D30CB3DB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3A5DFE-9DD9-4005-8126-9E9DC204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C2F2-90A8-4321-9DA1-5D09318C62D3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7AA934-44B5-4A05-93D3-37E4C072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A9FD74-963C-F693-07C3-70CF91AA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85DC-A25B-4FAA-86B5-331B0985D7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545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9AC69-B3D7-D95D-C1B9-ADF4FA25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64253B-DAA6-9F74-05E4-8193E2C79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30A423-1537-BEFA-D579-A357C20A9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986E63-AD02-58CF-51C5-9631CF45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C2F2-90A8-4321-9DA1-5D09318C62D3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67FC8A-1CF1-FC0C-969E-E45D8F23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C87553-1A25-9CC6-109D-6960852E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85DC-A25B-4FAA-86B5-331B0985D7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255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628E8-E6DD-9550-E13F-8B1F27E6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29309C-5E1D-4682-5BA6-6F5EECBE1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8293C6-5265-87BC-77F0-9FA5AA6B4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1C86C0-DA2D-F9D1-A727-636767C4A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1AA899-B9AF-084D-0B85-8E8E3FCA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348E96C-6529-3470-E556-FE5978CA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C2F2-90A8-4321-9DA1-5D09318C62D3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DDF127-5270-F713-3524-2087A8DB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E5AFE2-5161-DC57-8EF0-69389A75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85DC-A25B-4FAA-86B5-331B0985D7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440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0E1E6-6B06-FE9F-756B-0AFF169E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AD922C-BD5D-715B-ED24-E66D71C5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C2F2-90A8-4321-9DA1-5D09318C62D3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360FDF-EE84-C315-CA60-6D8B2C12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84080A-6B91-D278-EA47-FA884707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85DC-A25B-4FAA-86B5-331B0985D7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711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760F6B-0B56-B5EA-C42F-74BF8B7C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C2F2-90A8-4321-9DA1-5D09318C62D3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B7EB948-DCD4-FF0F-5F50-30A66FE2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D5937A-8223-6245-B9DB-68E072F0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85DC-A25B-4FAA-86B5-331B0985D7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284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2C5C2-0986-32E6-A77D-4A3ED825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C533F4-A1E7-2E84-6785-D96E6C141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A29A8D-C1C5-A6B5-3ACE-9EF0D5AAF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F31237-C28F-E4EC-D7D8-36A60E2F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C2F2-90A8-4321-9DA1-5D09318C62D3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ACD619-B455-CD06-6D23-7EA69C45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C8CA27-D120-2910-C9F5-94FC19EE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85DC-A25B-4FAA-86B5-331B0985D7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393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46952-82DE-BBD8-3987-6583F49F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B447A6-5856-0B93-64B0-2FE1D1D41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776C5E-EDF2-4AFE-8056-94EB2D9E1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1F3966-0B9A-5873-C90E-C6924DFB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C2F2-90A8-4321-9DA1-5D09318C62D3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3ADDA7-8681-D90D-E633-D192B6D3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F0BDAE-440B-CE3C-F0FA-37666BEA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85DC-A25B-4FAA-86B5-331B0985D7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696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6085D8-7915-62E3-CF1A-7A9C5202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99277E-B749-5F6A-A36C-A3C049552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361F0-3AE4-BB50-69A8-1CE2B7023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E4C2F2-90A8-4321-9DA1-5D09318C62D3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1A94B3-0064-A0D1-F302-02FB71CEC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0E6C01-11CB-19B1-AA7F-DADF373B9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6A85DC-A25B-4FAA-86B5-331B0985D7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733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997E45A-E7A7-D6A5-32D7-4A9D31F17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325" y="1209369"/>
            <a:ext cx="8991350" cy="52750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088AF82-8FF5-29C0-5A66-EF03B2EF2BFD}"/>
              </a:ext>
            </a:extLst>
          </p:cNvPr>
          <p:cNvSpPr txBox="1"/>
          <p:nvPr/>
        </p:nvSpPr>
        <p:spPr>
          <a:xfrm>
            <a:off x="4994787" y="580104"/>
            <a:ext cx="143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Mercancías</a:t>
            </a:r>
          </a:p>
        </p:txBody>
      </p:sp>
    </p:spTree>
    <p:extLst>
      <p:ext uri="{BB962C8B-B14F-4D97-AF65-F5344CB8AC3E}">
        <p14:creationId xmlns:p14="http://schemas.microsoft.com/office/powerpoint/2010/main" val="258670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A1DB993-8DFB-13E8-1A27-1A736045EB2D}"/>
              </a:ext>
            </a:extLst>
          </p:cNvPr>
          <p:cNvSpPr txBox="1"/>
          <p:nvPr/>
        </p:nvSpPr>
        <p:spPr>
          <a:xfrm>
            <a:off x="4994787" y="580104"/>
            <a:ext cx="143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Mercancías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3F18F8-E177-8959-7CCE-1090B01B1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1493360"/>
            <a:ext cx="10667999" cy="44706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7035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1ACCC08-7778-3B34-2258-FEEF73A61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5" y="1267596"/>
            <a:ext cx="9969910" cy="50565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1B632C0-338A-5048-E443-9AA7B630D0F8}"/>
              </a:ext>
            </a:extLst>
          </p:cNvPr>
          <p:cNvSpPr txBox="1"/>
          <p:nvPr/>
        </p:nvSpPr>
        <p:spPr>
          <a:xfrm>
            <a:off x="4994787" y="580104"/>
            <a:ext cx="143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Remitentes</a:t>
            </a:r>
          </a:p>
        </p:txBody>
      </p:sp>
    </p:spTree>
    <p:extLst>
      <p:ext uri="{BB962C8B-B14F-4D97-AF65-F5344CB8AC3E}">
        <p14:creationId xmlns:p14="http://schemas.microsoft.com/office/powerpoint/2010/main" val="354637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DEED649-B4BF-4292-21D5-641F62573B34}"/>
              </a:ext>
            </a:extLst>
          </p:cNvPr>
          <p:cNvSpPr txBox="1"/>
          <p:nvPr/>
        </p:nvSpPr>
        <p:spPr>
          <a:xfrm>
            <a:off x="4994787" y="580104"/>
            <a:ext cx="143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Remitentes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408864-9CD9-5B03-B52E-4F6BF03B5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20" y="1376516"/>
            <a:ext cx="11187847" cy="466095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0671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4A7FB86-BB10-0280-E24F-B18259D336BF}"/>
              </a:ext>
            </a:extLst>
          </p:cNvPr>
          <p:cNvSpPr txBox="1"/>
          <p:nvPr/>
        </p:nvSpPr>
        <p:spPr>
          <a:xfrm>
            <a:off x="4994787" y="580104"/>
            <a:ext cx="143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ZonaBodega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73C9F1-E606-3987-BC4E-027CE9A4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29" y="1548293"/>
            <a:ext cx="10132142" cy="50174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9311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DD7BEBF-926A-91E3-6D70-0B7FAB8DD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03" y="1744960"/>
            <a:ext cx="10726994" cy="44701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C225640-B17C-43D0-4FD4-716E9741D162}"/>
              </a:ext>
            </a:extLst>
          </p:cNvPr>
          <p:cNvSpPr txBox="1"/>
          <p:nvPr/>
        </p:nvSpPr>
        <p:spPr>
          <a:xfrm>
            <a:off x="4994787" y="580104"/>
            <a:ext cx="143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ZonaBodega</a:t>
            </a:r>
          </a:p>
        </p:txBody>
      </p:sp>
    </p:spTree>
    <p:extLst>
      <p:ext uri="{BB962C8B-B14F-4D97-AF65-F5344CB8AC3E}">
        <p14:creationId xmlns:p14="http://schemas.microsoft.com/office/powerpoint/2010/main" val="367709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54AF7FF-E6BF-8708-62B1-53D8BF841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4" y="1641483"/>
            <a:ext cx="11415252" cy="383605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3E6D4A4-23C0-F1F4-4F40-E286A3303F3B}"/>
              </a:ext>
            </a:extLst>
          </p:cNvPr>
          <p:cNvSpPr txBox="1"/>
          <p:nvPr/>
        </p:nvSpPr>
        <p:spPr>
          <a:xfrm>
            <a:off x="4994787" y="580104"/>
            <a:ext cx="169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Base de Datos</a:t>
            </a:r>
          </a:p>
        </p:txBody>
      </p:sp>
    </p:spTree>
    <p:extLst>
      <p:ext uri="{BB962C8B-B14F-4D97-AF65-F5344CB8AC3E}">
        <p14:creationId xmlns:p14="http://schemas.microsoft.com/office/powerpoint/2010/main" val="422663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024A04-6F20-4F0D-8835-1CEE83308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2" y="881017"/>
            <a:ext cx="11385755" cy="567478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D1DAA41-8F86-8E0A-BA05-5D5566D221C4}"/>
              </a:ext>
            </a:extLst>
          </p:cNvPr>
          <p:cNvSpPr txBox="1"/>
          <p:nvPr/>
        </p:nvSpPr>
        <p:spPr>
          <a:xfrm>
            <a:off x="5122606" y="302197"/>
            <a:ext cx="225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Programa Modo Run</a:t>
            </a:r>
          </a:p>
        </p:txBody>
      </p:sp>
    </p:spTree>
    <p:extLst>
      <p:ext uri="{BB962C8B-B14F-4D97-AF65-F5344CB8AC3E}">
        <p14:creationId xmlns:p14="http://schemas.microsoft.com/office/powerpoint/2010/main" val="1366013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12</Words>
  <Application>Microsoft Office PowerPoint</Application>
  <PresentationFormat>Panorámica</PresentationFormat>
  <Paragraphs>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Arboleda</dc:creator>
  <cp:lastModifiedBy>Andres Arboleda</cp:lastModifiedBy>
  <cp:revision>11</cp:revision>
  <dcterms:created xsi:type="dcterms:W3CDTF">2024-09-25T00:22:31Z</dcterms:created>
  <dcterms:modified xsi:type="dcterms:W3CDTF">2024-09-26T05:25:57Z</dcterms:modified>
</cp:coreProperties>
</file>