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13"/>
  </p:notesMasterIdLst>
  <p:sldIdLst>
    <p:sldId id="256" r:id="rId2"/>
    <p:sldId id="259" r:id="rId3"/>
    <p:sldId id="258" r:id="rId4"/>
    <p:sldId id="266" r:id="rId5"/>
    <p:sldId id="265" r:id="rId6"/>
    <p:sldId id="267" r:id="rId7"/>
    <p:sldId id="264" r:id="rId8"/>
    <p:sldId id="260" r:id="rId9"/>
    <p:sldId id="261" r:id="rId10"/>
    <p:sldId id="262"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F19BFC-6D8E-46FB-B8F6-90D2C82851CB}" type="datetimeFigureOut">
              <a:rPr lang="en-GB" smtClean="0"/>
              <a:t>15/03/2019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5F9AD7-7033-4EF3-90B7-39B3C31F21E4}" type="slidenum">
              <a:rPr lang="en-GB" smtClean="0"/>
              <a:t>‹#›</a:t>
            </a:fld>
            <a:endParaRPr lang="en-GB"/>
          </a:p>
        </p:txBody>
      </p:sp>
    </p:spTree>
    <p:extLst>
      <p:ext uri="{BB962C8B-B14F-4D97-AF65-F5344CB8AC3E}">
        <p14:creationId xmlns:p14="http://schemas.microsoft.com/office/powerpoint/2010/main" val="1308793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292A8F-427F-4605-866B-6B1C3D7F3024}" type="datetimeFigureOut">
              <a:rPr lang="en-GB" smtClean="0"/>
              <a:t>15/03/2019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819B16A-B9D0-4D0B-8956-1F6A39EB0858}"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5848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292A8F-427F-4605-866B-6B1C3D7F3024}" type="datetimeFigureOut">
              <a:rPr lang="en-GB" smtClean="0"/>
              <a:t>15/03/2019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819B16A-B9D0-4D0B-8956-1F6A39EB0858}" type="slidenum">
              <a:rPr lang="en-GB" smtClean="0"/>
              <a:t>‹#›</a:t>
            </a:fld>
            <a:endParaRPr lang="en-GB"/>
          </a:p>
        </p:txBody>
      </p:sp>
    </p:spTree>
    <p:extLst>
      <p:ext uri="{BB962C8B-B14F-4D97-AF65-F5344CB8AC3E}">
        <p14:creationId xmlns:p14="http://schemas.microsoft.com/office/powerpoint/2010/main" val="3059144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292A8F-427F-4605-866B-6B1C3D7F3024}" type="datetimeFigureOut">
              <a:rPr lang="en-GB" smtClean="0"/>
              <a:t>15/03/2019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819B16A-B9D0-4D0B-8956-1F6A39EB0858}" type="slidenum">
              <a:rPr lang="en-GB" smtClean="0"/>
              <a:t>‹#›</a:t>
            </a:fld>
            <a:endParaRPr lang="en-GB"/>
          </a:p>
        </p:txBody>
      </p:sp>
    </p:spTree>
    <p:extLst>
      <p:ext uri="{BB962C8B-B14F-4D97-AF65-F5344CB8AC3E}">
        <p14:creationId xmlns:p14="http://schemas.microsoft.com/office/powerpoint/2010/main" val="2081391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292A8F-427F-4605-866B-6B1C3D7F3024}" type="datetimeFigureOut">
              <a:rPr lang="en-GB" smtClean="0"/>
              <a:t>15/03/2019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819B16A-B9D0-4D0B-8956-1F6A39EB0858}" type="slidenum">
              <a:rPr lang="en-GB" smtClean="0"/>
              <a:t>‹#›</a:t>
            </a:fld>
            <a:endParaRPr lang="en-GB"/>
          </a:p>
        </p:txBody>
      </p:sp>
    </p:spTree>
    <p:extLst>
      <p:ext uri="{BB962C8B-B14F-4D97-AF65-F5344CB8AC3E}">
        <p14:creationId xmlns:p14="http://schemas.microsoft.com/office/powerpoint/2010/main" val="2802718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292A8F-427F-4605-866B-6B1C3D7F3024}" type="datetimeFigureOut">
              <a:rPr lang="en-GB" smtClean="0"/>
              <a:t>15/03/2019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819B16A-B9D0-4D0B-8956-1F6A39EB0858}"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9446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292A8F-427F-4605-866B-6B1C3D7F3024}" type="datetimeFigureOut">
              <a:rPr lang="en-GB" smtClean="0"/>
              <a:t>15/03/2019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819B16A-B9D0-4D0B-8956-1F6A39EB0858}" type="slidenum">
              <a:rPr lang="en-GB" smtClean="0"/>
              <a:t>‹#›</a:t>
            </a:fld>
            <a:endParaRPr lang="en-GB"/>
          </a:p>
        </p:txBody>
      </p:sp>
    </p:spTree>
    <p:extLst>
      <p:ext uri="{BB962C8B-B14F-4D97-AF65-F5344CB8AC3E}">
        <p14:creationId xmlns:p14="http://schemas.microsoft.com/office/powerpoint/2010/main" val="253881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292A8F-427F-4605-866B-6B1C3D7F3024}" type="datetimeFigureOut">
              <a:rPr lang="en-GB" smtClean="0"/>
              <a:t>15/03/2019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819B16A-B9D0-4D0B-8956-1F6A39EB0858}" type="slidenum">
              <a:rPr lang="en-GB" smtClean="0"/>
              <a:t>‹#›</a:t>
            </a:fld>
            <a:endParaRPr lang="en-GB"/>
          </a:p>
        </p:txBody>
      </p:sp>
    </p:spTree>
    <p:extLst>
      <p:ext uri="{BB962C8B-B14F-4D97-AF65-F5344CB8AC3E}">
        <p14:creationId xmlns:p14="http://schemas.microsoft.com/office/powerpoint/2010/main" val="3139863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292A8F-427F-4605-866B-6B1C3D7F3024}" type="datetimeFigureOut">
              <a:rPr lang="en-GB" smtClean="0"/>
              <a:t>15/03/2019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819B16A-B9D0-4D0B-8956-1F6A39EB0858}" type="slidenum">
              <a:rPr lang="en-GB" smtClean="0"/>
              <a:t>‹#›</a:t>
            </a:fld>
            <a:endParaRPr lang="en-GB"/>
          </a:p>
        </p:txBody>
      </p:sp>
    </p:spTree>
    <p:extLst>
      <p:ext uri="{BB962C8B-B14F-4D97-AF65-F5344CB8AC3E}">
        <p14:creationId xmlns:p14="http://schemas.microsoft.com/office/powerpoint/2010/main" val="2612413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C292A8F-427F-4605-866B-6B1C3D7F3024}" type="datetimeFigureOut">
              <a:rPr lang="en-GB" smtClean="0"/>
              <a:t>15/03/2019</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A819B16A-B9D0-4D0B-8956-1F6A39EB0858}" type="slidenum">
              <a:rPr lang="en-GB" smtClean="0"/>
              <a:t>‹#›</a:t>
            </a:fld>
            <a:endParaRPr lang="en-GB"/>
          </a:p>
        </p:txBody>
      </p:sp>
    </p:spTree>
    <p:extLst>
      <p:ext uri="{BB962C8B-B14F-4D97-AF65-F5344CB8AC3E}">
        <p14:creationId xmlns:p14="http://schemas.microsoft.com/office/powerpoint/2010/main" val="4196868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C292A8F-427F-4605-866B-6B1C3D7F3024}" type="datetimeFigureOut">
              <a:rPr lang="en-GB" smtClean="0"/>
              <a:t>15/03/2019</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819B16A-B9D0-4D0B-8956-1F6A39EB0858}" type="slidenum">
              <a:rPr lang="en-GB" smtClean="0"/>
              <a:t>‹#›</a:t>
            </a:fld>
            <a:endParaRPr lang="en-GB"/>
          </a:p>
        </p:txBody>
      </p:sp>
    </p:spTree>
    <p:extLst>
      <p:ext uri="{BB962C8B-B14F-4D97-AF65-F5344CB8AC3E}">
        <p14:creationId xmlns:p14="http://schemas.microsoft.com/office/powerpoint/2010/main" val="3718117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C292A8F-427F-4605-866B-6B1C3D7F3024}" type="datetimeFigureOut">
              <a:rPr lang="en-GB" smtClean="0"/>
              <a:t>15/03/2019</a:t>
            </a:fld>
            <a:endParaRPr lang="en-GB"/>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819B16A-B9D0-4D0B-8956-1F6A39EB0858}" type="slidenum">
              <a:rPr lang="en-GB" smtClean="0"/>
              <a:t>‹#›</a:t>
            </a:fld>
            <a:endParaRPr lang="en-GB"/>
          </a:p>
        </p:txBody>
      </p:sp>
    </p:spTree>
    <p:extLst>
      <p:ext uri="{BB962C8B-B14F-4D97-AF65-F5344CB8AC3E}">
        <p14:creationId xmlns:p14="http://schemas.microsoft.com/office/powerpoint/2010/main" val="3754922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C292A8F-427F-4605-866B-6B1C3D7F3024}" type="datetimeFigureOut">
              <a:rPr lang="en-GB" smtClean="0"/>
              <a:t>15/03/2019</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819B16A-B9D0-4D0B-8956-1F6A39EB0858}"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267169"/>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3365" y="297673"/>
            <a:ext cx="12087175" cy="1933800"/>
          </a:xfrm>
        </p:spPr>
        <p:txBody>
          <a:bodyPr>
            <a:noAutofit/>
          </a:bodyPr>
          <a:lstStyle/>
          <a:p>
            <a:r>
              <a:rPr lang="en-GB" sz="6000" dirty="0"/>
              <a:t>COMP-1597:Digital Media Production</a:t>
            </a:r>
          </a:p>
        </p:txBody>
      </p:sp>
      <p:sp>
        <p:nvSpPr>
          <p:cNvPr id="3" name="Subtitle 2"/>
          <p:cNvSpPr>
            <a:spLocks noGrp="1"/>
          </p:cNvSpPr>
          <p:nvPr>
            <p:ph type="subTitle" idx="1"/>
          </p:nvPr>
        </p:nvSpPr>
        <p:spPr>
          <a:xfrm>
            <a:off x="1524000" y="5202238"/>
            <a:ext cx="9144000" cy="1655762"/>
          </a:xfrm>
        </p:spPr>
        <p:txBody>
          <a:bodyPr/>
          <a:lstStyle/>
          <a:p>
            <a:r>
              <a:rPr lang="en-GB" dirty="0"/>
              <a:t>Group 6 – Sharna Patten-Walker, Aaron Watts-Corfe, Dominic McNeil, Jacob Groves</a:t>
            </a:r>
          </a:p>
        </p:txBody>
      </p:sp>
    </p:spTree>
    <p:extLst>
      <p:ext uri="{BB962C8B-B14F-4D97-AF65-F5344CB8AC3E}">
        <p14:creationId xmlns:p14="http://schemas.microsoft.com/office/powerpoint/2010/main" val="1894036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Improvements</a:t>
            </a:r>
          </a:p>
        </p:txBody>
      </p:sp>
      <p:sp>
        <p:nvSpPr>
          <p:cNvPr id="3" name="Content Placeholder 2"/>
          <p:cNvSpPr>
            <a:spLocks noGrp="1"/>
          </p:cNvSpPr>
          <p:nvPr>
            <p:ph idx="1"/>
          </p:nvPr>
        </p:nvSpPr>
        <p:spPr/>
        <p:txBody>
          <a:bodyPr/>
          <a:lstStyle/>
          <a:p>
            <a:r>
              <a:rPr lang="en-GB" dirty="0"/>
              <a:t>Improvements that could have been made to the Digital Artefact.</a:t>
            </a:r>
          </a:p>
          <a:p>
            <a:r>
              <a:rPr lang="en-GB" dirty="0"/>
              <a:t>- Refine controls/gameplay,</a:t>
            </a:r>
          </a:p>
          <a:p>
            <a:r>
              <a:rPr lang="en-GB" dirty="0"/>
              <a:t>- Try fix minor bugs,</a:t>
            </a:r>
          </a:p>
          <a:p>
            <a:r>
              <a:rPr lang="en-GB" dirty="0"/>
              <a:t>- Implement AI, and finally</a:t>
            </a:r>
          </a:p>
          <a:p>
            <a:r>
              <a:rPr lang="en-GB" dirty="0"/>
              <a:t>- More bikes.</a:t>
            </a:r>
          </a:p>
        </p:txBody>
      </p:sp>
    </p:spTree>
    <p:extLst>
      <p:ext uri="{BB962C8B-B14F-4D97-AF65-F5344CB8AC3E}">
        <p14:creationId xmlns:p14="http://schemas.microsoft.com/office/powerpoint/2010/main" val="595190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56657-A1F5-4A1B-AEBF-78B921619D9B}"/>
              </a:ext>
            </a:extLst>
          </p:cNvPr>
          <p:cNvSpPr>
            <a:spLocks noGrp="1"/>
          </p:cNvSpPr>
          <p:nvPr>
            <p:ph type="title"/>
          </p:nvPr>
        </p:nvSpPr>
        <p:spPr/>
        <p:txBody>
          <a:bodyPr/>
          <a:lstStyle/>
          <a:p>
            <a:r>
              <a:rPr lang="en-GB" dirty="0"/>
              <a:t>Any Questions?</a:t>
            </a:r>
          </a:p>
        </p:txBody>
      </p:sp>
    </p:spTree>
    <p:extLst>
      <p:ext uri="{BB962C8B-B14F-4D97-AF65-F5344CB8AC3E}">
        <p14:creationId xmlns:p14="http://schemas.microsoft.com/office/powerpoint/2010/main" val="915566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 – Bike Rental Service-Simulator</a:t>
            </a:r>
          </a:p>
        </p:txBody>
      </p:sp>
      <p:sp>
        <p:nvSpPr>
          <p:cNvPr id="3" name="Content Placeholder 2"/>
          <p:cNvSpPr>
            <a:spLocks noGrp="1"/>
          </p:cNvSpPr>
          <p:nvPr>
            <p:ph idx="1"/>
          </p:nvPr>
        </p:nvSpPr>
        <p:spPr>
          <a:xfrm>
            <a:off x="1164393" y="1929624"/>
            <a:ext cx="10058400" cy="4177562"/>
          </a:xfrm>
        </p:spPr>
        <p:txBody>
          <a:bodyPr>
            <a:normAutofit fontScale="77500" lnSpcReduction="20000"/>
          </a:bodyPr>
          <a:lstStyle/>
          <a:p>
            <a:pPr marL="0" indent="0">
              <a:buNone/>
            </a:pPr>
            <a:r>
              <a:rPr lang="en-GB" b="1" dirty="0"/>
              <a:t>Concept</a:t>
            </a:r>
          </a:p>
          <a:p>
            <a:pPr marL="0" indent="0">
              <a:buNone/>
            </a:pPr>
            <a:r>
              <a:rPr lang="en-GB" dirty="0"/>
              <a:t>The digital artefact is an advertisement for a bike rental service around a park setting. Around the park environment    there will be posters that are advertising the bike rental service. The player explores the park and collects the posters. After a set amount of posters is collected, the player wins and is taken to the website for the bike rental service or a point in the game that represents the bike rental service with all the information.</a:t>
            </a:r>
          </a:p>
          <a:p>
            <a:pPr marL="0" indent="0">
              <a:buNone/>
            </a:pPr>
            <a:r>
              <a:rPr lang="en-GB" b="1" dirty="0"/>
              <a:t>Purpose</a:t>
            </a:r>
          </a:p>
          <a:p>
            <a:pPr marL="0" indent="0">
              <a:buNone/>
            </a:pPr>
            <a:r>
              <a:rPr lang="en-GB" dirty="0"/>
              <a:t>The general purpose of picking a bike rental service for the intended artefact is targeting various audiences for example; elderly might use the park for walking and be interest in interacting with these rental bikes due to them being restricted in movement and wanting to discover various areas. Not only would the elderly be interested but youth and families could also be interested as they would want to discover new experiences and maintain a healthy and proactive lifestyle.</a:t>
            </a:r>
          </a:p>
          <a:p>
            <a:pPr marL="0" indent="0">
              <a:buNone/>
            </a:pPr>
            <a:r>
              <a:rPr lang="en-GB" dirty="0"/>
              <a:t>The enjoyment of riding a bike is the main reason why bike rental maybe of large appeal due to the observation and having the chance to see a lot more than the user would, if they were to run or walk. Observation is not the main intention of walking the main purpose is to get from one area to the next, not observing the environment as much.</a:t>
            </a:r>
          </a:p>
          <a:p>
            <a:pPr marL="0" indent="0">
              <a:buNone/>
            </a:pPr>
            <a:r>
              <a:rPr lang="en-GB" dirty="0"/>
              <a:t>Riding a bike stationary as some do for fitness, like services such as (SoulCycle, 2006) isn’t as interesting because the user isn’t actually travelling or going anyway. The bike simulator however, allows you to be an immersive environment, rather than just staring at a wall in a room. This is the main reasoning for the artefact not being a fitness tool.</a:t>
            </a:r>
          </a:p>
        </p:txBody>
      </p:sp>
    </p:spTree>
    <p:extLst>
      <p:ext uri="{BB962C8B-B14F-4D97-AF65-F5344CB8AC3E}">
        <p14:creationId xmlns:p14="http://schemas.microsoft.com/office/powerpoint/2010/main" val="79270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Group Members/Roles</a:t>
            </a:r>
          </a:p>
        </p:txBody>
      </p:sp>
      <p:sp>
        <p:nvSpPr>
          <p:cNvPr id="3" name="Content Placeholder 2"/>
          <p:cNvSpPr>
            <a:spLocks noGrp="1"/>
          </p:cNvSpPr>
          <p:nvPr>
            <p:ph idx="1"/>
          </p:nvPr>
        </p:nvSpPr>
        <p:spPr/>
        <p:txBody>
          <a:bodyPr/>
          <a:lstStyle/>
          <a:p>
            <a:r>
              <a:rPr lang="en-GB" dirty="0"/>
              <a:t>Aaron Watts-Corfe	-	Programmer</a:t>
            </a:r>
          </a:p>
          <a:p>
            <a:r>
              <a:rPr lang="en-GB" dirty="0"/>
              <a:t>Sharna Patten-Walker	-	Designer</a:t>
            </a:r>
          </a:p>
          <a:p>
            <a:r>
              <a:rPr lang="en-GB" dirty="0"/>
              <a:t>Dominic McNeil		-	Artist</a:t>
            </a:r>
          </a:p>
          <a:p>
            <a:r>
              <a:rPr lang="en-GB" dirty="0"/>
              <a:t>Jacob Groves		-	Designer</a:t>
            </a:r>
          </a:p>
        </p:txBody>
      </p:sp>
    </p:spTree>
    <p:extLst>
      <p:ext uri="{BB962C8B-B14F-4D97-AF65-F5344CB8AC3E}">
        <p14:creationId xmlns:p14="http://schemas.microsoft.com/office/powerpoint/2010/main" val="489146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0EAA8-404D-423B-94E4-8495279D1722}"/>
              </a:ext>
            </a:extLst>
          </p:cNvPr>
          <p:cNvSpPr>
            <a:spLocks noGrp="1"/>
          </p:cNvSpPr>
          <p:nvPr>
            <p:ph type="title"/>
          </p:nvPr>
        </p:nvSpPr>
        <p:spPr/>
        <p:txBody>
          <a:bodyPr/>
          <a:lstStyle/>
          <a:p>
            <a:r>
              <a:rPr lang="en-GB" dirty="0"/>
              <a:t>Pre- Production - Storyboard</a:t>
            </a:r>
          </a:p>
        </p:txBody>
      </p:sp>
      <p:pic>
        <p:nvPicPr>
          <p:cNvPr id="4" name="Content Placeholder 3" descr="C:\Users\Dominiq\AppData\Local\Microsoft\Windows\INetCache\Content.Word\Shayna's_Storyboard_1.jpg">
            <a:extLst>
              <a:ext uri="{FF2B5EF4-FFF2-40B4-BE49-F238E27FC236}">
                <a16:creationId xmlns:a16="http://schemas.microsoft.com/office/drawing/2014/main" id="{2035BB86-4343-4D1D-B3F3-9C7A69D9B44F}"/>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64186" y="2032876"/>
            <a:ext cx="5631814" cy="4022725"/>
          </a:xfrm>
          <a:prstGeom prst="rect">
            <a:avLst/>
          </a:prstGeom>
          <a:noFill/>
          <a:ln>
            <a:noFill/>
          </a:ln>
        </p:spPr>
      </p:pic>
      <p:pic>
        <p:nvPicPr>
          <p:cNvPr id="5" name="Picture 4" descr="C:\Users\Dominiq\AppData\Local\Microsoft\Windows\INetCache\Content.Word\Shayna's_Storyboard_2.jpg">
            <a:extLst>
              <a:ext uri="{FF2B5EF4-FFF2-40B4-BE49-F238E27FC236}">
                <a16:creationId xmlns:a16="http://schemas.microsoft.com/office/drawing/2014/main" id="{5BF5A6F5-4C51-4F2C-B62C-67EA3A949EEE}"/>
              </a:ext>
            </a:extLst>
          </p:cNvPr>
          <p:cNvPicPr/>
          <p:nvPr/>
        </p:nvPicPr>
        <p:blipFill>
          <a:blip r:embed="rId3" cstate="print">
            <a:extLst>
              <a:ext uri="{28A0092B-C50C-407E-A947-70E740481C1C}">
                <a14:useLocalDpi xmlns:a14="http://schemas.microsoft.com/office/drawing/2010/main" val="0"/>
              </a:ext>
            </a:extLst>
          </a:blip>
          <a:srcRect b="22791"/>
          <a:stretch>
            <a:fillRect/>
          </a:stretch>
        </p:blipFill>
        <p:spPr bwMode="auto">
          <a:xfrm>
            <a:off x="5939614" y="3890865"/>
            <a:ext cx="4977202" cy="2294359"/>
          </a:xfrm>
          <a:prstGeom prst="rect">
            <a:avLst/>
          </a:prstGeom>
          <a:noFill/>
          <a:ln>
            <a:noFill/>
          </a:ln>
        </p:spPr>
      </p:pic>
      <p:sp>
        <p:nvSpPr>
          <p:cNvPr id="6" name="TextBox 5">
            <a:extLst>
              <a:ext uri="{FF2B5EF4-FFF2-40B4-BE49-F238E27FC236}">
                <a16:creationId xmlns:a16="http://schemas.microsoft.com/office/drawing/2014/main" id="{30E680EA-EDF0-4E48-9876-84569688E3F1}"/>
              </a:ext>
            </a:extLst>
          </p:cNvPr>
          <p:cNvSpPr txBox="1"/>
          <p:nvPr/>
        </p:nvSpPr>
        <p:spPr>
          <a:xfrm>
            <a:off x="377795" y="1809481"/>
            <a:ext cx="461960" cy="307777"/>
          </a:xfrm>
          <a:prstGeom prst="rect">
            <a:avLst/>
          </a:prstGeom>
          <a:noFill/>
        </p:spPr>
        <p:txBody>
          <a:bodyPr wrap="square" rtlCol="0">
            <a:spAutoFit/>
          </a:bodyPr>
          <a:lstStyle/>
          <a:p>
            <a:r>
              <a:rPr lang="en-GB" sz="1400" dirty="0"/>
              <a:t>1.</a:t>
            </a:r>
          </a:p>
        </p:txBody>
      </p:sp>
      <p:sp>
        <p:nvSpPr>
          <p:cNvPr id="7" name="TextBox 6">
            <a:extLst>
              <a:ext uri="{FF2B5EF4-FFF2-40B4-BE49-F238E27FC236}">
                <a16:creationId xmlns:a16="http://schemas.microsoft.com/office/drawing/2014/main" id="{8C36E51F-34C7-4058-A4AD-2C94CFAE9B35}"/>
              </a:ext>
            </a:extLst>
          </p:cNvPr>
          <p:cNvSpPr txBox="1"/>
          <p:nvPr/>
        </p:nvSpPr>
        <p:spPr>
          <a:xfrm>
            <a:off x="3049113" y="1781681"/>
            <a:ext cx="461960" cy="307777"/>
          </a:xfrm>
          <a:prstGeom prst="rect">
            <a:avLst/>
          </a:prstGeom>
          <a:noFill/>
        </p:spPr>
        <p:txBody>
          <a:bodyPr wrap="square" rtlCol="0">
            <a:spAutoFit/>
          </a:bodyPr>
          <a:lstStyle/>
          <a:p>
            <a:r>
              <a:rPr lang="en-GB" sz="1400" dirty="0"/>
              <a:t>2.</a:t>
            </a:r>
          </a:p>
        </p:txBody>
      </p:sp>
      <p:sp>
        <p:nvSpPr>
          <p:cNvPr id="8" name="TextBox 7">
            <a:extLst>
              <a:ext uri="{FF2B5EF4-FFF2-40B4-BE49-F238E27FC236}">
                <a16:creationId xmlns:a16="http://schemas.microsoft.com/office/drawing/2014/main" id="{901A5229-0800-477B-A2E2-89DAAA57D0CA}"/>
              </a:ext>
            </a:extLst>
          </p:cNvPr>
          <p:cNvSpPr txBox="1"/>
          <p:nvPr/>
        </p:nvSpPr>
        <p:spPr>
          <a:xfrm>
            <a:off x="233206" y="3959934"/>
            <a:ext cx="461960" cy="307777"/>
          </a:xfrm>
          <a:prstGeom prst="rect">
            <a:avLst/>
          </a:prstGeom>
          <a:noFill/>
        </p:spPr>
        <p:txBody>
          <a:bodyPr wrap="square" rtlCol="0">
            <a:spAutoFit/>
          </a:bodyPr>
          <a:lstStyle/>
          <a:p>
            <a:r>
              <a:rPr lang="en-GB" sz="1400" dirty="0"/>
              <a:t>3.</a:t>
            </a:r>
          </a:p>
        </p:txBody>
      </p:sp>
      <p:sp>
        <p:nvSpPr>
          <p:cNvPr id="9" name="TextBox 8">
            <a:extLst>
              <a:ext uri="{FF2B5EF4-FFF2-40B4-BE49-F238E27FC236}">
                <a16:creationId xmlns:a16="http://schemas.microsoft.com/office/drawing/2014/main" id="{C0A64D5B-F40E-45F2-AAD2-82A168901DA4}"/>
              </a:ext>
            </a:extLst>
          </p:cNvPr>
          <p:cNvSpPr txBox="1"/>
          <p:nvPr/>
        </p:nvSpPr>
        <p:spPr>
          <a:xfrm>
            <a:off x="2970920" y="3890349"/>
            <a:ext cx="461960" cy="307777"/>
          </a:xfrm>
          <a:prstGeom prst="rect">
            <a:avLst/>
          </a:prstGeom>
          <a:noFill/>
        </p:spPr>
        <p:txBody>
          <a:bodyPr wrap="square" rtlCol="0">
            <a:spAutoFit/>
          </a:bodyPr>
          <a:lstStyle/>
          <a:p>
            <a:r>
              <a:rPr lang="en-GB" sz="1400" dirty="0"/>
              <a:t>4.</a:t>
            </a:r>
          </a:p>
        </p:txBody>
      </p:sp>
      <p:sp>
        <p:nvSpPr>
          <p:cNvPr id="10" name="TextBox 9">
            <a:extLst>
              <a:ext uri="{FF2B5EF4-FFF2-40B4-BE49-F238E27FC236}">
                <a16:creationId xmlns:a16="http://schemas.microsoft.com/office/drawing/2014/main" id="{1D5D6544-2310-4FBC-9174-CBC9031BDAAF}"/>
              </a:ext>
            </a:extLst>
          </p:cNvPr>
          <p:cNvSpPr txBox="1"/>
          <p:nvPr/>
        </p:nvSpPr>
        <p:spPr>
          <a:xfrm>
            <a:off x="6025140" y="3582572"/>
            <a:ext cx="461960" cy="307777"/>
          </a:xfrm>
          <a:prstGeom prst="rect">
            <a:avLst/>
          </a:prstGeom>
          <a:noFill/>
        </p:spPr>
        <p:txBody>
          <a:bodyPr wrap="square" rtlCol="0">
            <a:spAutoFit/>
          </a:bodyPr>
          <a:lstStyle/>
          <a:p>
            <a:r>
              <a:rPr lang="en-GB" sz="1400" dirty="0"/>
              <a:t>5.</a:t>
            </a:r>
          </a:p>
        </p:txBody>
      </p:sp>
      <p:sp>
        <p:nvSpPr>
          <p:cNvPr id="11" name="TextBox 10">
            <a:extLst>
              <a:ext uri="{FF2B5EF4-FFF2-40B4-BE49-F238E27FC236}">
                <a16:creationId xmlns:a16="http://schemas.microsoft.com/office/drawing/2014/main" id="{423FFBF1-07AC-4E07-BB23-5467ABD422FF}"/>
              </a:ext>
            </a:extLst>
          </p:cNvPr>
          <p:cNvSpPr txBox="1"/>
          <p:nvPr/>
        </p:nvSpPr>
        <p:spPr>
          <a:xfrm>
            <a:off x="7617918" y="3582571"/>
            <a:ext cx="461960" cy="307777"/>
          </a:xfrm>
          <a:prstGeom prst="rect">
            <a:avLst/>
          </a:prstGeom>
          <a:noFill/>
        </p:spPr>
        <p:txBody>
          <a:bodyPr wrap="square" rtlCol="0">
            <a:spAutoFit/>
          </a:bodyPr>
          <a:lstStyle/>
          <a:p>
            <a:r>
              <a:rPr lang="en-GB" sz="1400" dirty="0"/>
              <a:t>6.</a:t>
            </a:r>
          </a:p>
        </p:txBody>
      </p:sp>
      <p:sp>
        <p:nvSpPr>
          <p:cNvPr id="12" name="TextBox 11">
            <a:extLst>
              <a:ext uri="{FF2B5EF4-FFF2-40B4-BE49-F238E27FC236}">
                <a16:creationId xmlns:a16="http://schemas.microsoft.com/office/drawing/2014/main" id="{E99F058F-4D22-4A4E-9531-90BF51A9AC29}"/>
              </a:ext>
            </a:extLst>
          </p:cNvPr>
          <p:cNvSpPr txBox="1"/>
          <p:nvPr/>
        </p:nvSpPr>
        <p:spPr>
          <a:xfrm>
            <a:off x="9267367" y="3582570"/>
            <a:ext cx="461960" cy="307777"/>
          </a:xfrm>
          <a:prstGeom prst="rect">
            <a:avLst/>
          </a:prstGeom>
          <a:noFill/>
        </p:spPr>
        <p:txBody>
          <a:bodyPr wrap="square" rtlCol="0">
            <a:spAutoFit/>
          </a:bodyPr>
          <a:lstStyle/>
          <a:p>
            <a:r>
              <a:rPr lang="en-GB" sz="1400" dirty="0"/>
              <a:t>7.</a:t>
            </a:r>
          </a:p>
        </p:txBody>
      </p:sp>
    </p:spTree>
    <p:extLst>
      <p:ext uri="{BB962C8B-B14F-4D97-AF65-F5344CB8AC3E}">
        <p14:creationId xmlns:p14="http://schemas.microsoft.com/office/powerpoint/2010/main" val="1828896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9886B-937D-4FE0-8D91-FC9EEE8500FC}"/>
              </a:ext>
            </a:extLst>
          </p:cNvPr>
          <p:cNvSpPr>
            <a:spLocks noGrp="1"/>
          </p:cNvSpPr>
          <p:nvPr>
            <p:ph type="title"/>
          </p:nvPr>
        </p:nvSpPr>
        <p:spPr/>
        <p:txBody>
          <a:bodyPr/>
          <a:lstStyle/>
          <a:p>
            <a:r>
              <a:rPr lang="en-GB" dirty="0"/>
              <a:t>Pre-Production - Designs</a:t>
            </a:r>
          </a:p>
        </p:txBody>
      </p:sp>
      <p:pic>
        <p:nvPicPr>
          <p:cNvPr id="4" name="Content Placeholder 3">
            <a:extLst>
              <a:ext uri="{FF2B5EF4-FFF2-40B4-BE49-F238E27FC236}">
                <a16:creationId xmlns:a16="http://schemas.microsoft.com/office/drawing/2014/main" id="{5CBA2072-1AF0-4F9B-A412-67E58A214CDE}"/>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36227" y="2065156"/>
            <a:ext cx="3801291" cy="3741608"/>
          </a:xfrm>
          <a:prstGeom prst="rect">
            <a:avLst/>
          </a:prstGeom>
        </p:spPr>
      </p:pic>
      <p:pic>
        <p:nvPicPr>
          <p:cNvPr id="5" name="Picture 4">
            <a:extLst>
              <a:ext uri="{FF2B5EF4-FFF2-40B4-BE49-F238E27FC236}">
                <a16:creationId xmlns:a16="http://schemas.microsoft.com/office/drawing/2014/main" id="{0A5967E3-9642-4986-B81B-0ADCAD53DB3B}"/>
              </a:ext>
            </a:extLst>
          </p:cNvPr>
          <p:cNvPicPr/>
          <p:nvPr/>
        </p:nvPicPr>
        <p:blipFill>
          <a:blip r:embed="rId3">
            <a:extLst>
              <a:ext uri="{28A0092B-C50C-407E-A947-70E740481C1C}">
                <a14:useLocalDpi xmlns:a14="http://schemas.microsoft.com/office/drawing/2010/main" val="0"/>
              </a:ext>
            </a:extLst>
          </a:blip>
          <a:stretch>
            <a:fillRect/>
          </a:stretch>
        </p:blipFill>
        <p:spPr>
          <a:xfrm>
            <a:off x="8140998" y="1872304"/>
            <a:ext cx="3914775" cy="3934460"/>
          </a:xfrm>
          <a:prstGeom prst="rect">
            <a:avLst/>
          </a:prstGeom>
        </p:spPr>
      </p:pic>
      <p:pic>
        <p:nvPicPr>
          <p:cNvPr id="6" name="Picture 5">
            <a:extLst>
              <a:ext uri="{FF2B5EF4-FFF2-40B4-BE49-F238E27FC236}">
                <a16:creationId xmlns:a16="http://schemas.microsoft.com/office/drawing/2014/main" id="{7487DAEF-1929-4BA7-AB99-08AB9FC93E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2909" y="2031198"/>
            <a:ext cx="3212698" cy="3809524"/>
          </a:xfrm>
          <a:prstGeom prst="rect">
            <a:avLst/>
          </a:prstGeom>
        </p:spPr>
      </p:pic>
    </p:spTree>
    <p:extLst>
      <p:ext uri="{BB962C8B-B14F-4D97-AF65-F5344CB8AC3E}">
        <p14:creationId xmlns:p14="http://schemas.microsoft.com/office/powerpoint/2010/main" val="3963535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519A2-C9B9-4B93-B430-93613762F332}"/>
              </a:ext>
            </a:extLst>
          </p:cNvPr>
          <p:cNvSpPr>
            <a:spLocks noGrp="1"/>
          </p:cNvSpPr>
          <p:nvPr>
            <p:ph type="title"/>
          </p:nvPr>
        </p:nvSpPr>
        <p:spPr/>
        <p:txBody>
          <a:bodyPr/>
          <a:lstStyle/>
          <a:p>
            <a:r>
              <a:rPr lang="en-GB" dirty="0"/>
              <a:t>Pre-Production - Prototype</a:t>
            </a:r>
          </a:p>
        </p:txBody>
      </p:sp>
      <p:pic>
        <p:nvPicPr>
          <p:cNvPr id="5" name="Picture 4">
            <a:extLst>
              <a:ext uri="{FF2B5EF4-FFF2-40B4-BE49-F238E27FC236}">
                <a16:creationId xmlns:a16="http://schemas.microsoft.com/office/drawing/2014/main" id="{AA1AF585-9553-49EB-87CC-0E6579F30CB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0629" y="3461167"/>
            <a:ext cx="5570375" cy="2615199"/>
          </a:xfrm>
          <a:prstGeom prst="rect">
            <a:avLst/>
          </a:prstGeom>
        </p:spPr>
      </p:pic>
      <p:pic>
        <p:nvPicPr>
          <p:cNvPr id="7" name="Picture 6">
            <a:extLst>
              <a:ext uri="{FF2B5EF4-FFF2-40B4-BE49-F238E27FC236}">
                <a16:creationId xmlns:a16="http://schemas.microsoft.com/office/drawing/2014/main" id="{F4D51217-7703-4E89-8FB4-C2BE1269AB2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67061" y="3448854"/>
            <a:ext cx="5570376" cy="2639823"/>
          </a:xfrm>
          <a:prstGeom prst="rect">
            <a:avLst/>
          </a:prstGeom>
        </p:spPr>
      </p:pic>
    </p:spTree>
    <p:extLst>
      <p:ext uri="{BB962C8B-B14F-4D97-AF65-F5344CB8AC3E}">
        <p14:creationId xmlns:p14="http://schemas.microsoft.com/office/powerpoint/2010/main" val="246589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EB49E-3292-43BD-BBDB-42C9546D2471}"/>
              </a:ext>
            </a:extLst>
          </p:cNvPr>
          <p:cNvSpPr>
            <a:spLocks noGrp="1"/>
          </p:cNvSpPr>
          <p:nvPr>
            <p:ph type="title"/>
          </p:nvPr>
        </p:nvSpPr>
        <p:spPr/>
        <p:txBody>
          <a:bodyPr/>
          <a:lstStyle/>
          <a:p>
            <a:r>
              <a:rPr lang="en-GB" dirty="0"/>
              <a:t>Pre-Production - Requirements</a:t>
            </a:r>
          </a:p>
        </p:txBody>
      </p:sp>
      <p:sp>
        <p:nvSpPr>
          <p:cNvPr id="3" name="Content Placeholder 2">
            <a:extLst>
              <a:ext uri="{FF2B5EF4-FFF2-40B4-BE49-F238E27FC236}">
                <a16:creationId xmlns:a16="http://schemas.microsoft.com/office/drawing/2014/main" id="{407776FC-AF67-4561-AF10-989EEADAA5DE}"/>
              </a:ext>
            </a:extLst>
          </p:cNvPr>
          <p:cNvSpPr>
            <a:spLocks noGrp="1"/>
          </p:cNvSpPr>
          <p:nvPr>
            <p:ph idx="1"/>
          </p:nvPr>
        </p:nvSpPr>
        <p:spPr>
          <a:xfrm>
            <a:off x="1097279" y="1845733"/>
            <a:ext cx="10412415" cy="4278229"/>
          </a:xfrm>
        </p:spPr>
        <p:txBody>
          <a:bodyPr>
            <a:normAutofit fontScale="92500" lnSpcReduction="20000"/>
          </a:bodyPr>
          <a:lstStyle/>
          <a:p>
            <a:r>
              <a:rPr lang="en-US" b="1" dirty="0"/>
              <a:t>Requirement assessed: </a:t>
            </a:r>
            <a:r>
              <a:rPr lang="en-US" dirty="0"/>
              <a:t>The objective of the game should be clear</a:t>
            </a:r>
            <a:r>
              <a:rPr lang="en-US" b="1" dirty="0"/>
              <a:t> </a:t>
            </a:r>
          </a:p>
          <a:p>
            <a:r>
              <a:rPr lang="en-US" b="1" dirty="0"/>
              <a:t>Requirement assessed: </a:t>
            </a:r>
            <a:r>
              <a:rPr lang="en-US" dirty="0"/>
              <a:t>Player should be able to look and move around and interact with environment</a:t>
            </a:r>
            <a:endParaRPr lang="en-GB" dirty="0"/>
          </a:p>
          <a:p>
            <a:r>
              <a:rPr lang="en-US" b="1" dirty="0"/>
              <a:t>Requirement assessed: </a:t>
            </a:r>
            <a:r>
              <a:rPr lang="en-US" dirty="0"/>
              <a:t>There should be feedback for the user when interacting with the game</a:t>
            </a:r>
          </a:p>
          <a:p>
            <a:r>
              <a:rPr lang="en-US" b="1" dirty="0"/>
              <a:t>Requirement assessed: </a:t>
            </a:r>
            <a:r>
              <a:rPr lang="en-US" dirty="0"/>
              <a:t>Player should be able to pick up/collect posters</a:t>
            </a:r>
          </a:p>
          <a:p>
            <a:r>
              <a:rPr lang="en-US" b="1" dirty="0"/>
              <a:t>Requirement assessed: </a:t>
            </a:r>
            <a:r>
              <a:rPr lang="en-US" dirty="0"/>
              <a:t>Players should be able to see/know how many posters they have collected.</a:t>
            </a:r>
          </a:p>
          <a:p>
            <a:r>
              <a:rPr lang="en-US" b="1" dirty="0"/>
              <a:t>Requirement assessed: </a:t>
            </a:r>
            <a:r>
              <a:rPr lang="en-US" dirty="0"/>
              <a:t>The game should be evenly paced so the player doesn’t get bored/speed through it.</a:t>
            </a:r>
          </a:p>
          <a:p>
            <a:r>
              <a:rPr lang="en-US" b="1" dirty="0"/>
              <a:t>Requirement assessed:</a:t>
            </a:r>
            <a:r>
              <a:rPr lang="en-US" dirty="0"/>
              <a:t> Game should respond once the player has collected every poster </a:t>
            </a:r>
          </a:p>
          <a:p>
            <a:r>
              <a:rPr lang="en-US" b="1" dirty="0"/>
              <a:t>Requirement assessed: </a:t>
            </a:r>
            <a:r>
              <a:rPr lang="en-US" dirty="0"/>
              <a:t>The player should be able to begin the game from the main menu. Interact with the main menu and navigate through the options.</a:t>
            </a:r>
          </a:p>
          <a:p>
            <a:r>
              <a:rPr lang="en-US" b="1" dirty="0"/>
              <a:t>Requirement assessed:</a:t>
            </a:r>
            <a:r>
              <a:rPr lang="en-US" dirty="0"/>
              <a:t> The game should be visually pleasing</a:t>
            </a:r>
          </a:p>
          <a:p>
            <a:r>
              <a:rPr lang="en-US" b="1" dirty="0"/>
              <a:t>Requirement assessed: </a:t>
            </a:r>
            <a:r>
              <a:rPr lang="en-US" dirty="0"/>
              <a:t>The player should be able to quit the game from the main menu.</a:t>
            </a:r>
            <a:endParaRPr lang="en-GB" dirty="0"/>
          </a:p>
          <a:p>
            <a:endParaRPr lang="en-GB" dirty="0"/>
          </a:p>
          <a:p>
            <a:endParaRPr lang="en-GB" dirty="0"/>
          </a:p>
          <a:p>
            <a:endParaRPr lang="en-GB" dirty="0"/>
          </a:p>
        </p:txBody>
      </p:sp>
    </p:spTree>
    <p:extLst>
      <p:ext uri="{BB962C8B-B14F-4D97-AF65-F5344CB8AC3E}">
        <p14:creationId xmlns:p14="http://schemas.microsoft.com/office/powerpoint/2010/main" val="1835435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Production</a:t>
            </a:r>
          </a:p>
        </p:txBody>
      </p:sp>
      <p:sp>
        <p:nvSpPr>
          <p:cNvPr id="3" name="Content Placeholder 2"/>
          <p:cNvSpPr>
            <a:spLocks noGrp="1"/>
          </p:cNvSpPr>
          <p:nvPr>
            <p:ph idx="1"/>
          </p:nvPr>
        </p:nvSpPr>
        <p:spPr/>
        <p:txBody>
          <a:bodyPr/>
          <a:lstStyle/>
          <a:p>
            <a:r>
              <a:rPr lang="en-GB" dirty="0"/>
              <a:t>Development </a:t>
            </a:r>
          </a:p>
          <a:p>
            <a:r>
              <a:rPr lang="en-GB" dirty="0"/>
              <a:t>- Level Design/Modelling</a:t>
            </a:r>
          </a:p>
          <a:p>
            <a:r>
              <a:rPr lang="en-GB" dirty="0"/>
              <a:t>- Lights/Lamp Lights</a:t>
            </a:r>
          </a:p>
          <a:p>
            <a:r>
              <a:rPr lang="en-GB" dirty="0"/>
              <a:t>- UI</a:t>
            </a:r>
          </a:p>
          <a:p>
            <a:r>
              <a:rPr lang="en-GB" dirty="0"/>
              <a:t>- Core Mechanics</a:t>
            </a:r>
          </a:p>
          <a:p>
            <a:endParaRPr lang="en-GB" dirty="0"/>
          </a:p>
          <a:p>
            <a:r>
              <a:rPr lang="en-GB" dirty="0"/>
              <a:t>Demo Time</a:t>
            </a:r>
          </a:p>
        </p:txBody>
      </p:sp>
    </p:spTree>
    <p:extLst>
      <p:ext uri="{BB962C8B-B14F-4D97-AF65-F5344CB8AC3E}">
        <p14:creationId xmlns:p14="http://schemas.microsoft.com/office/powerpoint/2010/main" val="159775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lstStyle/>
          <a:p>
            <a:r>
              <a:rPr lang="en-GB" dirty="0"/>
              <a:t>Post Production</a:t>
            </a:r>
          </a:p>
        </p:txBody>
      </p:sp>
      <p:sp>
        <p:nvSpPr>
          <p:cNvPr id="3" name="Content Placeholder 2"/>
          <p:cNvSpPr>
            <a:spLocks noGrp="1"/>
          </p:cNvSpPr>
          <p:nvPr>
            <p:ph idx="1"/>
          </p:nvPr>
        </p:nvSpPr>
        <p:spPr/>
        <p:txBody>
          <a:bodyPr/>
          <a:lstStyle/>
          <a:p>
            <a:r>
              <a:rPr lang="en-GB" dirty="0"/>
              <a:t>White Box-Testing</a:t>
            </a:r>
          </a:p>
          <a:p>
            <a:endParaRPr lang="en-GB" dirty="0"/>
          </a:p>
          <a:p>
            <a:pPr marL="0" indent="0">
              <a:buNone/>
            </a:pPr>
            <a:endParaRPr lang="en-GB" dirty="0"/>
          </a:p>
        </p:txBody>
      </p:sp>
      <p:pic>
        <p:nvPicPr>
          <p:cNvPr id="4" name="Picture 3">
            <a:extLst>
              <a:ext uri="{FF2B5EF4-FFF2-40B4-BE49-F238E27FC236}">
                <a16:creationId xmlns:a16="http://schemas.microsoft.com/office/drawing/2014/main" id="{D034EF6F-8842-45A9-BC6C-FB21E1BE8144}"/>
              </a:ext>
            </a:extLst>
          </p:cNvPr>
          <p:cNvPicPr>
            <a:picLocks noChangeAspect="1"/>
          </p:cNvPicPr>
          <p:nvPr/>
        </p:nvPicPr>
        <p:blipFill rotWithShape="1">
          <a:blip r:embed="rId2"/>
          <a:srcRect b="53231"/>
          <a:stretch/>
        </p:blipFill>
        <p:spPr>
          <a:xfrm>
            <a:off x="1036319" y="2330924"/>
            <a:ext cx="5153635" cy="3398071"/>
          </a:xfrm>
          <a:prstGeom prst="rect">
            <a:avLst/>
          </a:prstGeom>
        </p:spPr>
      </p:pic>
      <p:pic>
        <p:nvPicPr>
          <p:cNvPr id="5" name="Picture 4">
            <a:extLst>
              <a:ext uri="{FF2B5EF4-FFF2-40B4-BE49-F238E27FC236}">
                <a16:creationId xmlns:a16="http://schemas.microsoft.com/office/drawing/2014/main" id="{4179C0EE-0962-479B-B6BA-3ABA946D75BF}"/>
              </a:ext>
            </a:extLst>
          </p:cNvPr>
          <p:cNvPicPr>
            <a:picLocks noChangeAspect="1"/>
          </p:cNvPicPr>
          <p:nvPr/>
        </p:nvPicPr>
        <p:blipFill rotWithShape="1">
          <a:blip r:embed="rId2"/>
          <a:srcRect t="46274"/>
          <a:stretch/>
        </p:blipFill>
        <p:spPr>
          <a:xfrm>
            <a:off x="6381543" y="2238116"/>
            <a:ext cx="5153634" cy="3903571"/>
          </a:xfrm>
          <a:prstGeom prst="rect">
            <a:avLst/>
          </a:prstGeom>
        </p:spPr>
      </p:pic>
    </p:spTree>
    <p:extLst>
      <p:ext uri="{BB962C8B-B14F-4D97-AF65-F5344CB8AC3E}">
        <p14:creationId xmlns:p14="http://schemas.microsoft.com/office/powerpoint/2010/main" val="1434637195"/>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438</TotalTime>
  <Words>583</Words>
  <Application>Microsoft Office PowerPoint</Application>
  <PresentationFormat>Widescreen</PresentationFormat>
  <Paragraphs>53</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Calibri</vt:lpstr>
      <vt:lpstr>Calibri Light</vt:lpstr>
      <vt:lpstr>Retrospect</vt:lpstr>
      <vt:lpstr>COMP-1597:Digital Media Production</vt:lpstr>
      <vt:lpstr>Introduction – Bike Rental Service-Simulator</vt:lpstr>
      <vt:lpstr>Group Members/Roles</vt:lpstr>
      <vt:lpstr>Pre- Production - Storyboard</vt:lpstr>
      <vt:lpstr>Pre-Production - Designs</vt:lpstr>
      <vt:lpstr>Pre-Production - Prototype</vt:lpstr>
      <vt:lpstr>Pre-Production - Requirements</vt:lpstr>
      <vt:lpstr>Production</vt:lpstr>
      <vt:lpstr>Post Production</vt:lpstr>
      <vt:lpstr>Improvements</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COMP-1597:Digital Media Production</dc:title>
  <dc:creator>Sharna Patten-Walker</dc:creator>
  <cp:lastModifiedBy>Jacob A Groves</cp:lastModifiedBy>
  <cp:revision>17</cp:revision>
  <dcterms:created xsi:type="dcterms:W3CDTF">2019-03-13T12:27:28Z</dcterms:created>
  <dcterms:modified xsi:type="dcterms:W3CDTF">2019-03-15T18:30:59Z</dcterms:modified>
</cp:coreProperties>
</file>