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C8306E-DDBD-4136-8C16-E3172472188E}" v="21" dt="2023-05-04T21:11:07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4000">
                <a:ea typeface="+mj-lt"/>
                <a:cs typeface="+mj-lt"/>
              </a:rPr>
              <a:t>Peaches, Snakes, and Double Meanings: </a:t>
            </a:r>
            <a:br>
              <a:rPr lang="en-US" sz="4000">
                <a:ea typeface="+mj-lt"/>
                <a:cs typeface="+mj-lt"/>
              </a:rPr>
            </a:br>
            <a:r>
              <a:rPr lang="en-US" sz="4000">
                <a:ea typeface="+mj-lt"/>
                <a:cs typeface="+mj-lt"/>
              </a:rPr>
              <a:t>Applying Embeddings to Emojipastas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Aidan Casey and Simon Mason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ACFB-77B9-D969-8974-9C794F26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5A833-2FD4-13A9-FB69-B1640FBC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Online communication often includes emojis, which are not part of most word embeddings such as word2vec</a:t>
            </a:r>
          </a:p>
          <a:p>
            <a:r>
              <a:rPr lang="en-US" sz="2400" dirty="0"/>
              <a:t>Emojis often have double-meanings or shifting meaning</a:t>
            </a:r>
          </a:p>
          <a:p>
            <a:r>
              <a:rPr lang="en-US" sz="2400" dirty="0"/>
              <a:t>Enter </a:t>
            </a:r>
            <a:r>
              <a:rPr lang="en-US" sz="2400" dirty="0" err="1"/>
              <a:t>Emojipastas</a:t>
            </a:r>
            <a:r>
              <a:rPr lang="en-US" sz="2400" dirty="0"/>
              <a:t> as seen on r/</a:t>
            </a:r>
            <a:r>
              <a:rPr lang="en-US" sz="2400" dirty="0" err="1"/>
              <a:t>Emojipasta</a:t>
            </a:r>
            <a:endParaRPr lang="en-US" sz="2400" dirty="0"/>
          </a:p>
          <a:p>
            <a:pPr lvl="1"/>
            <a:r>
              <a:rPr lang="en-US" sz="2000" dirty="0"/>
              <a:t>Long form posts with a phrase-emoji pattern</a:t>
            </a:r>
          </a:p>
          <a:p>
            <a:pPr lvl="1"/>
            <a:r>
              <a:rPr lang="en-US" sz="2000" dirty="0"/>
              <a:t>Built mostly for humorous effect, and often includes the double-meanings emojis might contain</a:t>
            </a:r>
          </a:p>
          <a:p>
            <a:r>
              <a:rPr lang="en-US" sz="2400" dirty="0"/>
              <a:t>The Goals:</a:t>
            </a:r>
          </a:p>
          <a:p>
            <a:pPr lvl="1"/>
            <a:r>
              <a:rPr lang="en-US" sz="2000" dirty="0"/>
              <a:t>Can we capture some of these aspects by training embeddings on this dataset?</a:t>
            </a:r>
          </a:p>
          <a:p>
            <a:pPr lvl="1"/>
            <a:r>
              <a:rPr lang="en-US" sz="2000" dirty="0"/>
              <a:t>Can this improve performance of a down stream task?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222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7D2D-5826-3039-6224-D1DE4B87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Training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72E17-B2AA-87E6-C795-83C206FDD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CBOW</a:t>
            </a:r>
          </a:p>
          <a:p>
            <a:pPr lvl="1"/>
            <a:r>
              <a:rPr lang="en-US" dirty="0"/>
              <a:t>As seen in word2vec</a:t>
            </a:r>
          </a:p>
          <a:p>
            <a:pPr lvl="1"/>
            <a:r>
              <a:rPr lang="en-US" dirty="0"/>
              <a:t>Also as seen with emoji2vec, a work that created embeddings based on the official Unicode description of the emoji</a:t>
            </a:r>
          </a:p>
          <a:p>
            <a:pPr lvl="1"/>
            <a:r>
              <a:rPr lang="en-US" dirty="0"/>
              <a:t>Split data into sets of 5: target word in the middle, 4 context words on each side</a:t>
            </a:r>
          </a:p>
          <a:p>
            <a:pPr lvl="1"/>
            <a:r>
              <a:rPr lang="en-US" dirty="0"/>
              <a:t>Train a classifier based on the mean of the 4 context words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GloVe</a:t>
            </a:r>
            <a:r>
              <a:rPr lang="en-US" dirty="0"/>
              <a:t> for normal English words (frozen), then start with randomized or emoji2vec embeddings for emoji and train</a:t>
            </a:r>
          </a:p>
        </p:txBody>
      </p:sp>
    </p:spTree>
    <p:extLst>
      <p:ext uri="{BB962C8B-B14F-4D97-AF65-F5344CB8AC3E}">
        <p14:creationId xmlns:p14="http://schemas.microsoft.com/office/powerpoint/2010/main" val="181118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2B53-F495-3033-56B6-EAE6BFC0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4C9A-1041-5764-B411-F7226A98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and Cosine Distance</a:t>
            </a:r>
          </a:p>
          <a:p>
            <a:pPr lvl="1"/>
            <a:r>
              <a:rPr lang="en-US" dirty="0"/>
              <a:t>Universal Manifold Approximation (UMAP)</a:t>
            </a:r>
          </a:p>
          <a:p>
            <a:r>
              <a:rPr lang="en-US" dirty="0"/>
              <a:t>N-gram</a:t>
            </a:r>
          </a:p>
          <a:p>
            <a:pPr lvl="1"/>
            <a:r>
              <a:rPr lang="en-US" dirty="0"/>
              <a:t>Dataset seems related (</a:t>
            </a:r>
            <a:r>
              <a:rPr lang="en-US" sz="2400" dirty="0"/>
              <a:t>phrase-emoji pattern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Drawbacks: not an easy task</a:t>
            </a:r>
          </a:p>
          <a:p>
            <a:pPr lvl="1"/>
            <a:r>
              <a:rPr lang="en-US" dirty="0"/>
              <a:t>Benefits: no annotation required!</a:t>
            </a:r>
          </a:p>
        </p:txBody>
      </p:sp>
    </p:spTree>
    <p:extLst>
      <p:ext uri="{BB962C8B-B14F-4D97-AF65-F5344CB8AC3E}">
        <p14:creationId xmlns:p14="http://schemas.microsoft.com/office/powerpoint/2010/main" val="408589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F568-30D1-D93F-50E1-4F122BEA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Results: UMAP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6B1C5-D71D-EC94-FDB4-79A25EF1A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2171" cy="4351338"/>
          </a:xfrm>
        </p:spPr>
        <p:txBody>
          <a:bodyPr/>
          <a:lstStyle/>
          <a:p>
            <a:r>
              <a:rPr lang="en-US" dirty="0"/>
              <a:t>Cluster of Movie Related Emojis in CBOW trained emoji2vec</a:t>
            </a:r>
          </a:p>
          <a:p>
            <a:pPr lvl="1"/>
            <a:r>
              <a:rPr lang="en-US" dirty="0"/>
              <a:t>:</a:t>
            </a:r>
            <a:r>
              <a:rPr lang="en-US" dirty="0" err="1"/>
              <a:t>film_frames</a:t>
            </a:r>
            <a:r>
              <a:rPr lang="en-US" dirty="0"/>
              <a:t>:, :popcorn:, :</a:t>
            </a:r>
            <a:r>
              <a:rPr lang="en-US" dirty="0" err="1"/>
              <a:t>camera_with_flash</a:t>
            </a:r>
            <a:r>
              <a:rPr lang="en-US" dirty="0"/>
              <a:t>: are reasonably close </a:t>
            </a:r>
          </a:p>
          <a:p>
            <a:r>
              <a:rPr lang="en-US" dirty="0"/>
              <a:t>Also, a keycap cluster in CBOW from randomized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F70FD-299D-3DED-F38F-3C0CCC27E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310" y="2412167"/>
            <a:ext cx="6590490" cy="31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7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AE03-838E-34A4-6EAE-15B7AFFE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Results: N-gram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54A36-7078-48A4-BE60-2C0A2504F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CBOW (from randomized) almost always did best</a:t>
            </a:r>
          </a:p>
          <a:p>
            <a:r>
              <a:rPr lang="en-US" dirty="0"/>
              <a:t>Random usually did poorly</a:t>
            </a:r>
          </a:p>
          <a:p>
            <a:r>
              <a:rPr lang="en-US" dirty="0"/>
              <a:t>Low accuracy and high loss, but N-gram is a very tricky task and we trained on very limited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C21967-A9BC-C101-A394-D2AD4FC32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4" y="4515429"/>
            <a:ext cx="10974332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3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13ED-DEB2-BEB1-6753-009756DD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D8B5-298B-27FA-036A-8216F26EC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data (only so much data in one subreddit)</a:t>
            </a:r>
          </a:p>
          <a:p>
            <a:r>
              <a:rPr lang="en-US" dirty="0"/>
              <a:t>Emojis can have a lot of uses and most datasets are inconsistent at best (no Wikipedia filled with emoji usage)</a:t>
            </a:r>
          </a:p>
          <a:p>
            <a:r>
              <a:rPr lang="en-US" dirty="0"/>
              <a:t>Emoji’s can have many meanings based on context, perhaps in the future work with adapting technologies like ELMo to emojis will perform better</a:t>
            </a:r>
          </a:p>
          <a:p>
            <a:r>
              <a:rPr lang="en-US" dirty="0"/>
              <a:t>Thoughts on the future:</a:t>
            </a:r>
          </a:p>
          <a:p>
            <a:pPr lvl="1"/>
            <a:r>
              <a:rPr lang="en-US" dirty="0"/>
              <a:t>New Data sources</a:t>
            </a:r>
          </a:p>
          <a:p>
            <a:pPr lvl="1"/>
            <a:r>
              <a:rPr lang="en-US" dirty="0"/>
              <a:t>New types of models for embedding and testing</a:t>
            </a:r>
          </a:p>
          <a:p>
            <a:pPr lvl="1"/>
            <a:r>
              <a:rPr lang="en-US" dirty="0"/>
              <a:t>Generative model in far future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373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Peaches, Snakes, and Double Meanings:  Applying Embeddings to Emojipastas</vt:lpstr>
      <vt:lpstr>Intro: The Problem</vt:lpstr>
      <vt:lpstr>Method: Training Embeddings</vt:lpstr>
      <vt:lpstr>Method: Testing</vt:lpstr>
      <vt:lpstr>Experiments and Results: UMAP</vt:lpstr>
      <vt:lpstr>Experiments and Results: N-gram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Casey</dc:creator>
  <cp:lastModifiedBy>Casey, Aidan Richard</cp:lastModifiedBy>
  <cp:revision>3</cp:revision>
  <dcterms:created xsi:type="dcterms:W3CDTF">2023-05-04T20:48:11Z</dcterms:created>
  <dcterms:modified xsi:type="dcterms:W3CDTF">2023-05-05T02:07:13Z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2023-05-04T20:48:17Z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fa7868ed-60d8-4699-af37-097adbab28d8</vt:lpwstr>
  </property>
  <property fmtid="{D5CDD505-2E9C-101B-9397-08002B2CF9AE}" pid="8" name="MSIP_Label_4044bd30-2ed7-4c9d-9d12-46200872a97b_ContentBits">
    <vt:lpwstr>0</vt:lpwstr>
  </property>
</Properties>
</file>