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7" r:id="rId4"/>
    <p:sldId id="261" r:id="rId5"/>
    <p:sldId id="266" r:id="rId6"/>
    <p:sldId id="262" r:id="rId7"/>
    <p:sldId id="260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86EB-D354-3254-080C-743A76B8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D681-50A3-C35C-EEFA-945FA6EE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5CE8-DFB9-B1C3-F440-059DA48A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D384-938C-FA36-0C84-B54B0AC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AF80-A85E-E476-AE6A-F88D97F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FB8-018C-8AFA-C09F-409950A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FFDB-3E8F-BC74-538E-9423AF25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DA56-8A4A-96D2-AF29-805BFD1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C4FD-66C8-E432-D8D0-4E6128F7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BC1A-8418-9B73-8CBF-12C2FD22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DA4A2-31E0-8AC9-1976-60EFB7B0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229C-63AB-2972-23F3-ACF2DA39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BAB-D1C4-DB7A-3F78-BD60025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CB99-6FA0-72D8-93C8-62B394DF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6852-B195-1FE2-0869-6877A834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E22A-D2AA-B495-3940-74980FA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64F-456B-C828-2AEE-979D49ED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1BD1-6660-785B-BDDF-DD9599D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9078-6FDE-005A-8E5D-20A06D33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86C-548B-FC36-932E-8134A91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ECD-919C-B649-2F0B-5BABEB1C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7208-8E8F-2AD9-287C-57DADD3D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8CC3-B309-95CD-FA70-A39E18C2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6972-C65A-6853-ECEF-456396E7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650E-352E-4B41-DEE3-FA5E67F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FC3-D858-5466-A71E-63F0298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5FF6-2221-E90C-01AD-37C505870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9F93-3E39-D5AB-D945-F0315C69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E6A7-BB9B-9357-A277-C376A46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D7C8-2A70-C67C-8749-DE2F207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FACD-131F-A2A5-F970-F6DEFD7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26F-8C27-BC67-A89B-8D3712AA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B97-EE82-BD17-867B-0FEFF8CE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472F-902C-E48B-0292-77812559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3A0CC-C348-EED5-3A78-CA3D005B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0412C-A30C-98C7-1C0E-890624696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4C1D5-DB42-0B5C-9FAA-6297144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B43C1-4D18-12C3-2980-FA52CFE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205EB-AB01-EDC5-2D4F-20818CCE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AB7-23DC-86F7-33A1-4DA39D0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0840-8F1A-B7E2-C81E-04A7C3FD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0CE98-BE5B-B284-4097-0ABF378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A62CB-4854-8194-B7BB-6398C68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6B23-943B-628D-34A3-4289F5F8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E4063-5EB1-1699-B83C-E3F6338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0F68-64F4-5696-60BE-10034D80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196-6BDC-60E5-ED88-D11B38C8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1D0-D45D-3451-12E5-DD77F4AD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BF06-F0CD-70BB-5164-B574FF8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3B47-56C5-20A6-5B51-E77B248C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C797-CED1-8024-4293-D07EAF83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6450-DD55-27D3-AEFB-4F0EEAA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F76C-44F6-DFF9-DE16-0E8B25C0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B0A0-333D-EF4C-7EB1-B09253BD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E435-E7FC-9C3B-4171-33D71D84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2EC4-E5B2-F781-9353-BA45245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5415-F7B0-E7B5-CB0A-5AD0F739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8BEC-0ECB-9154-F499-DF27476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09AE4-6654-DDDA-C237-2F6E5812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273E-1410-8F66-3991-6C335F0B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9762-3DE8-3FE5-2B96-0D2505FB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D699-7A79-4FA7-996C-E5C2C014420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C8D0-6111-D992-8D6D-AE86ACA2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070-F18D-7C45-26CE-C89D8F906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6lK57Cuk4&amp;ab_channel=Firesh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es/ecma262/" TargetMode="External"/><Relationship Id="rId2" Type="http://schemas.openxmlformats.org/officeDocument/2006/relationships/hyperlink" Target="https://ecma-internationa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canius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s2pdxebSo&amp;t=441s&amp;ab_channel=OfferZenOrigi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intro.html" TargetMode="External"/><Relationship Id="rId2" Type="http://schemas.openxmlformats.org/officeDocument/2006/relationships/hyperlink" Target="https://www.jetbrains.com/lp/devecosystem-2023/languag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en/download/package-manag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/ TS - Origins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6177F-2C7A-EAE4-4E86-C4E484A16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Andrés Arcia Benavides</a:t>
            </a:r>
          </a:p>
        </p:txBody>
      </p:sp>
    </p:spTree>
    <p:extLst>
      <p:ext uri="{BB962C8B-B14F-4D97-AF65-F5344CB8AC3E}">
        <p14:creationId xmlns:p14="http://schemas.microsoft.com/office/powerpoint/2010/main" val="277041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-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(</a:t>
            </a:r>
            <a:r>
              <a:rPr lang="en-US" dirty="0">
                <a:hlinkClick r:id="rId2"/>
              </a:rPr>
              <a:t>https://www.typescriptlang.org/download/</a:t>
            </a:r>
            <a:r>
              <a:rPr lang="en-US" dirty="0"/>
              <a:t>)</a:t>
            </a:r>
          </a:p>
          <a:p>
            <a:r>
              <a:rPr lang="en-US" dirty="0"/>
              <a:t>In a command type: “</a:t>
            </a:r>
            <a:r>
              <a:rPr lang="en-US" i="1" dirty="0" err="1"/>
              <a:t>npm</a:t>
            </a:r>
            <a:r>
              <a:rPr lang="en-US" i="1" dirty="0"/>
              <a:t> install -g typescript</a:t>
            </a:r>
            <a:r>
              <a:rPr lang="en-US" dirty="0"/>
              <a:t>”</a:t>
            </a:r>
          </a:p>
          <a:p>
            <a:r>
              <a:rPr lang="en-US" dirty="0"/>
              <a:t>Check installation with “</a:t>
            </a:r>
            <a:r>
              <a:rPr lang="en-US" i="1" dirty="0" err="1"/>
              <a:t>tsc</a:t>
            </a:r>
            <a:r>
              <a:rPr lang="en-US" i="1" dirty="0"/>
              <a:t> --version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Example ../examples/1.2_HelloWorld</a:t>
            </a:r>
          </a:p>
          <a:p>
            <a:r>
              <a:rPr lang="en-US" dirty="0"/>
              <a:t>Example ../examples/1.3_TSConfig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4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in 10 days by Brendan </a:t>
            </a:r>
            <a:r>
              <a:rPr lang="en-US" dirty="0" err="1"/>
              <a:t>Eich</a:t>
            </a:r>
            <a:r>
              <a:rPr lang="en-US" dirty="0"/>
              <a:t> in 1985 for Netscape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Originally called Mocha, then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LiveScript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and later JavaScript was declared the official name in December 95</a:t>
            </a:r>
            <a:endParaRPr lang="en-US" dirty="0"/>
          </a:p>
          <a:p>
            <a:r>
              <a:rPr lang="en-US" dirty="0"/>
              <a:t>Some history of JS (</a:t>
            </a:r>
            <a:r>
              <a:rPr lang="en-US" dirty="0">
                <a:hlinkClick r:id="rId2"/>
              </a:rPr>
              <a:t>https://www.youtube.com/watch?v=Sh6lK57Cuk4&amp;ab_channel=Fireship</a:t>
            </a:r>
            <a:r>
              <a:rPr lang="en-US" dirty="0"/>
              <a:t>)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JS, ECMAScript, ES5, ES6, ES2015, ES2016, ES2017, ES2018???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  <a:hlinkClick r:id="rId2"/>
              </a:rPr>
              <a:t>ECMA International</a:t>
            </a:r>
            <a:endParaRPr lang="en-US" dirty="0"/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JavaScript is a general-purpose scripting language that conforms to the ECMAScript specification,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latest specification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ECMA does not implement but specify how it should be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dirty="0"/>
              <a:t>Many browsers behave different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To check what is supported and what does not</a:t>
            </a:r>
            <a:r>
              <a:rPr lang="en-US" dirty="0">
                <a:solidFill>
                  <a:srgbClr val="000000"/>
                </a:solidFill>
                <a:latin typeface="Segoe UI Web (West European)"/>
              </a:rPr>
              <a:t> </a:t>
            </a:r>
            <a:r>
              <a:rPr lang="en-US" dirty="0">
                <a:solidFill>
                  <a:srgbClr val="000000"/>
                </a:solidFill>
                <a:latin typeface="Segoe UI Web (West European)"/>
                <a:hlinkClick r:id="rId4"/>
              </a:rPr>
              <a:t>caniuse.com</a:t>
            </a:r>
            <a:endParaRPr lang="en-US" dirty="0">
              <a:solidFill>
                <a:srgbClr val="000000"/>
              </a:solidFill>
              <a:latin typeface="Segoe UI Web (West European)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  <a:hlinkClick r:id="rId5"/>
              </a:rPr>
              <a:t>Mozilla Developer Network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2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 degree is very high</a:t>
            </a:r>
          </a:p>
          <a:p>
            <a:r>
              <a:rPr lang="en-US" dirty="0"/>
              <a:t>There are no variable types</a:t>
            </a:r>
          </a:p>
          <a:p>
            <a:r>
              <a:rPr lang="en-US" dirty="0"/>
              <a:t>Very difficult to see errors at writing time</a:t>
            </a:r>
          </a:p>
          <a:p>
            <a:r>
              <a:rPr lang="en-US" dirty="0"/>
              <a:t>No auto-completion</a:t>
            </a:r>
          </a:p>
          <a:p>
            <a:endParaRPr lang="en-US" dirty="0"/>
          </a:p>
          <a:p>
            <a:r>
              <a:rPr lang="en-US" dirty="0"/>
              <a:t>Example ../examples/1.1_Origins</a:t>
            </a:r>
          </a:p>
        </p:txBody>
      </p:sp>
    </p:spTree>
    <p:extLst>
      <p:ext uri="{BB962C8B-B14F-4D97-AF65-F5344CB8AC3E}">
        <p14:creationId xmlns:p14="http://schemas.microsoft.com/office/powerpoint/2010/main" val="195548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-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is a “flavor” or “variant” of JavaScript</a:t>
            </a:r>
          </a:p>
          <a:p>
            <a:r>
              <a:rPr lang="en-US" dirty="0"/>
              <a:t>Some history of TS (</a:t>
            </a:r>
            <a:r>
              <a:rPr lang="en-US" dirty="0">
                <a:hlinkClick r:id="rId2"/>
              </a:rPr>
              <a:t>https://www.youtube.com/watch?v=U6s2pdxebSo&amp;t=441s&amp;ab_channel=OfferZenOrigins</a:t>
            </a:r>
            <a:r>
              <a:rPr lang="en-US" dirty="0"/>
              <a:t>)</a:t>
            </a:r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variables</a:t>
            </a:r>
          </a:p>
          <a:p>
            <a:r>
              <a:rPr lang="en-US" dirty="0"/>
              <a:t>Undefined properties</a:t>
            </a:r>
          </a:p>
          <a:p>
            <a:r>
              <a:rPr lang="en-US" dirty="0"/>
              <a:t>Variables, classes and functions overwriting</a:t>
            </a:r>
          </a:p>
          <a:p>
            <a:r>
              <a:rPr lang="en-US" dirty="0"/>
              <a:t>Code collision</a:t>
            </a:r>
          </a:p>
        </p:txBody>
      </p:sp>
    </p:spTree>
    <p:extLst>
      <p:ext uri="{BB962C8B-B14F-4D97-AF65-F5344CB8AC3E}">
        <p14:creationId xmlns:p14="http://schemas.microsoft.com/office/powerpoint/2010/main" val="233353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+ (few things) = TS (Super set of JS)</a:t>
            </a:r>
          </a:p>
          <a:p>
            <a:r>
              <a:rPr lang="en-US" dirty="0"/>
              <a:t>TS cannot be executed automatically in browsers</a:t>
            </a:r>
          </a:p>
          <a:p>
            <a:r>
              <a:rPr lang="en-US" dirty="0"/>
              <a:t>TS requires to be “</a:t>
            </a:r>
            <a:r>
              <a:rPr lang="en-US" dirty="0" err="1"/>
              <a:t>transpiled</a:t>
            </a:r>
            <a:r>
              <a:rPr lang="en-US" dirty="0"/>
              <a:t>” to be executed by JS engines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CD9CB-8AC5-061E-2694-B83A26B1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352" y="365125"/>
            <a:ext cx="3271993" cy="2070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3123C-6D5E-E415-7D4A-D2C09402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3597275"/>
            <a:ext cx="10182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2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and TS –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Ecosystem 2023 results (</a:t>
            </a:r>
            <a:r>
              <a:rPr lang="en-US" dirty="0">
                <a:hlinkClick r:id="rId2"/>
              </a:rPr>
              <a:t>https://www.jetbrains.com/lp/devecosystem-2023/languages/</a:t>
            </a:r>
            <a:r>
              <a:rPr lang="en-US" dirty="0"/>
              <a:t>)</a:t>
            </a:r>
          </a:p>
          <a:p>
            <a:r>
              <a:rPr lang="en-US" dirty="0"/>
              <a:t>TS Bible (</a:t>
            </a:r>
            <a:r>
              <a:rPr lang="en-US" dirty="0">
                <a:hlinkClick r:id="rId3"/>
              </a:rPr>
              <a:t>https://www.typescriptlang.org/docs/handbook/intro.html</a:t>
            </a:r>
            <a:r>
              <a:rPr lang="en-US" dirty="0"/>
              <a:t>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5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JS (</a:t>
            </a:r>
            <a:r>
              <a:rPr lang="en-US" dirty="0">
                <a:hlinkClick r:id="rId2"/>
              </a:rPr>
              <a:t>https://nodejs.org/en/download/package-manager</a:t>
            </a:r>
            <a:r>
              <a:rPr lang="en-US" dirty="0"/>
              <a:t>)</a:t>
            </a:r>
          </a:p>
          <a:p>
            <a:r>
              <a:rPr lang="en-US" dirty="0"/>
              <a:t>Visual Studio Code (</a:t>
            </a:r>
            <a:r>
              <a:rPr lang="en-US" dirty="0">
                <a:hlinkClick r:id="rId3"/>
              </a:rPr>
              <a:t>https://code.visualstudio.com/download</a:t>
            </a:r>
            <a:r>
              <a:rPr lang="en-US" dirty="0"/>
              <a:t>)</a:t>
            </a:r>
          </a:p>
          <a:p>
            <a:r>
              <a:rPr lang="en-US" dirty="0"/>
              <a:t>Google Chrome (</a:t>
            </a:r>
            <a:r>
              <a:rPr lang="en-US" dirty="0">
                <a:hlinkClick r:id="rId4"/>
              </a:rPr>
              <a:t>https://www.google.com/chrome/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11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397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 Web (West European)</vt:lpstr>
      <vt:lpstr>source-serif-pro</vt:lpstr>
      <vt:lpstr>Office Theme</vt:lpstr>
      <vt:lpstr>JS / TS - Origins</vt:lpstr>
      <vt:lpstr>JS - Origins</vt:lpstr>
      <vt:lpstr>JS - Origins</vt:lpstr>
      <vt:lpstr>JS - Disadvantages</vt:lpstr>
      <vt:lpstr>TS - Origins</vt:lpstr>
      <vt:lpstr>JS – Common Issues</vt:lpstr>
      <vt:lpstr>How does TS work?</vt:lpstr>
      <vt:lpstr>JS and TS – State of the Art</vt:lpstr>
      <vt:lpstr>Installation</vt:lpstr>
      <vt:lpstr>Installation - Global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 - Origins</dc:title>
  <dc:creator>Arcia, Andres</dc:creator>
  <cp:lastModifiedBy>Arcia, Andres</cp:lastModifiedBy>
  <cp:revision>6</cp:revision>
  <dcterms:created xsi:type="dcterms:W3CDTF">2024-10-30T22:07:23Z</dcterms:created>
  <dcterms:modified xsi:type="dcterms:W3CDTF">2024-11-19T17:04:20Z</dcterms:modified>
</cp:coreProperties>
</file>