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60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6lK57Cuk4&amp;ab_channel=Firesh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s2pdxebSo&amp;t=441s&amp;ab_channel=OfferZenOrig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intro.html" TargetMode="External"/><Relationship Id="rId2" Type="http://schemas.openxmlformats.org/officeDocument/2006/relationships/hyperlink" Target="https://www.jetbrains.com/lp/devecosystem-2023/languag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 - Origins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3861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and TS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in 10 days by Brendan </a:t>
            </a:r>
            <a:r>
              <a:rPr lang="en-US" dirty="0" err="1"/>
              <a:t>Eich</a:t>
            </a:r>
            <a:r>
              <a:rPr lang="en-US" dirty="0"/>
              <a:t> in 1985 for Netscape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Originally called Mocha, then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LiveScript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 later JavaScript was declared the official name in December ’95</a:t>
            </a: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JavaScript is a general-purpose scripting language that conforms to the ECMAScript specification</a:t>
            </a:r>
          </a:p>
          <a:p>
            <a:r>
              <a:rPr lang="en-US" dirty="0"/>
              <a:t>Some history of JS (</a:t>
            </a:r>
            <a:r>
              <a:rPr lang="en-US" dirty="0">
                <a:hlinkClick r:id="rId2"/>
              </a:rPr>
              <a:t>https://www.youtube.com/watch?v=Sh6lK57Cuk4&amp;ab_channel=Fireship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and TS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a “flavor” or “variant” of JavaScript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JavaScript (also known as ECMAScript) started its life as a simple scripting language for browsers</a:t>
            </a:r>
          </a:p>
          <a:p>
            <a:r>
              <a:rPr lang="en-US" dirty="0"/>
              <a:t>Some history of TS (</a:t>
            </a:r>
            <a:r>
              <a:rPr lang="en-US" dirty="0">
                <a:hlinkClick r:id="rId2"/>
              </a:rPr>
              <a:t>https://www.youtube.com/watch?v=U6s2pdxebSo&amp;t=441s&amp;ab_channel=OfferZenOrigins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degree is very high</a:t>
            </a:r>
          </a:p>
          <a:p>
            <a:r>
              <a:rPr lang="en-US" dirty="0"/>
              <a:t>There are no variable types</a:t>
            </a:r>
          </a:p>
          <a:p>
            <a:r>
              <a:rPr lang="en-US" dirty="0"/>
              <a:t>Very difficult to see errors at writing time</a:t>
            </a:r>
          </a:p>
          <a:p>
            <a:r>
              <a:rPr lang="en-US" dirty="0"/>
              <a:t>No auto-completion</a:t>
            </a:r>
          </a:p>
          <a:p>
            <a:endParaRPr lang="en-US" dirty="0"/>
          </a:p>
          <a:p>
            <a:r>
              <a:rPr lang="en-US" dirty="0"/>
              <a:t>Example ../examples/1.1_Origins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variables</a:t>
            </a:r>
          </a:p>
          <a:p>
            <a:r>
              <a:rPr lang="en-US" dirty="0"/>
              <a:t>Undefined properties</a:t>
            </a:r>
          </a:p>
          <a:p>
            <a:r>
              <a:rPr lang="en-US" dirty="0"/>
              <a:t>Variables, classes and functions overwriting</a:t>
            </a:r>
          </a:p>
          <a:p>
            <a:r>
              <a:rPr lang="en-US" dirty="0"/>
              <a:t>Code collision</a:t>
            </a:r>
          </a:p>
        </p:txBody>
      </p:sp>
    </p:spTree>
    <p:extLst>
      <p:ext uri="{BB962C8B-B14F-4D97-AF65-F5344CB8AC3E}">
        <p14:creationId xmlns:p14="http://schemas.microsoft.com/office/powerpoint/2010/main" val="233353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+ (few things) = TS (Super set of JS)</a:t>
            </a:r>
          </a:p>
          <a:p>
            <a:r>
              <a:rPr lang="en-US" dirty="0"/>
              <a:t>TS cannot be executed automatically in browsers</a:t>
            </a:r>
          </a:p>
          <a:p>
            <a:r>
              <a:rPr lang="en-US" dirty="0"/>
              <a:t>TS requires to be “</a:t>
            </a:r>
            <a:r>
              <a:rPr lang="en-US" dirty="0" err="1"/>
              <a:t>transpiled</a:t>
            </a:r>
            <a:r>
              <a:rPr lang="en-US" dirty="0"/>
              <a:t>” to be executed by JS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CD9CB-8AC5-061E-2694-B83A26B1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52" y="365125"/>
            <a:ext cx="3271993" cy="207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3123C-6D5E-E415-7D4A-D2C09402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597275"/>
            <a:ext cx="10182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2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and TS –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Ecosystem 2023 results (</a:t>
            </a:r>
            <a:r>
              <a:rPr lang="en-US" dirty="0">
                <a:hlinkClick r:id="rId2"/>
              </a:rPr>
              <a:t>https://www.jetbrains.com/lp/devecosystem-2023/languages/</a:t>
            </a:r>
            <a:r>
              <a:rPr lang="en-US" dirty="0"/>
              <a:t>)</a:t>
            </a:r>
          </a:p>
          <a:p>
            <a:r>
              <a:rPr lang="en-US" dirty="0"/>
              <a:t>TS Bible (</a:t>
            </a:r>
            <a:r>
              <a:rPr lang="en-US" dirty="0">
                <a:hlinkClick r:id="rId3"/>
              </a:rPr>
              <a:t>https://www.typescriptlang.org/docs/handbook/intro.html</a:t>
            </a:r>
            <a:r>
              <a:rPr lang="en-US" dirty="0"/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 (</a:t>
            </a:r>
            <a:r>
              <a:rPr lang="en-US" dirty="0">
                <a:hlinkClick r:id="rId2"/>
              </a:rPr>
              <a:t>https://nodejs.org/en/download/package-manager</a:t>
            </a:r>
            <a:r>
              <a:rPr lang="en-US" dirty="0"/>
              <a:t>)</a:t>
            </a:r>
          </a:p>
          <a:p>
            <a:r>
              <a:rPr lang="en-US" dirty="0"/>
              <a:t>Visual Studio Code (</a:t>
            </a:r>
            <a:r>
              <a:rPr lang="en-US" dirty="0">
                <a:hlinkClick r:id="rId3"/>
              </a:rPr>
              <a:t>https://code.visualstudio.com/download</a:t>
            </a:r>
            <a:r>
              <a:rPr lang="en-US" dirty="0"/>
              <a:t>)</a:t>
            </a:r>
          </a:p>
          <a:p>
            <a:r>
              <a:rPr lang="en-US" dirty="0"/>
              <a:t>Google Chrome (</a:t>
            </a:r>
            <a:r>
              <a:rPr lang="en-US" dirty="0">
                <a:hlinkClick r:id="rId4"/>
              </a:rPr>
              <a:t>https://www.google.com/chrome/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-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(</a:t>
            </a:r>
            <a:r>
              <a:rPr lang="en-US" dirty="0">
                <a:hlinkClick r:id="rId2"/>
              </a:rPr>
              <a:t>https://www.typescriptlang.org/download/</a:t>
            </a:r>
            <a:r>
              <a:rPr lang="en-US" dirty="0"/>
              <a:t>)</a:t>
            </a:r>
          </a:p>
          <a:p>
            <a:r>
              <a:rPr lang="en-US" dirty="0"/>
              <a:t>In a command type: “</a:t>
            </a:r>
            <a:r>
              <a:rPr lang="en-US" i="1" dirty="0" err="1"/>
              <a:t>npm</a:t>
            </a:r>
            <a:r>
              <a:rPr lang="en-US" i="1" dirty="0"/>
              <a:t> install -g typescript</a:t>
            </a:r>
            <a:r>
              <a:rPr lang="en-US" dirty="0"/>
              <a:t>”</a:t>
            </a:r>
          </a:p>
          <a:p>
            <a:r>
              <a:rPr lang="en-US" dirty="0"/>
              <a:t>Check installation with “</a:t>
            </a:r>
            <a:r>
              <a:rPr lang="en-US" i="1" dirty="0" err="1"/>
              <a:t>tsc</a:t>
            </a:r>
            <a:r>
              <a:rPr lang="en-US" i="1" dirty="0"/>
              <a:t> --version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Example ../examples/1.2_HelloWorld</a:t>
            </a:r>
          </a:p>
          <a:p>
            <a:r>
              <a:rPr lang="en-US" dirty="0"/>
              <a:t>Example ../examples/1.3_TSConfig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Web (West European)</vt:lpstr>
      <vt:lpstr>source-serif-pro</vt:lpstr>
      <vt:lpstr>Office Theme</vt:lpstr>
      <vt:lpstr>TS - Origins</vt:lpstr>
      <vt:lpstr>JS and TS - Origins</vt:lpstr>
      <vt:lpstr>JS and TS - Origins</vt:lpstr>
      <vt:lpstr>JS - Disadvantages</vt:lpstr>
      <vt:lpstr>JS – Common Issues</vt:lpstr>
      <vt:lpstr>How does TS work?</vt:lpstr>
      <vt:lpstr>JS and TS – State of the Art</vt:lpstr>
      <vt:lpstr>Installation</vt:lpstr>
      <vt:lpstr>Installation - Global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3</cp:revision>
  <dcterms:created xsi:type="dcterms:W3CDTF">2024-10-30T22:07:23Z</dcterms:created>
  <dcterms:modified xsi:type="dcterms:W3CDTF">2024-11-13T22:42:26Z</dcterms:modified>
</cp:coreProperties>
</file>