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86EB-D354-3254-080C-743A76B81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ED681-50A3-C35C-EEFA-945FA6EE7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95CE8-DFB9-B1C3-F440-059DA48A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FD384-938C-FA36-0C84-B54B0AC8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8AF80-A85E-E476-AE6A-F88D97F0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7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6FB8-018C-8AFA-C09F-409950A2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AFFDB-3E8F-BC74-538E-9423AF250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EDA56-8A4A-96D2-AF29-805BFD1A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6C4FD-66C8-E432-D8D0-4E6128F7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EBC1A-8418-9B73-8CBF-12C2FD22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2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DA4A2-31E0-8AC9-1976-60EFB7B00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C229C-63AB-2972-23F3-ACF2DA397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BBAB-D1C4-DB7A-3F78-BD600256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CB99-6FA0-72D8-93C8-62B394DF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46852-B195-1FE2-0869-6877A834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9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E22A-D2AA-B495-3940-74980FA4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D64F-456B-C828-2AEE-979D49ED8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1BD1-6660-785B-BDDF-DD9599DE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79078-6FDE-005A-8E5D-20A06D33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9E86C-548B-FC36-932E-8134A918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2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1ECD-919C-B649-2F0B-5BABEB1C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57208-8E8F-2AD9-287C-57DADD3DC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8CC3-B309-95CD-FA70-A39E18C2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56972-C65A-6853-ECEF-456396E7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7650E-352E-4B41-DEE3-FA5E67F4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3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EFC3-D858-5466-A71E-63F02980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5FF6-2221-E90C-01AD-37C505870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9F93-3E39-D5AB-D945-F0315C69B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CE6A7-BB9B-9357-A277-C376A464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2D7C8-2A70-C67C-8749-DE2F2078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CFACD-131F-A2A5-F970-F6DEFD72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0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326F-8C27-BC67-A89B-8D3712AA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84B97-EE82-BD17-867B-0FEFF8CEC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7472F-902C-E48B-0292-778125597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3A0CC-C348-EED5-3A78-CA3D005BE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0412C-A30C-98C7-1C0E-890624696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4C1D5-DB42-0B5C-9FAA-62971448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B43C1-4D18-12C3-2980-FA52CFEA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205EB-AB01-EDC5-2D4F-20818CCE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0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7AB7-23DC-86F7-33A1-4DA39D0E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F0840-8F1A-B7E2-C81E-04A7C3FD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0CE98-BE5B-B284-4097-0ABF378B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A62CB-4854-8194-B7BB-6398C688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4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E6B23-943B-628D-34A3-4289F5F8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E4063-5EB1-1699-B83C-E3F63385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40F68-64F4-5696-60BE-10034D80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0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B196-6BDC-60E5-ED88-D11B38C8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1C1D0-D45D-3451-12E5-DD77F4AD3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1BF06-F0CD-70BB-5164-B574FF88F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3B47-56C5-20A6-5B51-E77B248C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4C797-CED1-8024-4293-D07EAF83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66450-DD55-27D3-AEFB-4F0EEAAD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4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F76C-44F6-DFF9-DE16-0E8B25C0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EB0A0-333D-EF4C-7EB1-B09253BDB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3E435-E7FC-9C3B-4171-33D71D84A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52EC4-E5B2-F781-9353-BA45245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F5415-F7B0-E7B5-CB0A-5AD0F739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C8BEC-0ECB-9154-F499-DF27476C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9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09AE4-6654-DDDA-C237-2F6E5812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273E-1410-8F66-3991-6C335F0B7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19762-3DE8-3FE5-2B96-0D2505FB7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BD699-7A79-4FA7-996C-E5C2C014420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C8D0-6111-D992-8D6D-AE86ACA26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12070-F18D-7C45-26CE-C89D8F906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7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cs/handbook/2/everyday-typ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6s2pdxebSo&amp;t=441s&amp;ab_channel=OfferZenOrigi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D7F4-1BE9-7630-BE2C-234A8AB5C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TS –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6177F-2C7A-EAE4-4E86-C4E484A16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Andrés Arcia Benavides</a:t>
            </a:r>
          </a:p>
        </p:txBody>
      </p:sp>
    </p:spTree>
    <p:extLst>
      <p:ext uri="{BB962C8B-B14F-4D97-AF65-F5344CB8AC3E}">
        <p14:creationId xmlns:p14="http://schemas.microsoft.com/office/powerpoint/2010/main" val="38618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–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 (</a:t>
            </a:r>
            <a:r>
              <a:rPr lang="en-US" dirty="0">
                <a:hlinkClick r:id="rId2"/>
              </a:rPr>
              <a:t>https://www.typescriptlang.org/docs/handbook/2/everyday-types.html</a:t>
            </a:r>
            <a:r>
              <a:rPr lang="en-US" dirty="0"/>
              <a:t>)</a:t>
            </a:r>
            <a:endParaRPr lang="en-US" b="0" i="0" dirty="0">
              <a:solidFill>
                <a:srgbClr val="000000"/>
              </a:solidFill>
              <a:effectLst/>
              <a:latin typeface="Segoe UI Web (West European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2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–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Primitives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Symbol</a:t>
            </a:r>
          </a:p>
          <a:p>
            <a:pPr lvl="1"/>
            <a:endParaRPr lang="en-US" dirty="0"/>
          </a:p>
          <a:p>
            <a:r>
              <a:rPr lang="en-US" dirty="0"/>
              <a:t>Composed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35349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avoid as possible type infer and use types accordingly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 Web (West European)"/>
              </a:rPr>
              <a:t>JavaScript (also known as ECMAScript) started its life as a simple scripting language for browsers</a:t>
            </a:r>
          </a:p>
          <a:p>
            <a:r>
              <a:rPr lang="en-US" dirty="0"/>
              <a:t>Some history of TS (</a:t>
            </a:r>
            <a:r>
              <a:rPr lang="en-US" dirty="0">
                <a:hlinkClick r:id="rId2"/>
              </a:rPr>
              <a:t>https://www.youtube.com/watch?v=U6s2pdxebSo&amp;t=441s&amp;ab_channel=OfferZenOrigins</a:t>
            </a:r>
            <a:r>
              <a:rPr lang="en-US" dirty="0"/>
              <a:t>)</a:t>
            </a:r>
            <a:endParaRPr lang="en-US" b="0" i="0" dirty="0">
              <a:solidFill>
                <a:srgbClr val="000000"/>
              </a:solidFill>
              <a:effectLst/>
              <a:latin typeface="Segoe UI Web (West European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104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Web (West European)</vt:lpstr>
      <vt:lpstr>Office Theme</vt:lpstr>
      <vt:lpstr>TS – Data Types</vt:lpstr>
      <vt:lpstr>TS – Data Types</vt:lpstr>
      <vt:lpstr>TS – Data Types</vt:lpstr>
      <vt:lpstr>Infer Data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 - Origins</dc:title>
  <dc:creator>Arcia, Andres</dc:creator>
  <cp:lastModifiedBy>Arcia, Andres</cp:lastModifiedBy>
  <cp:revision>4</cp:revision>
  <dcterms:created xsi:type="dcterms:W3CDTF">2024-10-30T22:07:23Z</dcterms:created>
  <dcterms:modified xsi:type="dcterms:W3CDTF">2024-11-14T03:14:51Z</dcterms:modified>
</cp:coreProperties>
</file>