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0" autoAdjust="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1326" y="-84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B75761-7C48-4337-85E8-87D4C483F3E9}" type="datetimeFigureOut">
              <a:rPr lang="es-ES" smtClean="0"/>
              <a:t>06/07/2015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9145A56-C534-44D3-8716-D1A21E2FD8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7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5A56-C534-44D3-8716-D1A21E2FD8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1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5A56-C534-44D3-8716-D1A21E2FD81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1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QLA Processing Framework Prototype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A short overview</a:t>
            </a:r>
          </a:p>
          <a:p>
            <a:endParaRPr lang="es-ES" sz="1400"/>
          </a:p>
          <a:p>
            <a:endParaRPr lang="es-ES" sz="1400"/>
          </a:p>
          <a:p>
            <a:r>
              <a:rPr lang="es-ES" sz="1400"/>
              <a:t>J C González – Jul 2015</a:t>
            </a:r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Prototype Architecture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503097" y="2304947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41295" y="2304947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80135" y="230494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0135" y="1154956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</a:t>
            </a:r>
            <a:endParaRPr lang="es-ES" sz="1000"/>
          </a:p>
        </p:txBody>
      </p:sp>
      <p:sp>
        <p:nvSpPr>
          <p:cNvPr id="7" name="Rectángulo 6"/>
          <p:cNvSpPr/>
          <p:nvPr/>
        </p:nvSpPr>
        <p:spPr>
          <a:xfrm>
            <a:off x="1297730" y="3429000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03097" y="3429000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Orchestrator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TaskOrc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722331" y="3429000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339752" y="4026753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1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39752" y="4837708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N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1439791" y="5525709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2893572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4829971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791399" y="447226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337543" y="5469356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21" name="Conector recto de flecha 20"/>
          <p:cNvCxnSpPr>
            <a:stCxn id="10" idx="1"/>
          </p:cNvCxnSpPr>
          <p:nvPr/>
        </p:nvCxnSpPr>
        <p:spPr>
          <a:xfrm flipH="1">
            <a:off x="2302156" y="4292070"/>
            <a:ext cx="503759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1"/>
          </p:cNvCxnSpPr>
          <p:nvPr/>
        </p:nvCxnSpPr>
        <p:spPr>
          <a:xfrm flipH="1">
            <a:off x="5281232" y="5103025"/>
            <a:ext cx="205852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3"/>
          </p:cNvCxnSpPr>
          <p:nvPr/>
        </p:nvCxnSpPr>
        <p:spPr>
          <a:xfrm flipV="1">
            <a:off x="2083420" y="4292070"/>
            <a:ext cx="0" cy="123363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3537201" y="4664773"/>
            <a:ext cx="0" cy="8643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5473600" y="5190050"/>
            <a:ext cx="0" cy="3391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 rot="900402">
            <a:off x="1878175" y="4683728"/>
            <a:ext cx="3898225" cy="95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angular 41"/>
          <p:cNvCxnSpPr>
            <a:stCxn id="6" idx="3"/>
            <a:endCxn id="3" idx="0"/>
          </p:cNvCxnSpPr>
          <p:nvPr/>
        </p:nvCxnSpPr>
        <p:spPr>
          <a:xfrm>
            <a:off x="2410963" y="1420273"/>
            <a:ext cx="1707548" cy="88467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2410963" y="24931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410963" y="267686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735165" y="249654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735165" y="26803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528558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528558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4747794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747794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953159" y="3694317"/>
            <a:ext cx="1617421" cy="597753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953159" y="3694317"/>
            <a:ext cx="1617421" cy="1408708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5473600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3537201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2083420" y="5823627"/>
            <a:ext cx="0" cy="39345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180135" y="6036766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Host File System</a:t>
            </a:r>
          </a:p>
        </p:txBody>
      </p:sp>
      <p:grpSp>
        <p:nvGrpSpPr>
          <p:cNvPr id="76" name="Agrupar 75"/>
          <p:cNvGrpSpPr/>
          <p:nvPr/>
        </p:nvGrpSpPr>
        <p:grpSpPr>
          <a:xfrm rot="19827909">
            <a:off x="2478539" y="3026894"/>
            <a:ext cx="1092134" cy="183760"/>
            <a:chOff x="4725640" y="2648945"/>
            <a:chExt cx="1092134" cy="183760"/>
          </a:xfrm>
        </p:grpSpPr>
        <p:cxnSp>
          <p:nvCxnSpPr>
            <p:cNvPr id="74" name="Conector recto de flecha 73"/>
            <p:cNvCxnSpPr/>
            <p:nvPr/>
          </p:nvCxnSpPr>
          <p:spPr>
            <a:xfrm flipH="1">
              <a:off x="4725640" y="264894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4725640" y="283270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/>
          <p:cNvGrpSpPr/>
          <p:nvPr/>
        </p:nvGrpSpPr>
        <p:grpSpPr>
          <a:xfrm rot="5400000">
            <a:off x="3792239" y="3040410"/>
            <a:ext cx="593419" cy="183761"/>
            <a:chOff x="4738269" y="3757819"/>
            <a:chExt cx="974540" cy="183760"/>
          </a:xfrm>
        </p:grpSpPr>
        <p:cxnSp>
          <p:nvCxnSpPr>
            <p:cNvPr id="77" name="Conector recto de flecha 76"/>
            <p:cNvCxnSpPr/>
            <p:nvPr/>
          </p:nvCxnSpPr>
          <p:spPr>
            <a:xfrm flipH="1">
              <a:off x="4738269" y="3757819"/>
              <a:ext cx="974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4738269" y="3941579"/>
              <a:ext cx="974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/>
          <p:cNvSpPr txBox="1"/>
          <p:nvPr/>
        </p:nvSpPr>
        <p:spPr>
          <a:xfrm>
            <a:off x="4078910" y="1601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INDATA</a:t>
            </a:r>
          </a:p>
          <a:p>
            <a:r>
              <a:rPr lang="es-ES" sz="600"/>
              <a:t>DATA_RQST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951654" y="265253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46139" y="2138534"/>
            <a:ext cx="106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START / STOP</a:t>
            </a:r>
          </a:p>
          <a:p>
            <a:pPr algn="ctr"/>
            <a:r>
              <a:rPr lang="es-ES" sz="600"/>
              <a:t>TSK_PROC / TSK_RES</a:t>
            </a:r>
          </a:p>
          <a:p>
            <a:pPr algn="ctr"/>
            <a:r>
              <a:rPr lang="es-ES" sz="600"/>
              <a:t>DATA_INFO / MONIT_INFO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4141629" y="291207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385266" y="305753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/>
              <a:t>START / STOP</a:t>
            </a:r>
          </a:p>
          <a:p>
            <a:pPr algn="r"/>
            <a:r>
              <a:rPr lang="es-ES" sz="600"/>
              <a:t>INDATA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961290" y="3180665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2027756" y="2913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                 START / STOP</a:t>
            </a:r>
          </a:p>
          <a:p>
            <a:r>
              <a:rPr lang="es-ES" sz="600"/>
              <a:t>                   INDATA   </a:t>
            </a:r>
          </a:p>
          <a:p>
            <a:r>
              <a:rPr lang="es-ES" sz="600"/>
              <a:t>DATA_RQST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727048" y="3773499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893572" y="334218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DATA_RQST</a:t>
            </a:r>
            <a:br>
              <a:rPr lang="es-ES" sz="600"/>
            </a:br>
            <a:r>
              <a:rPr lang="es-ES" sz="600"/>
              <a:t>TSK_RES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998716" y="350710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59043" y="51411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292664" y="1235607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START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557582" y="2650914"/>
            <a:ext cx="6719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STOP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992009" y="34147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961553" y="37749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952614" y="2320627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rot="1772091">
            <a:off x="4701156" y="3100723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697299" y="30623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3375" y="2844090"/>
            <a:ext cx="476250" cy="20925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External Archive</a:t>
            </a:r>
            <a:endParaRPr lang="es-ES" sz="1200" b="1" dirty="0"/>
          </a:p>
        </p:txBody>
      </p: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809625" y="3694317"/>
            <a:ext cx="48810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Task Orchestration Rules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402" y="2101107"/>
            <a:ext cx="8843158" cy="2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qpf</a:t>
              </a:r>
            </a:p>
            <a:p>
              <a:pPr algn="ctr"/>
              <a:r>
                <a:rPr lang="es-ES" sz="700" b="1"/>
                <a:t>&lt;&lt;executable&gt;&gt;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  <a:p>
              <a:pPr algn="ctr"/>
              <a:r>
                <a:rPr lang="es-ES" sz="700" b="1"/>
                <a:t>&lt;&lt;executable&gt;&gt;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41281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Components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14774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928472" y="3370283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2932300"/>
            <a:ext cx="753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create/spawn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18031" y="3154839"/>
            <a:ext cx="76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create/spawn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66052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445082"/>
            <a:ext cx="3562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fork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267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LAUNCH AND PREPARATION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242991" y="4139655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8031" y="4550354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42673" y="4379386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4538954" y="4790085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253432" y="4355099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28472" y="4765798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853104" y="522912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angular 11"/>
          <p:cNvCxnSpPr>
            <a:stCxn id="59" idx="0"/>
            <a:endCxn id="59" idx="3"/>
          </p:cNvCxnSpPr>
          <p:nvPr/>
        </p:nvCxnSpPr>
        <p:spPr>
          <a:xfrm rot="16200000" flipH="1">
            <a:off x="871125" y="526205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138576" y="5148974"/>
            <a:ext cx="367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wait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842301" y="3551499"/>
            <a:ext cx="2209384" cy="44687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/>
              <a:t>sinchronisation</a:t>
            </a:r>
          </a:p>
        </p:txBody>
      </p:sp>
    </p:spTree>
    <p:extLst>
      <p:ext uri="{BB962C8B-B14F-4D97-AF65-F5344CB8AC3E}">
        <p14:creationId xmlns:p14="http://schemas.microsoft.com/office/powerpoint/2010/main" val="27153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8929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LogMng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4943580" y="1787510"/>
            <a:ext cx="923544" cy="4296295"/>
            <a:chOff x="1168111" y="1348472"/>
            <a:chExt cx="914400" cy="4296295"/>
          </a:xfrm>
        </p:grpSpPr>
        <p:sp>
          <p:nvSpPr>
            <p:cNvPr id="20" name="Rectángulo 19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21" name="Conector recto 20"/>
            <p:cNvCxnSpPr>
              <a:stCxn id="20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7044860" y="1787510"/>
            <a:ext cx="923544" cy="4296295"/>
            <a:chOff x="1168111" y="1348472"/>
            <a:chExt cx="914400" cy="4296295"/>
          </a:xfrm>
        </p:grpSpPr>
        <p:sp>
          <p:nvSpPr>
            <p:cNvPr id="26" name="Rectángulo 25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27" name="Conector recto 26"/>
            <p:cNvCxnSpPr>
              <a:stCxn id="26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36726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253432" y="3777963"/>
            <a:ext cx="208039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253432" y="4188662"/>
            <a:ext cx="314147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253432" y="4599361"/>
            <a:ext cx="419211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8095500" y="1787510"/>
            <a:ext cx="923544" cy="4296295"/>
            <a:chOff x="1168111" y="1348472"/>
            <a:chExt cx="914400" cy="4296295"/>
          </a:xfrm>
        </p:grpSpPr>
        <p:sp>
          <p:nvSpPr>
            <p:cNvPr id="38" name="Rectángulo 3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TaskAg(s)</a:t>
              </a:r>
            </a:p>
          </p:txBody>
        </p:sp>
        <p:cxnSp>
          <p:nvCxnSpPr>
            <p:cNvPr id="39" name="Conector recto 38"/>
            <p:cNvCxnSpPr>
              <a:stCxn id="3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/>
          <p:cNvCxnSpPr/>
          <p:nvPr/>
        </p:nvCxnSpPr>
        <p:spPr>
          <a:xfrm>
            <a:off x="2253432" y="5010060"/>
            <a:ext cx="524275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53432" y="5420761"/>
            <a:ext cx="628295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3151820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2242991" y="3562519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242991" y="3973218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242991" y="43839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242991" y="4794616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2242991" y="52053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88004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66460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>
                <a:solidFill>
                  <a:srgbClr val="3F8DE2"/>
                </a:solidFill>
              </a:rPr>
              <a:t>START Signal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START</a:t>
            </a:r>
          </a:p>
        </p:txBody>
      </p:sp>
    </p:spTree>
    <p:extLst>
      <p:ext uri="{BB962C8B-B14F-4D97-AF65-F5344CB8AC3E}">
        <p14:creationId xmlns:p14="http://schemas.microsoft.com/office/powerpoint/2010/main" val="191588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454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3367264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770872" y="3631016"/>
            <a:ext cx="367728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15182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760431" y="341557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MSG_INDATA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28800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205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EXTERNAL DATA INJECTION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267604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sp>
        <p:nvSpPr>
          <p:cNvPr id="25" name="Rectángulo 58"/>
          <p:cNvSpPr/>
          <p:nvPr/>
        </p:nvSpPr>
        <p:spPr>
          <a:xfrm>
            <a:off x="4558554" y="392151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angular 11"/>
          <p:cNvCxnSpPr>
            <a:stCxn id="25" idx="0"/>
            <a:endCxn id="25" idx="3"/>
          </p:cNvCxnSpPr>
          <p:nvPr/>
        </p:nvCxnSpPr>
        <p:spPr>
          <a:xfrm rot="16200000" flipH="1">
            <a:off x="4576575" y="395444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59"/>
          <p:cNvSpPr txBox="1"/>
          <p:nvPr/>
        </p:nvSpPr>
        <p:spPr>
          <a:xfrm>
            <a:off x="4844026" y="3841364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smtClean="0"/>
              <a:t>store</a:t>
            </a:r>
            <a:endParaRPr lang="es-ES" dirty="0"/>
          </a:p>
        </p:txBody>
      </p:sp>
      <p:sp>
        <p:nvSpPr>
          <p:cNvPr id="28" name="Rectángulo 58"/>
          <p:cNvSpPr/>
          <p:nvPr/>
        </p:nvSpPr>
        <p:spPr>
          <a:xfrm>
            <a:off x="6405034" y="4343297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angular 11"/>
          <p:cNvCxnSpPr>
            <a:stCxn id="28" idx="0"/>
            <a:endCxn id="28" idx="3"/>
          </p:cNvCxnSpPr>
          <p:nvPr/>
        </p:nvCxnSpPr>
        <p:spPr>
          <a:xfrm rot="16200000" flipH="1">
            <a:off x="6423055" y="4376234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59"/>
          <p:cNvSpPr txBox="1"/>
          <p:nvPr/>
        </p:nvSpPr>
        <p:spPr>
          <a:xfrm>
            <a:off x="6690506" y="426314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c</a:t>
            </a:r>
            <a:r>
              <a:rPr lang="es-ES" dirty="0" err="1" smtClean="0"/>
              <a:t>heck</a:t>
            </a:r>
            <a:r>
              <a:rPr lang="es-ES" dirty="0" smtClean="0"/>
              <a:t> rules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5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(IV)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55023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 </a:t>
              </a:r>
              <a:r>
                <a:rPr lang="es-ES" sz="1000" b="1" i="1"/>
                <a:t>i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4043539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83762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MSG_TASK_PROC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33753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19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PROCESSING RULE FIRING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317134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MSG_TASK_PROC</a:t>
            </a:r>
            <a:endParaRPr lang="es-ES" sz="800" dirty="0"/>
          </a:p>
        </p:txBody>
      </p:sp>
      <p:sp>
        <p:nvSpPr>
          <p:cNvPr id="17" name="Rectángulo 58"/>
          <p:cNvSpPr/>
          <p:nvPr/>
        </p:nvSpPr>
        <p:spPr>
          <a:xfrm>
            <a:off x="862629" y="25430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angular 11"/>
          <p:cNvCxnSpPr>
            <a:stCxn id="17" idx="0"/>
            <a:endCxn id="17" idx="3"/>
          </p:cNvCxnSpPr>
          <p:nvPr/>
        </p:nvCxnSpPr>
        <p:spPr>
          <a:xfrm rot="16200000" flipH="1">
            <a:off x="880650" y="25760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59"/>
          <p:cNvSpPr txBox="1"/>
          <p:nvPr/>
        </p:nvSpPr>
        <p:spPr>
          <a:xfrm>
            <a:off x="1148101" y="246292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c</a:t>
            </a:r>
            <a:r>
              <a:rPr lang="es-ES" dirty="0" err="1" smtClean="0"/>
              <a:t>heck</a:t>
            </a:r>
            <a:r>
              <a:rPr lang="es-ES" dirty="0" smtClean="0"/>
              <a:t> rules</a:t>
            </a:r>
            <a:endParaRPr lang="es-ES" dirty="0"/>
          </a:p>
        </p:txBody>
      </p:sp>
      <p:sp>
        <p:nvSpPr>
          <p:cNvPr id="20" name="Rectángulo 58"/>
          <p:cNvSpPr/>
          <p:nvPr/>
        </p:nvSpPr>
        <p:spPr>
          <a:xfrm>
            <a:off x="862629" y="29621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11"/>
          <p:cNvCxnSpPr>
            <a:stCxn id="20" idx="0"/>
            <a:endCxn id="20" idx="3"/>
          </p:cNvCxnSpPr>
          <p:nvPr/>
        </p:nvCxnSpPr>
        <p:spPr>
          <a:xfrm rot="16200000" flipH="1">
            <a:off x="880650" y="29951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59"/>
          <p:cNvSpPr txBox="1"/>
          <p:nvPr/>
        </p:nvSpPr>
        <p:spPr>
          <a:xfrm>
            <a:off x="1148101" y="2882024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/>
              <a:t>r</a:t>
            </a:r>
            <a:r>
              <a:rPr lang="es-ES" dirty="0" smtClean="0"/>
              <a:t>ule </a:t>
            </a:r>
            <a:r>
              <a:rPr lang="es-ES" dirty="0" err="1" smtClean="0"/>
              <a:t>fired</a:t>
            </a:r>
            <a:endParaRPr lang="es-ES" dirty="0"/>
          </a:p>
        </p:txBody>
      </p:sp>
      <p:grpSp>
        <p:nvGrpSpPr>
          <p:cNvPr id="26" name="Agrupar 12"/>
          <p:cNvGrpSpPr/>
          <p:nvPr/>
        </p:nvGrpSpPr>
        <p:grpSpPr>
          <a:xfrm>
            <a:off x="5688548" y="1787510"/>
            <a:ext cx="923544" cy="4296295"/>
            <a:chOff x="1168111" y="1348472"/>
            <a:chExt cx="914400" cy="4296295"/>
          </a:xfrm>
        </p:grpSpPr>
        <p:sp>
          <p:nvSpPr>
            <p:cNvPr id="2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script</a:t>
              </a:r>
              <a:endParaRPr lang="es-ES" sz="1000" b="1" i="1" dirty="0"/>
            </a:p>
          </p:txBody>
        </p:sp>
        <p:cxnSp>
          <p:nvCxnSpPr>
            <p:cNvPr id="28" name="Conector recto 14"/>
            <p:cNvCxnSpPr>
              <a:stCxn id="2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ángulo 58"/>
          <p:cNvSpPr/>
          <p:nvPr/>
        </p:nvSpPr>
        <p:spPr>
          <a:xfrm>
            <a:off x="2709473" y="36098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angular 11"/>
          <p:cNvCxnSpPr>
            <a:stCxn id="30" idx="0"/>
            <a:endCxn id="30" idx="3"/>
          </p:cNvCxnSpPr>
          <p:nvPr/>
        </p:nvCxnSpPr>
        <p:spPr>
          <a:xfrm rot="16200000" flipH="1">
            <a:off x="2727494" y="36428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59"/>
          <p:cNvSpPr txBox="1"/>
          <p:nvPr/>
        </p:nvSpPr>
        <p:spPr>
          <a:xfrm>
            <a:off x="2994945" y="3529724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a</a:t>
            </a:r>
            <a:r>
              <a:rPr lang="es-ES" dirty="0" err="1" smtClean="0"/>
              <a:t>gent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/>
          </a:p>
        </p:txBody>
      </p:sp>
      <p:sp>
        <p:nvSpPr>
          <p:cNvPr id="33" name="Rectángulo 58"/>
          <p:cNvSpPr/>
          <p:nvPr/>
        </p:nvSpPr>
        <p:spPr>
          <a:xfrm>
            <a:off x="4570797" y="4248047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angular 11"/>
          <p:cNvCxnSpPr>
            <a:stCxn id="33" idx="0"/>
            <a:endCxn id="33" idx="3"/>
          </p:cNvCxnSpPr>
          <p:nvPr/>
        </p:nvCxnSpPr>
        <p:spPr>
          <a:xfrm rot="16200000" flipH="1">
            <a:off x="4588818" y="4280984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59"/>
          <p:cNvSpPr txBox="1"/>
          <p:nvPr/>
        </p:nvSpPr>
        <p:spPr>
          <a:xfrm>
            <a:off x="4856269" y="4167899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t</a:t>
            </a:r>
            <a:r>
              <a:rPr lang="es-ES" dirty="0" err="1" smtClean="0"/>
              <a:t>ask</a:t>
            </a:r>
            <a:r>
              <a:rPr lang="es-ES" dirty="0" smtClean="0"/>
              <a:t> </a:t>
            </a:r>
            <a:r>
              <a:rPr lang="es-ES" dirty="0" err="1" smtClean="0"/>
              <a:t>preaparation</a:t>
            </a:r>
            <a:endParaRPr lang="es-ES" dirty="0"/>
          </a:p>
        </p:txBody>
      </p:sp>
      <p:grpSp>
        <p:nvGrpSpPr>
          <p:cNvPr id="36" name="Agrupar 12"/>
          <p:cNvGrpSpPr/>
          <p:nvPr/>
        </p:nvGrpSpPr>
        <p:grpSpPr>
          <a:xfrm>
            <a:off x="7203023" y="1787510"/>
            <a:ext cx="923544" cy="4296295"/>
            <a:chOff x="1168111" y="1348472"/>
            <a:chExt cx="914400" cy="4296295"/>
          </a:xfrm>
        </p:grpSpPr>
        <p:sp>
          <p:nvSpPr>
            <p:cNvPr id="3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 </a:t>
              </a:r>
              <a:r>
                <a:rPr lang="es-ES" sz="1000" b="1" dirty="0" err="1" smtClean="0"/>
                <a:t>container</a:t>
              </a:r>
              <a:endParaRPr lang="es-ES" sz="1000" b="1" i="1" dirty="0"/>
            </a:p>
          </p:txBody>
        </p:sp>
        <p:cxnSp>
          <p:nvCxnSpPr>
            <p:cNvPr id="38" name="Conector recto 14"/>
            <p:cNvCxnSpPr>
              <a:stCxn id="3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28"/>
          <p:cNvCxnSpPr/>
          <p:nvPr/>
        </p:nvCxnSpPr>
        <p:spPr>
          <a:xfrm>
            <a:off x="4611574" y="4700764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59"/>
          <p:cNvSpPr txBox="1"/>
          <p:nvPr/>
        </p:nvSpPr>
        <p:spPr>
          <a:xfrm>
            <a:off x="4837219" y="450969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 script launch</a:t>
            </a:r>
            <a:endParaRPr lang="es-ES" dirty="0"/>
          </a:p>
        </p:txBody>
      </p:sp>
      <p:cxnSp>
        <p:nvCxnSpPr>
          <p:cNvPr id="43" name="Conector recto de flecha 28"/>
          <p:cNvCxnSpPr/>
          <p:nvPr/>
        </p:nvCxnSpPr>
        <p:spPr>
          <a:xfrm>
            <a:off x="6150320" y="4837800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59"/>
          <p:cNvSpPr txBox="1"/>
          <p:nvPr/>
        </p:nvSpPr>
        <p:spPr>
          <a:xfrm>
            <a:off x="6252140" y="4646731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smtClean="0"/>
              <a:t>Container execution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2242855" y="5172074"/>
            <a:ext cx="5739095" cy="1066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/>
              <a:t>l</a:t>
            </a:r>
            <a:r>
              <a:rPr lang="en-US" sz="800" dirty="0" smtClean="0"/>
              <a:t>oop: monitoring</a:t>
            </a:r>
            <a:endParaRPr lang="es-ES" sz="800" dirty="0"/>
          </a:p>
        </p:txBody>
      </p:sp>
      <p:cxnSp>
        <p:nvCxnSpPr>
          <p:cNvPr id="45" name="Conector recto de flecha 28"/>
          <p:cNvCxnSpPr/>
          <p:nvPr/>
        </p:nvCxnSpPr>
        <p:spPr>
          <a:xfrm>
            <a:off x="4606354" y="5532090"/>
            <a:ext cx="304800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7"/>
          <p:cNvSpPr txBox="1"/>
          <p:nvPr/>
        </p:nvSpPr>
        <p:spPr>
          <a:xfrm>
            <a:off x="4606354" y="5327867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r</a:t>
            </a:r>
            <a:r>
              <a:rPr lang="es-ES" sz="800" dirty="0" err="1" smtClean="0"/>
              <a:t>equest</a:t>
            </a:r>
            <a:r>
              <a:rPr lang="es-ES" sz="800" dirty="0" smtClean="0"/>
              <a:t>  </a:t>
            </a:r>
            <a:r>
              <a:rPr lang="es-ES" sz="800" dirty="0" err="1" smtClean="0"/>
              <a:t>c</a:t>
            </a:r>
            <a:r>
              <a:rPr lang="es-ES" sz="800" dirty="0" err="1" smtClean="0"/>
              <a:t>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49" name="Conector recto de flecha 28"/>
          <p:cNvCxnSpPr/>
          <p:nvPr/>
        </p:nvCxnSpPr>
        <p:spPr>
          <a:xfrm flipH="1" flipV="1">
            <a:off x="4611574" y="5754112"/>
            <a:ext cx="3042780" cy="16103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7"/>
          <p:cNvSpPr txBox="1"/>
          <p:nvPr/>
        </p:nvSpPr>
        <p:spPr>
          <a:xfrm>
            <a:off x="6273810" y="556724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1" name="Conector recto de flecha 28"/>
          <p:cNvCxnSpPr/>
          <p:nvPr/>
        </p:nvCxnSpPr>
        <p:spPr>
          <a:xfrm flipH="1">
            <a:off x="4621755" y="4934358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9"/>
          <p:cNvSpPr txBox="1"/>
          <p:nvPr/>
        </p:nvSpPr>
        <p:spPr>
          <a:xfrm>
            <a:off x="5352225" y="474328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</a:t>
            </a:r>
            <a:r>
              <a:rPr lang="en-US" dirty="0" smtClean="0"/>
              <a:t>ontainer id</a:t>
            </a:r>
            <a:endParaRPr lang="es-ES" dirty="0"/>
          </a:p>
        </p:txBody>
      </p:sp>
      <p:cxnSp>
        <p:nvCxnSpPr>
          <p:cNvPr id="56" name="Conector recto de flecha 28"/>
          <p:cNvCxnSpPr/>
          <p:nvPr/>
        </p:nvCxnSpPr>
        <p:spPr>
          <a:xfrm flipH="1">
            <a:off x="2770872" y="5925857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47"/>
          <p:cNvSpPr txBox="1"/>
          <p:nvPr/>
        </p:nvSpPr>
        <p:spPr>
          <a:xfrm>
            <a:off x="3551006" y="571993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2792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Demo </a:t>
            </a:r>
            <a:r>
              <a:rPr lang="es-ES" sz="2800" dirty="0" err="1"/>
              <a:t>Sequence</a:t>
            </a:r>
            <a:r>
              <a:rPr lang="es-ES" sz="2800" dirty="0"/>
              <a:t> </a:t>
            </a:r>
            <a:r>
              <a:rPr lang="es-ES" sz="2800" dirty="0" err="1"/>
              <a:t>Diagrams</a:t>
            </a:r>
            <a:r>
              <a:rPr lang="es-ES" sz="2800" dirty="0"/>
              <a:t> </a:t>
            </a:r>
            <a:r>
              <a:rPr lang="es-ES" sz="2800" dirty="0" smtClean="0"/>
              <a:t>(V</a:t>
            </a:r>
            <a:r>
              <a:rPr lang="es-ES" sz="2800" dirty="0"/>
              <a:t>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9538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TaskMng</a:t>
              </a:r>
              <a:endParaRPr lang="es-ES" sz="1000" b="1" dirty="0"/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34977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 </a:t>
              </a:r>
              <a:r>
                <a:rPr lang="es-ES" sz="1000" b="1" i="1"/>
                <a:t>i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uadroTexto 56"/>
          <p:cNvSpPr txBox="1"/>
          <p:nvPr/>
        </p:nvSpPr>
        <p:spPr>
          <a:xfrm>
            <a:off x="298768" y="1280532"/>
            <a:ext cx="2394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PROCESSING </a:t>
            </a:r>
            <a:r>
              <a:rPr lang="es-ES" sz="1200" dirty="0" smtClean="0"/>
              <a:t>TASK COMPLETION</a:t>
            </a:r>
            <a:endParaRPr lang="es-ES" sz="1200" dirty="0"/>
          </a:p>
        </p:txBody>
      </p:sp>
      <p:grpSp>
        <p:nvGrpSpPr>
          <p:cNvPr id="36" name="Agrupar 12"/>
          <p:cNvGrpSpPr/>
          <p:nvPr/>
        </p:nvGrpSpPr>
        <p:grpSpPr>
          <a:xfrm>
            <a:off x="5031323" y="1787510"/>
            <a:ext cx="923544" cy="4296295"/>
            <a:chOff x="1168111" y="1348472"/>
            <a:chExt cx="914400" cy="4296295"/>
          </a:xfrm>
        </p:grpSpPr>
        <p:sp>
          <p:nvSpPr>
            <p:cNvPr id="3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 </a:t>
              </a:r>
              <a:r>
                <a:rPr lang="es-ES" sz="1000" b="1" dirty="0" err="1" smtClean="0"/>
                <a:t>container</a:t>
              </a:r>
              <a:endParaRPr lang="es-ES" sz="1000" b="1" i="1" dirty="0"/>
            </a:p>
          </p:txBody>
        </p:sp>
        <p:cxnSp>
          <p:nvCxnSpPr>
            <p:cNvPr id="38" name="Conector recto 14"/>
            <p:cNvCxnSpPr>
              <a:stCxn id="3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288925" y="2533649"/>
            <a:ext cx="5665942" cy="1066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/>
              <a:t>l</a:t>
            </a:r>
            <a:r>
              <a:rPr lang="en-US" sz="800" dirty="0" smtClean="0"/>
              <a:t>oop: monitoring</a:t>
            </a:r>
            <a:endParaRPr lang="es-ES" sz="800" dirty="0"/>
          </a:p>
        </p:txBody>
      </p:sp>
      <p:cxnSp>
        <p:nvCxnSpPr>
          <p:cNvPr id="53" name="Conector recto de flecha 28"/>
          <p:cNvCxnSpPr/>
          <p:nvPr/>
        </p:nvCxnSpPr>
        <p:spPr>
          <a:xfrm>
            <a:off x="3949129" y="2788890"/>
            <a:ext cx="152400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47"/>
          <p:cNvSpPr txBox="1"/>
          <p:nvPr/>
        </p:nvSpPr>
        <p:spPr>
          <a:xfrm>
            <a:off x="3949129" y="2584667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r</a:t>
            </a:r>
            <a:r>
              <a:rPr lang="es-ES" sz="800" dirty="0" err="1" smtClean="0"/>
              <a:t>equest</a:t>
            </a:r>
            <a:r>
              <a:rPr lang="es-ES" sz="800" dirty="0" smtClean="0"/>
              <a:t>  </a:t>
            </a:r>
            <a:r>
              <a:rPr lang="es-ES" sz="800" dirty="0" err="1" smtClean="0"/>
              <a:t>c</a:t>
            </a:r>
            <a:r>
              <a:rPr lang="es-ES" sz="800" dirty="0" err="1" smtClean="0"/>
              <a:t>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6" name="Conector recto de flecha 28"/>
          <p:cNvCxnSpPr/>
          <p:nvPr/>
        </p:nvCxnSpPr>
        <p:spPr>
          <a:xfrm flipH="1" flipV="1">
            <a:off x="3954349" y="3010913"/>
            <a:ext cx="1521296" cy="805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47"/>
          <p:cNvSpPr txBox="1"/>
          <p:nvPr/>
        </p:nvSpPr>
        <p:spPr>
          <a:xfrm>
            <a:off x="4442807" y="2825511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9" name="Conector recto de flecha 28"/>
          <p:cNvCxnSpPr/>
          <p:nvPr/>
        </p:nvCxnSpPr>
        <p:spPr>
          <a:xfrm flipH="1">
            <a:off x="2405208" y="3182657"/>
            <a:ext cx="152655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47"/>
          <p:cNvSpPr txBox="1"/>
          <p:nvPr/>
        </p:nvSpPr>
        <p:spPr>
          <a:xfrm>
            <a:off x="2893781" y="297673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grpSp>
        <p:nvGrpSpPr>
          <p:cNvPr id="61" name="Agrupar 12"/>
          <p:cNvGrpSpPr/>
          <p:nvPr/>
        </p:nvGrpSpPr>
        <p:grpSpPr>
          <a:xfrm>
            <a:off x="6583898" y="1787510"/>
            <a:ext cx="923544" cy="4296295"/>
            <a:chOff x="1168111" y="1348472"/>
            <a:chExt cx="914400" cy="4296295"/>
          </a:xfrm>
        </p:grpSpPr>
        <p:sp>
          <p:nvSpPr>
            <p:cNvPr id="62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DataMng</a:t>
              </a:r>
              <a:endParaRPr lang="es-ES" sz="1000" b="1" i="1" dirty="0"/>
            </a:p>
          </p:txBody>
        </p:sp>
        <p:cxnSp>
          <p:nvCxnSpPr>
            <p:cNvPr id="63" name="Conector recto 14"/>
            <p:cNvCxnSpPr>
              <a:stCxn id="62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12"/>
          <p:cNvGrpSpPr/>
          <p:nvPr/>
        </p:nvGrpSpPr>
        <p:grpSpPr>
          <a:xfrm>
            <a:off x="8050748" y="1787510"/>
            <a:ext cx="923544" cy="4296295"/>
            <a:chOff x="1168111" y="1348472"/>
            <a:chExt cx="914400" cy="4296295"/>
          </a:xfrm>
        </p:grpSpPr>
        <p:sp>
          <p:nvSpPr>
            <p:cNvPr id="65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EvtMng</a:t>
              </a:r>
              <a:endParaRPr lang="es-ES" sz="1000" b="1" i="1" dirty="0"/>
            </a:p>
          </p:txBody>
        </p:sp>
        <p:cxnSp>
          <p:nvCxnSpPr>
            <p:cNvPr id="66" name="Conector recto 14"/>
            <p:cNvCxnSpPr>
              <a:stCxn id="65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de flecha 28"/>
          <p:cNvCxnSpPr/>
          <p:nvPr/>
        </p:nvCxnSpPr>
        <p:spPr>
          <a:xfrm flipH="1">
            <a:off x="914400" y="3399408"/>
            <a:ext cx="152655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uadroTexto 47"/>
          <p:cNvSpPr txBox="1"/>
          <p:nvPr/>
        </p:nvSpPr>
        <p:spPr>
          <a:xfrm>
            <a:off x="1402973" y="3193489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9075" y="3933825"/>
            <a:ext cx="8755217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10050" y="3810000"/>
            <a:ext cx="1076325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/>
              <a:t>Task Completion</a:t>
            </a:r>
            <a:endParaRPr lang="es-ES" sz="900" i="1" dirty="0"/>
          </a:p>
        </p:txBody>
      </p:sp>
      <p:cxnSp>
        <p:nvCxnSpPr>
          <p:cNvPr id="69" name="Conector recto de flecha 28"/>
          <p:cNvCxnSpPr/>
          <p:nvPr/>
        </p:nvCxnSpPr>
        <p:spPr>
          <a:xfrm>
            <a:off x="914400" y="4369603"/>
            <a:ext cx="612082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47"/>
          <p:cNvSpPr txBox="1"/>
          <p:nvPr/>
        </p:nvSpPr>
        <p:spPr>
          <a:xfrm>
            <a:off x="974348" y="4163684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cxnSp>
        <p:nvCxnSpPr>
          <p:cNvPr id="72" name="Conector recto de flecha 28"/>
          <p:cNvCxnSpPr/>
          <p:nvPr/>
        </p:nvCxnSpPr>
        <p:spPr>
          <a:xfrm>
            <a:off x="914400" y="4754125"/>
            <a:ext cx="75928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47"/>
          <p:cNvSpPr txBox="1"/>
          <p:nvPr/>
        </p:nvSpPr>
        <p:spPr>
          <a:xfrm>
            <a:off x="974348" y="4548206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28656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Message</a:t>
            </a:r>
            <a:r>
              <a:rPr lang="es-ES" sz="2800" dirty="0" smtClean="0"/>
              <a:t> </a:t>
            </a:r>
            <a:r>
              <a:rPr lang="es-ES" sz="2800" dirty="0" err="1" smtClean="0"/>
              <a:t>Structure</a:t>
            </a:r>
            <a:endParaRPr lang="es-ES" sz="2800" dirty="0"/>
          </a:p>
        </p:txBody>
      </p:sp>
      <p:sp>
        <p:nvSpPr>
          <p:cNvPr id="5" name="Rectangle 4"/>
          <p:cNvSpPr/>
          <p:nvPr/>
        </p:nvSpPr>
        <p:spPr>
          <a:xfrm>
            <a:off x="1304925" y="1743075"/>
            <a:ext cx="1228725" cy="619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Target Id</a:t>
            </a:r>
            <a:endParaRPr lang="es-E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304924" y="2362200"/>
            <a:ext cx="1228725" cy="619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</a:t>
            </a:r>
            <a:r>
              <a:rPr lang="en-US" sz="1200" b="1" dirty="0" smtClean="0"/>
              <a:t> Type</a:t>
            </a:r>
            <a:endParaRPr lang="es-E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1304923" y="2981325"/>
            <a:ext cx="1228725" cy="180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</a:t>
            </a:r>
            <a:r>
              <a:rPr lang="en-US" sz="1200" b="1" dirty="0" smtClean="0"/>
              <a:t> Content</a:t>
            </a:r>
            <a:endParaRPr lang="es-E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5296" y="1371600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Physical Message Frames</a:t>
            </a:r>
            <a:endParaRPr lang="es-E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1303" y="1929526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1</a:t>
            </a:r>
            <a:endParaRPr lang="es-E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1303" y="254865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2</a:t>
            </a:r>
            <a:endParaRPr lang="es-E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03" y="376308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3</a:t>
            </a:r>
            <a:endParaRPr lang="es-ES" sz="1000" dirty="0"/>
          </a:p>
        </p:txBody>
      </p:sp>
      <p:sp>
        <p:nvSpPr>
          <p:cNvPr id="12" name="Rectangle 11"/>
          <p:cNvSpPr/>
          <p:nvPr/>
        </p:nvSpPr>
        <p:spPr>
          <a:xfrm>
            <a:off x="4114798" y="2052636"/>
            <a:ext cx="1228725" cy="1319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Header</a:t>
            </a:r>
            <a:endParaRPr lang="es-E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114797" y="3371849"/>
            <a:ext cx="1228725" cy="3267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Body</a:t>
            </a:r>
            <a:endParaRPr lang="es-E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6657973" y="1743075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Msg</a:t>
            </a:r>
            <a:r>
              <a:rPr lang="en-US" sz="1000" b="1" dirty="0" smtClean="0"/>
              <a:t> Id</a:t>
            </a:r>
            <a:endParaRPr lang="es-ES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6657973" y="2056354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Msg</a:t>
            </a:r>
            <a:r>
              <a:rPr lang="en-US" sz="1000" b="1" dirty="0" smtClean="0"/>
              <a:t> Version</a:t>
            </a:r>
            <a:endParaRPr lang="es-E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6657973" y="2369633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Source</a:t>
            </a:r>
            <a:endParaRPr lang="es-E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6657973" y="2682912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Destination</a:t>
            </a:r>
            <a:endParaRPr lang="es-E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6657969" y="3309470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Creation</a:t>
            </a:r>
            <a:endParaRPr lang="es-E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6657968" y="3622749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Transmission</a:t>
            </a:r>
            <a:endParaRPr lang="es-E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6657970" y="3936028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Reception</a:t>
            </a:r>
            <a:endParaRPr lang="es-E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6657967" y="4249305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CRC</a:t>
            </a:r>
            <a:endParaRPr lang="es-E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6657973" y="2996191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Path</a:t>
            </a:r>
            <a:endParaRPr lang="es-E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79571" y="1371600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Message Content – JSON encoded</a:t>
            </a:r>
            <a:endParaRPr lang="es-ES" sz="1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3650" y="2052636"/>
            <a:ext cx="1581147" cy="93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1" y="4791075"/>
            <a:ext cx="1581147" cy="184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43523" y="1743076"/>
            <a:ext cx="1314444" cy="30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43523" y="3371849"/>
            <a:ext cx="1314450" cy="11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29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600</TotalTime>
  <Words>296</Words>
  <Application>Microsoft Office PowerPoint</Application>
  <PresentationFormat>On-screen Show (4:3)</PresentationFormat>
  <Paragraphs>165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QLA Processing Framework Prototype</vt:lpstr>
      <vt:lpstr>Prototype Architecture</vt:lpstr>
      <vt:lpstr>Task Orchestration Rules</vt:lpstr>
      <vt:lpstr>Demo Sequence Diagrams (I)</vt:lpstr>
      <vt:lpstr>Demo Sequence Diagrams (II)</vt:lpstr>
      <vt:lpstr>Demo Sequence Diagrams (III)</vt:lpstr>
      <vt:lpstr>Demo Sequence Diagrams (IV)</vt:lpstr>
      <vt:lpstr>Demo Sequence Diagrams (V)</vt:lpstr>
      <vt:lpstr>Message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JCGonzalez</cp:lastModifiedBy>
  <cp:revision>13</cp:revision>
  <cp:lastPrinted>2015-07-06T07:48:09Z</cp:lastPrinted>
  <dcterms:created xsi:type="dcterms:W3CDTF">2015-07-05T20:07:49Z</dcterms:created>
  <dcterms:modified xsi:type="dcterms:W3CDTF">2015-07-06T07:48:42Z</dcterms:modified>
</cp:coreProperties>
</file>