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522" autoAdjust="0"/>
  </p:normalViewPr>
  <p:slideViewPr>
    <p:cSldViewPr snapToGrid="0" snapToObjects="1" showGuides="1">
      <p:cViewPr>
        <p:scale>
          <a:sx n="150" d="100"/>
          <a:sy n="150" d="100"/>
        </p:scale>
        <p:origin x="-522" y="648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QLA </a:t>
            </a:r>
            <a:r>
              <a:rPr lang="es-ES" dirty="0" err="1"/>
              <a:t>Processing</a:t>
            </a:r>
            <a:r>
              <a:rPr lang="es-ES" dirty="0"/>
              <a:t> Framework </a:t>
            </a:r>
            <a:r>
              <a:rPr lang="es-ES" dirty="0" err="1"/>
              <a:t>Prototype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Architecture</a:t>
            </a:r>
            <a:endParaRPr lang="es-ES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J C González – Jul 2015</a:t>
            </a:r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341172" y="2304947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679370" y="2304947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8210" y="230494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18210" y="1154956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</a:t>
            </a:r>
            <a:endParaRPr lang="es-ES" sz="1000"/>
          </a:p>
        </p:txBody>
      </p:sp>
      <p:sp>
        <p:nvSpPr>
          <p:cNvPr id="7" name="Rectángulo 6"/>
          <p:cNvSpPr/>
          <p:nvPr/>
        </p:nvSpPr>
        <p:spPr>
          <a:xfrm>
            <a:off x="1135805" y="3429000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1172" y="3429000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Orchestrator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TaskOrc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60406" y="3429000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177827" y="4026753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1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177827" y="4837708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N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1277866" y="5525709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2731647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4668046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629474" y="447226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175618" y="5469356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21" name="Conector recto de flecha 20"/>
          <p:cNvCxnSpPr>
            <a:stCxn id="10" idx="1"/>
          </p:cNvCxnSpPr>
          <p:nvPr/>
        </p:nvCxnSpPr>
        <p:spPr>
          <a:xfrm flipH="1">
            <a:off x="2140231" y="4292070"/>
            <a:ext cx="503759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1"/>
          </p:cNvCxnSpPr>
          <p:nvPr/>
        </p:nvCxnSpPr>
        <p:spPr>
          <a:xfrm flipH="1">
            <a:off x="5119307" y="5103025"/>
            <a:ext cx="205852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3"/>
          </p:cNvCxnSpPr>
          <p:nvPr/>
        </p:nvCxnSpPr>
        <p:spPr>
          <a:xfrm flipV="1">
            <a:off x="1921495" y="4292070"/>
            <a:ext cx="0" cy="123363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3375276" y="4664773"/>
            <a:ext cx="0" cy="8643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5311675" y="5190050"/>
            <a:ext cx="0" cy="3391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 rot="900402">
            <a:off x="1716250" y="4683728"/>
            <a:ext cx="3898225" cy="95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angular 41"/>
          <p:cNvCxnSpPr>
            <a:stCxn id="6" idx="3"/>
            <a:endCxn id="3" idx="0"/>
          </p:cNvCxnSpPr>
          <p:nvPr/>
        </p:nvCxnSpPr>
        <p:spPr>
          <a:xfrm>
            <a:off x="2249038" y="1420273"/>
            <a:ext cx="1707548" cy="88467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2249038" y="24931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49038" y="267686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573240" y="249654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73240" y="26803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366633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366633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4585869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585869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91234" y="3694317"/>
            <a:ext cx="1617421" cy="597753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91234" y="3694317"/>
            <a:ext cx="1617421" cy="1408708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5311675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3375276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1921495" y="5823627"/>
            <a:ext cx="0" cy="39345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018210" y="6036766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Host File System</a:t>
            </a:r>
          </a:p>
        </p:txBody>
      </p:sp>
      <p:grpSp>
        <p:nvGrpSpPr>
          <p:cNvPr id="76" name="Agrupar 75"/>
          <p:cNvGrpSpPr/>
          <p:nvPr/>
        </p:nvGrpSpPr>
        <p:grpSpPr>
          <a:xfrm rot="19827909">
            <a:off x="2316614" y="3026894"/>
            <a:ext cx="1092134" cy="183760"/>
            <a:chOff x="4725640" y="2648945"/>
            <a:chExt cx="1092134" cy="183760"/>
          </a:xfrm>
        </p:grpSpPr>
        <p:cxnSp>
          <p:nvCxnSpPr>
            <p:cNvPr id="74" name="Conector recto de flecha 73"/>
            <p:cNvCxnSpPr/>
            <p:nvPr/>
          </p:nvCxnSpPr>
          <p:spPr>
            <a:xfrm flipH="1">
              <a:off x="4725640" y="264894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4725640" y="283270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/>
          <p:cNvGrpSpPr/>
          <p:nvPr/>
        </p:nvGrpSpPr>
        <p:grpSpPr>
          <a:xfrm rot="5400000">
            <a:off x="3630314" y="3040410"/>
            <a:ext cx="593419" cy="183761"/>
            <a:chOff x="4738269" y="3757819"/>
            <a:chExt cx="974540" cy="183760"/>
          </a:xfrm>
        </p:grpSpPr>
        <p:cxnSp>
          <p:nvCxnSpPr>
            <p:cNvPr id="77" name="Conector recto de flecha 76"/>
            <p:cNvCxnSpPr/>
            <p:nvPr/>
          </p:nvCxnSpPr>
          <p:spPr>
            <a:xfrm flipH="1">
              <a:off x="4738269" y="3757819"/>
              <a:ext cx="974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4738269" y="3941579"/>
              <a:ext cx="974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/>
          <p:cNvSpPr txBox="1"/>
          <p:nvPr/>
        </p:nvSpPr>
        <p:spPr>
          <a:xfrm>
            <a:off x="3916985" y="1601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INDATA</a:t>
            </a:r>
          </a:p>
          <a:p>
            <a:r>
              <a:rPr lang="es-ES" sz="600"/>
              <a:t>DATA_RQST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789729" y="265253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284214" y="2138534"/>
            <a:ext cx="106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START / STOP</a:t>
            </a:r>
          </a:p>
          <a:p>
            <a:pPr algn="ctr"/>
            <a:r>
              <a:rPr lang="es-ES" sz="600"/>
              <a:t>TSK_PROC / TSK_RES</a:t>
            </a:r>
          </a:p>
          <a:p>
            <a:pPr algn="ctr"/>
            <a:r>
              <a:rPr lang="es-ES" sz="600"/>
              <a:t>DATA_INFO / MONIT_INFO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979704" y="291207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223341" y="305753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/>
              <a:t>START / STOP</a:t>
            </a:r>
          </a:p>
          <a:p>
            <a:pPr algn="r"/>
            <a:r>
              <a:rPr lang="es-ES" sz="600"/>
              <a:t>INDATA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799365" y="3180665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865831" y="2913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                 START / STOP</a:t>
            </a:r>
          </a:p>
          <a:p>
            <a:r>
              <a:rPr lang="es-ES" sz="600"/>
              <a:t>                   INDATA   </a:t>
            </a:r>
          </a:p>
          <a:p>
            <a:r>
              <a:rPr lang="es-ES" sz="600"/>
              <a:t>DATA_RQST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565123" y="3773499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731647" y="334218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DATA_RQST</a:t>
            </a:r>
            <a:br>
              <a:rPr lang="es-ES" sz="600"/>
            </a:br>
            <a:r>
              <a:rPr lang="es-ES" sz="600"/>
              <a:t>TSK_RES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836791" y="350710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11418" y="5169743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130739" y="1235607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START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395657" y="2650914"/>
            <a:ext cx="6719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STOP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830084" y="34147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799628" y="37749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90689" y="2320627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rot="1772091">
            <a:off x="4539231" y="3100723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535374" y="30623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20150701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5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6468704" y="5036952"/>
            <a:ext cx="911290" cy="578299"/>
            <a:chOff x="7224865" y="2923973"/>
            <a:chExt cx="911290" cy="578299"/>
          </a:xfrm>
        </p:grpSpPr>
        <p:cxnSp>
          <p:nvCxnSpPr>
            <p:cNvPr id="24" name="Conector recto de flecha 23"/>
            <p:cNvCxnSpPr/>
            <p:nvPr/>
          </p:nvCxnSpPr>
          <p:spPr>
            <a:xfrm flipH="1">
              <a:off x="8018531" y="3474568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23"/>
            <p:cNvCxnSpPr/>
            <p:nvPr/>
          </p:nvCxnSpPr>
          <p:spPr>
            <a:xfrm flipH="1">
              <a:off x="8018531" y="2953173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37"/>
            <p:cNvCxnSpPr/>
            <p:nvPr/>
          </p:nvCxnSpPr>
          <p:spPr>
            <a:xfrm flipV="1">
              <a:off x="8038358" y="2923973"/>
              <a:ext cx="0" cy="578299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23"/>
            <p:cNvCxnSpPr/>
            <p:nvPr/>
          </p:nvCxnSpPr>
          <p:spPr>
            <a:xfrm flipH="1" flipV="1">
              <a:off x="7224865" y="3218756"/>
              <a:ext cx="823709" cy="1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167498" y="2504488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505696" y="2504488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67364" y="124781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44536" y="1247817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/>
              <a:t>HMI</a:t>
            </a:r>
            <a:endParaRPr lang="es-ES" sz="1000" dirty="0"/>
          </a:p>
        </p:txBody>
      </p:sp>
      <p:sp>
        <p:nvSpPr>
          <p:cNvPr id="7" name="Rectángulo 6"/>
          <p:cNvSpPr/>
          <p:nvPr/>
        </p:nvSpPr>
        <p:spPr>
          <a:xfrm>
            <a:off x="844536" y="3940961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167498" y="3613301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Orchestrator</a:t>
            </a:r>
            <a:endParaRPr lang="es-ES" sz="1000" b="1" dirty="0"/>
          </a:p>
          <a:p>
            <a:pPr algn="ctr"/>
            <a:endParaRPr lang="es-ES" sz="1000" dirty="0"/>
          </a:p>
          <a:p>
            <a:pPr algn="ctr"/>
            <a:r>
              <a:rPr lang="es-ES" sz="800" dirty="0" err="1"/>
              <a:t>TaskOrc</a:t>
            </a:r>
            <a:endParaRPr lang="es-ES" sz="800" dirty="0"/>
          </a:p>
        </p:txBody>
      </p:sp>
      <p:sp>
        <p:nvSpPr>
          <p:cNvPr id="9" name="Rectángulo 8"/>
          <p:cNvSpPr/>
          <p:nvPr/>
        </p:nvSpPr>
        <p:spPr>
          <a:xfrm>
            <a:off x="5498639" y="3940961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385153" y="4889234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1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1" name="Rectángulo 10"/>
          <p:cNvSpPr/>
          <p:nvPr/>
        </p:nvSpPr>
        <p:spPr>
          <a:xfrm>
            <a:off x="7385153" y="5410629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N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2590092" y="57252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4043873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5980272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36800" y="50909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487844" y="566889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32" name="Conector recto de flecha 31"/>
          <p:cNvCxnSpPr>
            <a:stCxn id="13" idx="3"/>
          </p:cNvCxnSpPr>
          <p:nvPr/>
        </p:nvCxnSpPr>
        <p:spPr>
          <a:xfrm flipH="1" flipV="1">
            <a:off x="3233720" y="5389591"/>
            <a:ext cx="1" cy="335659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4687502" y="5428766"/>
            <a:ext cx="0" cy="299925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6623901" y="5389591"/>
            <a:ext cx="0" cy="33910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6" idx="3"/>
            <a:endCxn id="3" idx="1"/>
          </p:cNvCxnSpPr>
          <p:nvPr/>
        </p:nvCxnSpPr>
        <p:spPr>
          <a:xfrm>
            <a:off x="2075364" y="1513134"/>
            <a:ext cx="1092134" cy="125667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399566" y="2985011"/>
            <a:ext cx="1092134" cy="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399566" y="2853811"/>
            <a:ext cx="1092134" cy="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075364" y="4042450"/>
            <a:ext cx="1092135" cy="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075364" y="4099210"/>
            <a:ext cx="1092134" cy="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29467" y="4206278"/>
            <a:ext cx="1886514" cy="859127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29467" y="4206278"/>
            <a:ext cx="1886514" cy="1380522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6623901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4687502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3233721" y="6023168"/>
            <a:ext cx="0" cy="393457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330436" y="6160107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Host File </a:t>
            </a:r>
            <a:r>
              <a:rPr lang="es-ES" sz="1000" dirty="0" err="1"/>
              <a:t>System</a:t>
            </a:r>
            <a:endParaRPr lang="es-ES" sz="1000" dirty="0"/>
          </a:p>
        </p:txBody>
      </p: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>
            <a:off x="3782912" y="3035122"/>
            <a:ext cx="0" cy="578179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360302" y="1895259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616055" y="2713957"/>
            <a:ext cx="6591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  <a:p>
            <a:r>
              <a:rPr lang="es-ES" sz="600" dirty="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4630384" y="15064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178296" y="334105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STOP</a:t>
            </a:r>
          </a:p>
          <a:p>
            <a:pPr algn="r"/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2191882" y="3278044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STOP</a:t>
            </a:r>
          </a:p>
          <a:p>
            <a:r>
              <a:rPr lang="es-ES" sz="600" dirty="0" smtClean="0"/>
              <a:t>   INDATA 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202545" y="4058130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DATA_INFO / </a:t>
            </a:r>
            <a:r>
              <a:rPr lang="es-ES" sz="600" dirty="0"/>
              <a:t>INDATA</a:t>
            </a:r>
            <a:endParaRPr lang="es-ES" sz="6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2100165" y="3906000"/>
            <a:ext cx="1008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DATA_RQST / TSK_PROC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6663117" y="4019062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57149" y="5615251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2100420" y="1518062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334654" y="18029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641151" y="420608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628863" y="3912243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890065" y="2932915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>
            <a:off x="4398326" y="3083235"/>
            <a:ext cx="1089518" cy="795383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952044" y="3412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20150731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5" idx="2"/>
            <a:endCxn id="3" idx="0"/>
          </p:cNvCxnSpPr>
          <p:nvPr/>
        </p:nvCxnSpPr>
        <p:spPr>
          <a:xfrm rot="16200000" flipH="1">
            <a:off x="3419827" y="2141402"/>
            <a:ext cx="726037" cy="1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angular 41"/>
          <p:cNvCxnSpPr>
            <a:stCxn id="3" idx="3"/>
            <a:endCxn id="5" idx="3"/>
          </p:cNvCxnSpPr>
          <p:nvPr/>
        </p:nvCxnSpPr>
        <p:spPr>
          <a:xfrm flipH="1" flipV="1">
            <a:off x="4398192" y="1513134"/>
            <a:ext cx="134" cy="1256671"/>
          </a:xfrm>
          <a:prstGeom prst="bentConnector3">
            <a:avLst>
              <a:gd name="adj1" fmla="val -170597015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/>
          <p:nvPr/>
        </p:nvCxnSpPr>
        <p:spPr>
          <a:xfrm flipH="1">
            <a:off x="2075364" y="4345980"/>
            <a:ext cx="3416336" cy="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/>
          <p:nvPr/>
        </p:nvCxnSpPr>
        <p:spPr>
          <a:xfrm>
            <a:off x="4412194" y="4054760"/>
            <a:ext cx="1079506" cy="337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77685" y="5065405"/>
            <a:ext cx="4130491" cy="5213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de flecha 96"/>
          <p:cNvCxnSpPr/>
          <p:nvPr/>
        </p:nvCxnSpPr>
        <p:spPr>
          <a:xfrm flipH="1">
            <a:off x="2100420" y="3083235"/>
            <a:ext cx="1066944" cy="795383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/>
          <p:nvPr/>
        </p:nvCxnSpPr>
        <p:spPr>
          <a:xfrm>
            <a:off x="2075365" y="1390136"/>
            <a:ext cx="1092134" cy="0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1124194" y="2229680"/>
            <a:ext cx="671512" cy="116069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7" idx="0"/>
            <a:endCxn id="137" idx="3"/>
          </p:cNvCxnSpPr>
          <p:nvPr/>
        </p:nvCxnSpPr>
        <p:spPr>
          <a:xfrm flipV="1">
            <a:off x="1459950" y="3390378"/>
            <a:ext cx="0" cy="550583"/>
          </a:xfrm>
          <a:prstGeom prst="straightConnector1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3" name="Conector recto de flecha 77"/>
          <p:cNvCxnSpPr>
            <a:endCxn id="6" idx="2"/>
          </p:cNvCxnSpPr>
          <p:nvPr/>
        </p:nvCxnSpPr>
        <p:spPr>
          <a:xfrm flipV="1">
            <a:off x="1459950" y="1778451"/>
            <a:ext cx="0" cy="614705"/>
          </a:xfrm>
          <a:prstGeom prst="straightConnector1">
            <a:avLst/>
          </a:prstGeom>
          <a:ln w="6350">
            <a:solidFill>
              <a:srgbClr val="00B0F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177800" y="5113383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67" name="Freeform 166"/>
          <p:cNvSpPr/>
          <p:nvPr/>
        </p:nvSpPr>
        <p:spPr>
          <a:xfrm>
            <a:off x="946394" y="4546600"/>
            <a:ext cx="234706" cy="472553"/>
          </a:xfrm>
          <a:custGeom>
            <a:avLst/>
            <a:gdLst>
              <a:gd name="connsiteX0" fmla="*/ 501650 w 501650"/>
              <a:gd name="connsiteY0" fmla="*/ 0 h 736600"/>
              <a:gd name="connsiteX1" fmla="*/ 139700 w 501650"/>
              <a:gd name="connsiteY1" fmla="*/ 406400 h 736600"/>
              <a:gd name="connsiteX2" fmla="*/ 304800 w 501650"/>
              <a:gd name="connsiteY2" fmla="*/ 406400 h 736600"/>
              <a:gd name="connsiteX3" fmla="*/ 0 w 501650"/>
              <a:gd name="connsiteY3" fmla="*/ 736600 h 736600"/>
              <a:gd name="connsiteX4" fmla="*/ 0 w 501650"/>
              <a:gd name="connsiteY4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50" h="736600">
                <a:moveTo>
                  <a:pt x="501650" y="0"/>
                </a:moveTo>
                <a:lnTo>
                  <a:pt x="139700" y="406400"/>
                </a:lnTo>
                <a:lnTo>
                  <a:pt x="304800" y="406400"/>
                </a:lnTo>
                <a:lnTo>
                  <a:pt x="0" y="736600"/>
                </a:lnTo>
                <a:lnTo>
                  <a:pt x="0" y="736600"/>
                </a:lnTo>
              </a:path>
            </a:pathLst>
          </a:custGeom>
          <a:noFill/>
          <a:ln w="12700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9" name="Group 178"/>
          <p:cNvGrpSpPr/>
          <p:nvPr/>
        </p:nvGrpSpPr>
        <p:grpSpPr>
          <a:xfrm>
            <a:off x="7113573" y="1212962"/>
            <a:ext cx="1814050" cy="764367"/>
            <a:chOff x="7253750" y="1465313"/>
            <a:chExt cx="1814050" cy="764367"/>
          </a:xfrm>
        </p:grpSpPr>
        <p:sp>
          <p:nvSpPr>
            <p:cNvPr id="159" name="Rectangle 158"/>
            <p:cNvSpPr/>
            <p:nvPr/>
          </p:nvSpPr>
          <p:spPr>
            <a:xfrm>
              <a:off x="7253750" y="1465313"/>
              <a:ext cx="1814050" cy="764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379993" y="1598735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588384" y="1489829"/>
              <a:ext cx="94448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379993" y="170185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588384" y="1595146"/>
              <a:ext cx="8835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379993" y="1908095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588384" y="1805780"/>
              <a:ext cx="10326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379993" y="2011215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588384" y="1911097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79993" y="2114334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588384" y="2016413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379097" y="180497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587488" y="1700463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</p:grpSp>
      <p:cxnSp>
        <p:nvCxnSpPr>
          <p:cNvPr id="180" name="Conector recto de flecha 96"/>
          <p:cNvCxnSpPr/>
          <p:nvPr/>
        </p:nvCxnSpPr>
        <p:spPr>
          <a:xfrm rot="10800000">
            <a:off x="4338574" y="3145578"/>
            <a:ext cx="1089518" cy="795383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1" name="CuadroTexto 92"/>
          <p:cNvSpPr txBox="1"/>
          <p:nvPr/>
        </p:nvSpPr>
        <p:spPr>
          <a:xfrm>
            <a:off x="4467581" y="3504749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/>
          <p:nvPr/>
        </p:nvCxnSpPr>
        <p:spPr>
          <a:xfrm flipV="1">
            <a:off x="3853412" y="1802928"/>
            <a:ext cx="0" cy="70156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3807860" y="213734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</p:spTree>
    <p:extLst>
      <p:ext uri="{BB962C8B-B14F-4D97-AF65-F5344CB8AC3E}">
        <p14:creationId xmlns:p14="http://schemas.microsoft.com/office/powerpoint/2010/main" val="2343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10994</TotalTime>
  <Words>206</Words>
  <Application>Microsoft Office PowerPoint</Application>
  <PresentationFormat>On-screen Show (4:3)</PresentationFormat>
  <Paragraphs>121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Twilight</vt:lpstr>
      <vt:lpstr>QLA Processing Framework Prototype</vt:lpstr>
      <vt:lpstr>Prototype Architecture</vt:lpstr>
      <vt:lpstr>Prototype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JCGonzalez</cp:lastModifiedBy>
  <cp:revision>20</cp:revision>
  <dcterms:created xsi:type="dcterms:W3CDTF">2015-07-05T20:07:49Z</dcterms:created>
  <dcterms:modified xsi:type="dcterms:W3CDTF">2015-07-31T13:58:37Z</dcterms:modified>
</cp:coreProperties>
</file>