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0" autoAdjust="0"/>
    <p:restoredTop sz="94660"/>
  </p:normalViewPr>
  <p:slideViewPr>
    <p:cSldViewPr snapToGrid="0" snapToObjects="1" showGuides="1">
      <p:cViewPr varScale="1">
        <p:scale>
          <a:sx n="162" d="100"/>
          <a:sy n="162" d="100"/>
        </p:scale>
        <p:origin x="-1336" y="-104"/>
      </p:cViewPr>
      <p:guideLst>
        <p:guide orient="horz" pos="2733"/>
        <p:guide pos="78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QLA Processing Framework Prototype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/>
              <a:t>A short overview</a:t>
            </a:r>
          </a:p>
          <a:p>
            <a:endParaRPr lang="es-ES" sz="1400"/>
          </a:p>
          <a:p>
            <a:endParaRPr lang="es-ES" sz="1400"/>
          </a:p>
          <a:p>
            <a:r>
              <a:rPr lang="es-ES" sz="1400"/>
              <a:t>J C Gonz</a:t>
            </a:r>
            <a:r>
              <a:rPr lang="es-ES" sz="1400"/>
              <a:t>ález – Jul 2015</a:t>
            </a:r>
            <a:endParaRPr lang="es-ES" sz="1400"/>
          </a:p>
        </p:txBody>
      </p:sp>
    </p:spTree>
    <p:extLst>
      <p:ext uri="{BB962C8B-B14F-4D97-AF65-F5344CB8AC3E}">
        <p14:creationId xmlns:p14="http://schemas.microsoft.com/office/powerpoint/2010/main" val="17311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/>
              <a:t>Prototype Architecture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341172" y="2304947"/>
            <a:ext cx="1230828" cy="530634"/>
          </a:xfrm>
          <a:prstGeom prst="rect">
            <a:avLst/>
          </a:prstGeom>
          <a:solidFill>
            <a:srgbClr val="3366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Event Manager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EvtMng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679370" y="2304947"/>
            <a:ext cx="1230828" cy="530634"/>
          </a:xfrm>
          <a:prstGeom prst="rect">
            <a:avLst/>
          </a:prstGeom>
          <a:solidFill>
            <a:srgbClr val="8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Log Manager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LogMng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18210" y="2304947"/>
            <a:ext cx="1230828" cy="5306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HMI Proxy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HMIProxy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18210" y="1154956"/>
            <a:ext cx="1230828" cy="53063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HMI</a:t>
            </a:r>
            <a:endParaRPr lang="es-ES" sz="1000"/>
          </a:p>
        </p:txBody>
      </p:sp>
      <p:sp>
        <p:nvSpPr>
          <p:cNvPr id="7" name="Rectángulo 6"/>
          <p:cNvSpPr/>
          <p:nvPr/>
        </p:nvSpPr>
        <p:spPr>
          <a:xfrm>
            <a:off x="1135805" y="3429000"/>
            <a:ext cx="1230828" cy="5306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Data Manager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DataMng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341172" y="3429000"/>
            <a:ext cx="1230828" cy="5306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Task Orchestrator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TaskOrc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60406" y="3429000"/>
            <a:ext cx="1230828" cy="53063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Task Manager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TaskMng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7177827" y="4026753"/>
            <a:ext cx="1230828" cy="530634"/>
          </a:xfrm>
          <a:prstGeom prst="rect">
            <a:avLst/>
          </a:prstGeom>
          <a:solidFill>
            <a:srgbClr val="66006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Task Agent 1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TaskAg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177827" y="4837708"/>
            <a:ext cx="1230828" cy="530634"/>
          </a:xfrm>
          <a:prstGeom prst="rect">
            <a:avLst/>
          </a:prstGeom>
          <a:solidFill>
            <a:srgbClr val="66006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Task Agent N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TaskAg</a:t>
            </a:r>
          </a:p>
        </p:txBody>
      </p:sp>
      <p:sp>
        <p:nvSpPr>
          <p:cNvPr id="13" name="Recortar rectángulo de esquina diagonal 12"/>
          <p:cNvSpPr/>
          <p:nvPr/>
        </p:nvSpPr>
        <p:spPr>
          <a:xfrm>
            <a:off x="1277866" y="5525709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/>
              <a:t>Docker Processing Element 1</a:t>
            </a:r>
          </a:p>
        </p:txBody>
      </p:sp>
      <p:sp>
        <p:nvSpPr>
          <p:cNvPr id="14" name="Recortar rectángulo de esquina diagonal 13"/>
          <p:cNvSpPr/>
          <p:nvPr/>
        </p:nvSpPr>
        <p:spPr>
          <a:xfrm>
            <a:off x="2731647" y="5529150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/>
              <a:t>Docker Processing Element 2</a:t>
            </a:r>
          </a:p>
        </p:txBody>
      </p:sp>
      <p:sp>
        <p:nvSpPr>
          <p:cNvPr id="15" name="Recortar rectángulo de esquina diagonal 14"/>
          <p:cNvSpPr/>
          <p:nvPr/>
        </p:nvSpPr>
        <p:spPr>
          <a:xfrm>
            <a:off x="4668046" y="5529150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/>
              <a:t>Docker Processing Element M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7629474" y="4472267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…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175618" y="5469356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…</a:t>
            </a:r>
          </a:p>
        </p:txBody>
      </p:sp>
      <p:cxnSp>
        <p:nvCxnSpPr>
          <p:cNvPr id="21" name="Conector recto de flecha 20"/>
          <p:cNvCxnSpPr>
            <a:stCxn id="10" idx="1"/>
          </p:cNvCxnSpPr>
          <p:nvPr/>
        </p:nvCxnSpPr>
        <p:spPr>
          <a:xfrm flipH="1">
            <a:off x="2140231" y="4292070"/>
            <a:ext cx="5037596" cy="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1" idx="1"/>
          </p:cNvCxnSpPr>
          <p:nvPr/>
        </p:nvCxnSpPr>
        <p:spPr>
          <a:xfrm flipH="1">
            <a:off x="5119307" y="5103025"/>
            <a:ext cx="2058520" cy="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3" idx="3"/>
          </p:cNvCxnSpPr>
          <p:nvPr/>
        </p:nvCxnSpPr>
        <p:spPr>
          <a:xfrm flipV="1">
            <a:off x="1921495" y="4292070"/>
            <a:ext cx="0" cy="1233639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4" idx="3"/>
          </p:cNvCxnSpPr>
          <p:nvPr/>
        </p:nvCxnSpPr>
        <p:spPr>
          <a:xfrm flipV="1">
            <a:off x="3375276" y="4664773"/>
            <a:ext cx="0" cy="864377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5" idx="3"/>
          </p:cNvCxnSpPr>
          <p:nvPr/>
        </p:nvCxnSpPr>
        <p:spPr>
          <a:xfrm flipV="1">
            <a:off x="5311675" y="5190050"/>
            <a:ext cx="0" cy="33910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 rot="900402">
            <a:off x="1716250" y="4683728"/>
            <a:ext cx="3898225" cy="958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" name="Conector angular 41"/>
          <p:cNvCxnSpPr>
            <a:stCxn id="6" idx="3"/>
            <a:endCxn id="3" idx="0"/>
          </p:cNvCxnSpPr>
          <p:nvPr/>
        </p:nvCxnSpPr>
        <p:spPr>
          <a:xfrm>
            <a:off x="2249038" y="1420273"/>
            <a:ext cx="1707548" cy="884674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H="1">
            <a:off x="2249038" y="2493105"/>
            <a:ext cx="1092134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2249038" y="2676865"/>
            <a:ext cx="1092134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H="1">
            <a:off x="4573240" y="2496545"/>
            <a:ext cx="1092134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4573240" y="2680305"/>
            <a:ext cx="1092134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 flipH="1">
            <a:off x="2366633" y="3605419"/>
            <a:ext cx="97454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>
            <a:off x="2366633" y="3789179"/>
            <a:ext cx="974539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 flipH="1">
            <a:off x="4585869" y="3605419"/>
            <a:ext cx="97454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/>
          <p:nvPr/>
        </p:nvCxnSpPr>
        <p:spPr>
          <a:xfrm>
            <a:off x="4585869" y="3789179"/>
            <a:ext cx="974539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/>
          <p:cNvCxnSpPr>
            <a:stCxn id="9" idx="3"/>
            <a:endCxn id="10" idx="3"/>
          </p:cNvCxnSpPr>
          <p:nvPr/>
        </p:nvCxnSpPr>
        <p:spPr>
          <a:xfrm>
            <a:off x="6791234" y="3694317"/>
            <a:ext cx="1617421" cy="597753"/>
          </a:xfrm>
          <a:prstGeom prst="bentConnector3">
            <a:avLst>
              <a:gd name="adj1" fmla="val 114134"/>
            </a:avLst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9" idx="3"/>
            <a:endCxn id="11" idx="3"/>
          </p:cNvCxnSpPr>
          <p:nvPr/>
        </p:nvCxnSpPr>
        <p:spPr>
          <a:xfrm>
            <a:off x="6791234" y="3694317"/>
            <a:ext cx="1617421" cy="1408708"/>
          </a:xfrm>
          <a:prstGeom prst="bentConnector3">
            <a:avLst>
              <a:gd name="adj1" fmla="val 114134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endCxn id="15" idx="1"/>
          </p:cNvCxnSpPr>
          <p:nvPr/>
        </p:nvCxnSpPr>
        <p:spPr>
          <a:xfrm flipV="1">
            <a:off x="5311675" y="5827068"/>
            <a:ext cx="0" cy="390016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endCxn id="14" idx="1"/>
          </p:cNvCxnSpPr>
          <p:nvPr/>
        </p:nvCxnSpPr>
        <p:spPr>
          <a:xfrm flipV="1">
            <a:off x="3375276" y="5827068"/>
            <a:ext cx="0" cy="390016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endCxn id="13" idx="1"/>
          </p:cNvCxnSpPr>
          <p:nvPr/>
        </p:nvCxnSpPr>
        <p:spPr>
          <a:xfrm flipV="1">
            <a:off x="1921495" y="5823627"/>
            <a:ext cx="0" cy="393457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1018210" y="6036766"/>
            <a:ext cx="5300567" cy="2665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/>
              <a:t>Host File System</a:t>
            </a:r>
          </a:p>
        </p:txBody>
      </p:sp>
      <p:grpSp>
        <p:nvGrpSpPr>
          <p:cNvPr id="76" name="Agrupar 75"/>
          <p:cNvGrpSpPr/>
          <p:nvPr/>
        </p:nvGrpSpPr>
        <p:grpSpPr>
          <a:xfrm rot="19827909">
            <a:off x="2316614" y="3026894"/>
            <a:ext cx="1092134" cy="183760"/>
            <a:chOff x="4725640" y="2648945"/>
            <a:chExt cx="1092134" cy="183760"/>
          </a:xfrm>
        </p:grpSpPr>
        <p:cxnSp>
          <p:nvCxnSpPr>
            <p:cNvPr id="74" name="Conector recto de flecha 73"/>
            <p:cNvCxnSpPr/>
            <p:nvPr/>
          </p:nvCxnSpPr>
          <p:spPr>
            <a:xfrm flipH="1">
              <a:off x="4725640" y="2648945"/>
              <a:ext cx="10921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de flecha 74"/>
            <p:cNvCxnSpPr/>
            <p:nvPr/>
          </p:nvCxnSpPr>
          <p:spPr>
            <a:xfrm>
              <a:off x="4725640" y="2832705"/>
              <a:ext cx="10921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Agrupar 78"/>
          <p:cNvGrpSpPr/>
          <p:nvPr/>
        </p:nvGrpSpPr>
        <p:grpSpPr>
          <a:xfrm rot="5400000">
            <a:off x="3630314" y="3040410"/>
            <a:ext cx="593419" cy="183761"/>
            <a:chOff x="4738269" y="3757819"/>
            <a:chExt cx="974540" cy="183760"/>
          </a:xfrm>
        </p:grpSpPr>
        <p:cxnSp>
          <p:nvCxnSpPr>
            <p:cNvPr id="77" name="Conector recto de flecha 76"/>
            <p:cNvCxnSpPr/>
            <p:nvPr/>
          </p:nvCxnSpPr>
          <p:spPr>
            <a:xfrm flipH="1">
              <a:off x="4738269" y="3757819"/>
              <a:ext cx="9745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>
              <a:off x="4738269" y="3941579"/>
              <a:ext cx="9745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CuadroTexto 79"/>
          <p:cNvSpPr txBox="1"/>
          <p:nvPr/>
        </p:nvSpPr>
        <p:spPr>
          <a:xfrm>
            <a:off x="3916985" y="160104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INDATA</a:t>
            </a:r>
          </a:p>
          <a:p>
            <a:r>
              <a:rPr lang="es-ES" sz="600"/>
              <a:t>DATA_RQST</a:t>
            </a:r>
          </a:p>
          <a:p>
            <a:r>
              <a:rPr lang="es-ES" sz="600"/>
              <a:t>MONIT_RQST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4789729" y="2652530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START / STOP</a:t>
            </a:r>
          </a:p>
          <a:p>
            <a:r>
              <a:rPr lang="es-ES" sz="600"/>
              <a:t>MONIT_RQST</a:t>
            </a:r>
          </a:p>
        </p:txBody>
      </p:sp>
      <p:sp>
        <p:nvSpPr>
          <p:cNvPr id="82" name="CuadroTexto 81"/>
          <p:cNvSpPr txBox="1"/>
          <p:nvPr/>
        </p:nvSpPr>
        <p:spPr>
          <a:xfrm>
            <a:off x="2284214" y="2138534"/>
            <a:ext cx="106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600"/>
              <a:t>START / STOP</a:t>
            </a:r>
          </a:p>
          <a:p>
            <a:pPr algn="ctr"/>
            <a:r>
              <a:rPr lang="es-ES" sz="600"/>
              <a:t>TSK_PROC / TSK_RES</a:t>
            </a:r>
          </a:p>
          <a:p>
            <a:pPr algn="ctr"/>
            <a:r>
              <a:rPr lang="es-ES" sz="600"/>
              <a:t>DATA_INFO / MONIT_INFO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3979704" y="2912073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TSK_RES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223341" y="3057539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600"/>
              <a:t>START / STOP</a:t>
            </a:r>
          </a:p>
          <a:p>
            <a:pPr algn="r"/>
            <a:r>
              <a:rPr lang="es-ES" sz="600"/>
              <a:t>INDATA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2799365" y="3180665"/>
            <a:ext cx="5735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DATA_INFO</a:t>
            </a:r>
          </a:p>
        </p:txBody>
      </p:sp>
      <p:sp>
        <p:nvSpPr>
          <p:cNvPr id="86" name="CuadroTexto 85"/>
          <p:cNvSpPr txBox="1"/>
          <p:nvPr/>
        </p:nvSpPr>
        <p:spPr>
          <a:xfrm>
            <a:off x="1865831" y="291398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                 START / STOP</a:t>
            </a:r>
          </a:p>
          <a:p>
            <a:r>
              <a:rPr lang="es-ES" sz="600"/>
              <a:t>                   INDATA   </a:t>
            </a:r>
          </a:p>
          <a:p>
            <a:r>
              <a:rPr lang="es-ES" sz="600"/>
              <a:t>DATA_RQST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565123" y="3773499"/>
            <a:ext cx="5735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DATA_INFO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2731647" y="3342182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600"/>
              <a:t>DATA_RQST</a:t>
            </a:r>
            <a:br>
              <a:rPr lang="es-ES" sz="600"/>
            </a:br>
            <a:r>
              <a:rPr lang="es-ES" sz="600"/>
              <a:t>TSK_RES</a:t>
            </a:r>
          </a:p>
        </p:txBody>
      </p:sp>
      <p:sp>
        <p:nvSpPr>
          <p:cNvPr id="89" name="CuadroTexto 88"/>
          <p:cNvSpPr txBox="1"/>
          <p:nvPr/>
        </p:nvSpPr>
        <p:spPr>
          <a:xfrm>
            <a:off x="6836791" y="3507101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TSK_RES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8511418" y="5169743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TSK_PROC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3130739" y="1235607"/>
            <a:ext cx="6976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>
                <a:solidFill>
                  <a:schemeClr val="bg2">
                    <a:lumMod val="50000"/>
                    <a:lumOff val="50000"/>
                  </a:schemeClr>
                </a:solidFill>
              </a:rPr>
              <a:t>SYSTEM START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2395657" y="2650914"/>
            <a:ext cx="6719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>
                <a:solidFill>
                  <a:schemeClr val="bg2">
                    <a:lumMod val="50000"/>
                    <a:lumOff val="50000"/>
                  </a:schemeClr>
                </a:solidFill>
              </a:rPr>
              <a:t>SYSTEM STOP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4830084" y="3414768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TSK_RES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4799628" y="3774968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TSK_PROC</a:t>
            </a:r>
          </a:p>
        </p:txBody>
      </p:sp>
      <p:sp>
        <p:nvSpPr>
          <p:cNvPr id="95" name="CuadroTexto 94"/>
          <p:cNvSpPr txBox="1"/>
          <p:nvPr/>
        </p:nvSpPr>
        <p:spPr>
          <a:xfrm>
            <a:off x="4790689" y="2320627"/>
            <a:ext cx="6243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MONIT_INFO</a:t>
            </a:r>
          </a:p>
        </p:txBody>
      </p:sp>
      <p:cxnSp>
        <p:nvCxnSpPr>
          <p:cNvPr id="97" name="Conector recto de flecha 96"/>
          <p:cNvCxnSpPr/>
          <p:nvPr/>
        </p:nvCxnSpPr>
        <p:spPr>
          <a:xfrm rot="1772091">
            <a:off x="4539231" y="3100723"/>
            <a:ext cx="1092134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CuadroTexto 98"/>
          <p:cNvSpPr txBox="1"/>
          <p:nvPr/>
        </p:nvSpPr>
        <p:spPr>
          <a:xfrm>
            <a:off x="4535374" y="3062380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START / STOP</a:t>
            </a:r>
          </a:p>
        </p:txBody>
      </p:sp>
    </p:spTree>
    <p:extLst>
      <p:ext uri="{BB962C8B-B14F-4D97-AF65-F5344CB8AC3E}">
        <p14:creationId xmlns:p14="http://schemas.microsoft.com/office/powerpoint/2010/main" val="145063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/>
              <a:t>Task Orchestration Rules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402" y="2101107"/>
            <a:ext cx="8843158" cy="239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4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/>
              <a:t>Demo Sequence Diagrams (I)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457200" y="1787510"/>
            <a:ext cx="914400" cy="4296295"/>
            <a:chOff x="1168111" y="1348472"/>
            <a:chExt cx="914400" cy="4296295"/>
          </a:xfrm>
        </p:grpSpPr>
        <p:sp>
          <p:nvSpPr>
            <p:cNvPr id="3" name="Rectángulo 2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q</a:t>
              </a:r>
              <a:r>
                <a:rPr lang="es-ES" sz="1000" b="1"/>
                <a:t>pf</a:t>
              </a:r>
            </a:p>
            <a:p>
              <a:pPr algn="ctr"/>
              <a:r>
                <a:rPr lang="es-ES" sz="700" b="1"/>
                <a:t>&lt;&lt;executable&gt;&gt;</a:t>
              </a:r>
              <a:endParaRPr lang="es-ES" sz="700" b="1"/>
            </a:p>
          </p:txBody>
        </p:sp>
        <p:cxnSp>
          <p:nvCxnSpPr>
            <p:cNvPr id="5" name="Conector recto 4"/>
            <p:cNvCxnSpPr>
              <a:stCxn id="3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Agrupar 6"/>
          <p:cNvGrpSpPr/>
          <p:nvPr/>
        </p:nvGrpSpPr>
        <p:grpSpPr>
          <a:xfrm>
            <a:off x="1791660" y="1787510"/>
            <a:ext cx="923544" cy="4296295"/>
            <a:chOff x="1168111" y="1348472"/>
            <a:chExt cx="914400" cy="4296295"/>
          </a:xfrm>
        </p:grpSpPr>
        <p:sp>
          <p:nvSpPr>
            <p:cNvPr id="8" name="Rectángulo 7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HMI</a:t>
              </a:r>
            </a:p>
            <a:p>
              <a:pPr algn="ctr"/>
              <a:r>
                <a:rPr lang="es-ES" sz="700" b="1"/>
                <a:t>&lt;&lt;executable&gt;&gt;</a:t>
              </a:r>
            </a:p>
          </p:txBody>
        </p:sp>
        <p:cxnSp>
          <p:nvCxnSpPr>
            <p:cNvPr id="9" name="Conector recto 8"/>
            <p:cNvCxnSpPr>
              <a:stCxn id="8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Agrupar 12"/>
          <p:cNvGrpSpPr/>
          <p:nvPr/>
        </p:nvGrpSpPr>
        <p:grpSpPr>
          <a:xfrm>
            <a:off x="2842300" y="1787510"/>
            <a:ext cx="923544" cy="4296295"/>
            <a:chOff x="1168111" y="1348472"/>
            <a:chExt cx="914400" cy="4296295"/>
          </a:xfrm>
        </p:grpSpPr>
        <p:sp>
          <p:nvSpPr>
            <p:cNvPr id="14" name="Rectángulo 13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HMIProxy</a:t>
              </a:r>
            </a:p>
          </p:txBody>
        </p:sp>
        <p:cxnSp>
          <p:nvCxnSpPr>
            <p:cNvPr id="15" name="Conector recto 14"/>
            <p:cNvCxnSpPr>
              <a:stCxn id="14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Agrupar 15"/>
          <p:cNvGrpSpPr/>
          <p:nvPr/>
        </p:nvGrpSpPr>
        <p:grpSpPr>
          <a:xfrm>
            <a:off x="4128140" y="1787510"/>
            <a:ext cx="923544" cy="4296295"/>
            <a:chOff x="1168111" y="1348472"/>
            <a:chExt cx="914400" cy="4296295"/>
          </a:xfrm>
        </p:grpSpPr>
        <p:sp>
          <p:nvSpPr>
            <p:cNvPr id="17" name="Rectángulo 16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Components</a:t>
              </a:r>
            </a:p>
          </p:txBody>
        </p:sp>
        <p:cxnSp>
          <p:nvCxnSpPr>
            <p:cNvPr id="18" name="Conector recto 17"/>
            <p:cNvCxnSpPr>
              <a:stCxn id="17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ector recto de flecha 28"/>
          <p:cNvCxnSpPr/>
          <p:nvPr/>
        </p:nvCxnSpPr>
        <p:spPr>
          <a:xfrm>
            <a:off x="2253432" y="3147744"/>
            <a:ext cx="1040199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928472" y="3370283"/>
            <a:ext cx="3643528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2242991" y="2932300"/>
            <a:ext cx="753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c</a:t>
            </a:r>
            <a:r>
              <a:rPr lang="es-ES" sz="800"/>
              <a:t>reate/spawn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918031" y="3154839"/>
            <a:ext cx="768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create/spawn</a:t>
            </a:r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914400" y="2660526"/>
            <a:ext cx="1328591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914400" y="2445082"/>
            <a:ext cx="3562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s-ES"/>
              <a:t>fork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298768" y="1280532"/>
            <a:ext cx="2678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/>
              <a:t>SYSTEM LAUNCH AND PREPARATION</a:t>
            </a:r>
            <a:endParaRPr lang="es-ES" sz="1200"/>
          </a:p>
        </p:txBody>
      </p:sp>
      <p:sp>
        <p:nvSpPr>
          <p:cNvPr id="47" name="CuadroTexto 46"/>
          <p:cNvSpPr txBox="1"/>
          <p:nvPr/>
        </p:nvSpPr>
        <p:spPr>
          <a:xfrm>
            <a:off x="2242991" y="4139655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initialize</a:t>
            </a:r>
            <a:endParaRPr lang="es-ES" sz="800"/>
          </a:p>
        </p:txBody>
      </p:sp>
      <p:sp>
        <p:nvSpPr>
          <p:cNvPr id="55" name="CuadroTexto 54"/>
          <p:cNvSpPr txBox="1"/>
          <p:nvPr/>
        </p:nvSpPr>
        <p:spPr>
          <a:xfrm>
            <a:off x="918031" y="4550354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initialize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242673" y="4379386"/>
            <a:ext cx="101916" cy="233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/>
          <p:cNvSpPr/>
          <p:nvPr/>
        </p:nvSpPr>
        <p:spPr>
          <a:xfrm>
            <a:off x="4538954" y="4790085"/>
            <a:ext cx="101916" cy="233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3" name="Conector recto de flecha 42"/>
          <p:cNvCxnSpPr/>
          <p:nvPr/>
        </p:nvCxnSpPr>
        <p:spPr>
          <a:xfrm>
            <a:off x="2253432" y="4355099"/>
            <a:ext cx="1040199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>
            <a:off x="928472" y="4765798"/>
            <a:ext cx="3643528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853104" y="5229122"/>
            <a:ext cx="101916" cy="233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angular 11"/>
          <p:cNvCxnSpPr>
            <a:stCxn id="59" idx="0"/>
            <a:endCxn id="59" idx="3"/>
          </p:cNvCxnSpPr>
          <p:nvPr/>
        </p:nvCxnSpPr>
        <p:spPr>
          <a:xfrm rot="16200000" flipH="1">
            <a:off x="871125" y="5262059"/>
            <a:ext cx="116832" cy="50958"/>
          </a:xfrm>
          <a:prstGeom prst="bentConnector4">
            <a:avLst>
              <a:gd name="adj1" fmla="val -101720"/>
              <a:gd name="adj2" fmla="val 548605"/>
            </a:avLst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1138576" y="5148974"/>
            <a:ext cx="3673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s-ES"/>
              <a:t>wait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2842301" y="3551499"/>
            <a:ext cx="2209384" cy="446878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i="1"/>
              <a:t>sinchronisation</a:t>
            </a:r>
          </a:p>
        </p:txBody>
      </p:sp>
    </p:spTree>
    <p:extLst>
      <p:ext uri="{BB962C8B-B14F-4D97-AF65-F5344CB8AC3E}">
        <p14:creationId xmlns:p14="http://schemas.microsoft.com/office/powerpoint/2010/main" val="271533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/>
              <a:t>Demo Sequence Diagrams (II)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457200" y="1787510"/>
            <a:ext cx="914400" cy="4296295"/>
            <a:chOff x="1168111" y="1348472"/>
            <a:chExt cx="914400" cy="4296295"/>
          </a:xfrm>
        </p:grpSpPr>
        <p:sp>
          <p:nvSpPr>
            <p:cNvPr id="3" name="Rectángulo 2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HMI</a:t>
              </a:r>
            </a:p>
          </p:txBody>
        </p:sp>
        <p:cxnSp>
          <p:nvCxnSpPr>
            <p:cNvPr id="5" name="Conector recto 4"/>
            <p:cNvCxnSpPr>
              <a:stCxn id="3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Agrupar 6"/>
          <p:cNvGrpSpPr/>
          <p:nvPr/>
        </p:nvGrpSpPr>
        <p:grpSpPr>
          <a:xfrm>
            <a:off x="1791660" y="1787510"/>
            <a:ext cx="923544" cy="4296295"/>
            <a:chOff x="1168111" y="1348472"/>
            <a:chExt cx="914400" cy="4296295"/>
          </a:xfrm>
        </p:grpSpPr>
        <p:sp>
          <p:nvSpPr>
            <p:cNvPr id="8" name="Rectángulo 7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EvtMng</a:t>
              </a:r>
            </a:p>
          </p:txBody>
        </p:sp>
        <p:cxnSp>
          <p:nvCxnSpPr>
            <p:cNvPr id="9" name="Conector recto 8"/>
            <p:cNvCxnSpPr>
              <a:stCxn id="8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Agrupar 12"/>
          <p:cNvGrpSpPr/>
          <p:nvPr/>
        </p:nvGrpSpPr>
        <p:grpSpPr>
          <a:xfrm>
            <a:off x="2842300" y="1787510"/>
            <a:ext cx="923544" cy="4296295"/>
            <a:chOff x="1168111" y="1348472"/>
            <a:chExt cx="914400" cy="4296295"/>
          </a:xfrm>
        </p:grpSpPr>
        <p:sp>
          <p:nvSpPr>
            <p:cNvPr id="14" name="Rectángulo 13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HMIProxy</a:t>
              </a:r>
            </a:p>
          </p:txBody>
        </p:sp>
        <p:cxnSp>
          <p:nvCxnSpPr>
            <p:cNvPr id="15" name="Conector recto 14"/>
            <p:cNvCxnSpPr>
              <a:stCxn id="14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Agrupar 15"/>
          <p:cNvGrpSpPr/>
          <p:nvPr/>
        </p:nvGrpSpPr>
        <p:grpSpPr>
          <a:xfrm>
            <a:off x="3892940" y="1787510"/>
            <a:ext cx="923544" cy="4296295"/>
            <a:chOff x="1168111" y="1348472"/>
            <a:chExt cx="914400" cy="4296295"/>
          </a:xfrm>
        </p:grpSpPr>
        <p:sp>
          <p:nvSpPr>
            <p:cNvPr id="17" name="Rectángulo 16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LogMng</a:t>
              </a:r>
            </a:p>
          </p:txBody>
        </p:sp>
        <p:cxnSp>
          <p:nvCxnSpPr>
            <p:cNvPr id="18" name="Conector recto 17"/>
            <p:cNvCxnSpPr>
              <a:stCxn id="17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Agrupar 18"/>
          <p:cNvGrpSpPr/>
          <p:nvPr/>
        </p:nvGrpSpPr>
        <p:grpSpPr>
          <a:xfrm>
            <a:off x="4943580" y="1787510"/>
            <a:ext cx="923544" cy="4296295"/>
            <a:chOff x="1168111" y="1348472"/>
            <a:chExt cx="914400" cy="4296295"/>
          </a:xfrm>
        </p:grpSpPr>
        <p:sp>
          <p:nvSpPr>
            <p:cNvPr id="20" name="Rectángulo 19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DataMng</a:t>
              </a:r>
            </a:p>
          </p:txBody>
        </p:sp>
        <p:cxnSp>
          <p:nvCxnSpPr>
            <p:cNvPr id="21" name="Conector recto 20"/>
            <p:cNvCxnSpPr>
              <a:stCxn id="20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Agrupar 21"/>
          <p:cNvGrpSpPr/>
          <p:nvPr/>
        </p:nvGrpSpPr>
        <p:grpSpPr>
          <a:xfrm>
            <a:off x="5994220" y="1787510"/>
            <a:ext cx="923544" cy="4296295"/>
            <a:chOff x="1168111" y="1348472"/>
            <a:chExt cx="914400" cy="4296295"/>
          </a:xfrm>
        </p:grpSpPr>
        <p:sp>
          <p:nvSpPr>
            <p:cNvPr id="23" name="Rectángulo 22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TaskOrc</a:t>
              </a:r>
            </a:p>
          </p:txBody>
        </p:sp>
        <p:cxnSp>
          <p:nvCxnSpPr>
            <p:cNvPr id="24" name="Conector recto 23"/>
            <p:cNvCxnSpPr>
              <a:stCxn id="23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Agrupar 24"/>
          <p:cNvGrpSpPr/>
          <p:nvPr/>
        </p:nvGrpSpPr>
        <p:grpSpPr>
          <a:xfrm>
            <a:off x="7044860" y="1787510"/>
            <a:ext cx="923544" cy="4296295"/>
            <a:chOff x="1168111" y="1348472"/>
            <a:chExt cx="914400" cy="4296295"/>
          </a:xfrm>
        </p:grpSpPr>
        <p:sp>
          <p:nvSpPr>
            <p:cNvPr id="26" name="Rectángulo 25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TaskMng</a:t>
              </a:r>
            </a:p>
          </p:txBody>
        </p:sp>
        <p:cxnSp>
          <p:nvCxnSpPr>
            <p:cNvPr id="27" name="Conector recto 26"/>
            <p:cNvCxnSpPr>
              <a:stCxn id="26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ector recto de flecha 28"/>
          <p:cNvCxnSpPr/>
          <p:nvPr/>
        </p:nvCxnSpPr>
        <p:spPr>
          <a:xfrm>
            <a:off x="2253432" y="3367264"/>
            <a:ext cx="1040199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2253432" y="3777963"/>
            <a:ext cx="2080398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2253432" y="4188662"/>
            <a:ext cx="3141479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2253432" y="4599361"/>
            <a:ext cx="4192119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/>
          <p:cNvGrpSpPr/>
          <p:nvPr/>
        </p:nvGrpSpPr>
        <p:grpSpPr>
          <a:xfrm>
            <a:off x="8095500" y="1787510"/>
            <a:ext cx="923544" cy="4296295"/>
            <a:chOff x="1168111" y="1348472"/>
            <a:chExt cx="914400" cy="4296295"/>
          </a:xfrm>
        </p:grpSpPr>
        <p:sp>
          <p:nvSpPr>
            <p:cNvPr id="38" name="Rectángulo 37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TaskAg(s)</a:t>
              </a:r>
            </a:p>
          </p:txBody>
        </p:sp>
        <p:cxnSp>
          <p:nvCxnSpPr>
            <p:cNvPr id="39" name="Conector recto 38"/>
            <p:cNvCxnSpPr>
              <a:stCxn id="38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ector recto de flecha 43"/>
          <p:cNvCxnSpPr/>
          <p:nvPr/>
        </p:nvCxnSpPr>
        <p:spPr>
          <a:xfrm>
            <a:off x="2253432" y="5010060"/>
            <a:ext cx="5242759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2253432" y="5420761"/>
            <a:ext cx="6282958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2242991" y="3151820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MSG_START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2242991" y="3562519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MSG_START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2242991" y="3973218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MSG_START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2242991" y="4383917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MSG_START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2242991" y="4794616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MSG_START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2242991" y="5205317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MSG_START</a:t>
            </a:r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914400" y="2880046"/>
            <a:ext cx="1328591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914400" y="2664602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>
                <a:solidFill>
                  <a:srgbClr val="3F8DE2"/>
                </a:solidFill>
              </a:rPr>
              <a:t>START Signal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298768" y="1280532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/>
              <a:t>SYSTEM START</a:t>
            </a:r>
          </a:p>
        </p:txBody>
      </p:sp>
    </p:spTree>
    <p:extLst>
      <p:ext uri="{BB962C8B-B14F-4D97-AF65-F5344CB8AC3E}">
        <p14:creationId xmlns:p14="http://schemas.microsoft.com/office/powerpoint/2010/main" val="191588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/>
              <a:t>Demo Sequence Diagrams (III)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457200" y="1787510"/>
            <a:ext cx="914400" cy="4296295"/>
            <a:chOff x="1168111" y="1348472"/>
            <a:chExt cx="914400" cy="4296295"/>
          </a:xfrm>
        </p:grpSpPr>
        <p:sp>
          <p:nvSpPr>
            <p:cNvPr id="3" name="Rectángulo 2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HMI</a:t>
              </a:r>
            </a:p>
          </p:txBody>
        </p:sp>
        <p:cxnSp>
          <p:nvCxnSpPr>
            <p:cNvPr id="5" name="Conector recto 4"/>
            <p:cNvCxnSpPr>
              <a:stCxn id="3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Agrupar 6"/>
          <p:cNvGrpSpPr/>
          <p:nvPr/>
        </p:nvGrpSpPr>
        <p:grpSpPr>
          <a:xfrm>
            <a:off x="2296777" y="1787510"/>
            <a:ext cx="923544" cy="4296295"/>
            <a:chOff x="1168111" y="1348472"/>
            <a:chExt cx="914400" cy="4296295"/>
          </a:xfrm>
        </p:grpSpPr>
        <p:sp>
          <p:nvSpPr>
            <p:cNvPr id="8" name="Rectángulo 7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EvtMng</a:t>
              </a:r>
            </a:p>
          </p:txBody>
        </p:sp>
        <p:cxnSp>
          <p:nvCxnSpPr>
            <p:cNvPr id="9" name="Conector recto 8"/>
            <p:cNvCxnSpPr>
              <a:stCxn id="8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Agrupar 12"/>
          <p:cNvGrpSpPr/>
          <p:nvPr/>
        </p:nvGrpSpPr>
        <p:grpSpPr>
          <a:xfrm>
            <a:off x="4145498" y="1787510"/>
            <a:ext cx="923544" cy="4296295"/>
            <a:chOff x="1168111" y="1348472"/>
            <a:chExt cx="914400" cy="4296295"/>
          </a:xfrm>
        </p:grpSpPr>
        <p:sp>
          <p:nvSpPr>
            <p:cNvPr id="14" name="Rectángulo 13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DataMng</a:t>
              </a:r>
            </a:p>
          </p:txBody>
        </p:sp>
        <p:cxnSp>
          <p:nvCxnSpPr>
            <p:cNvPr id="15" name="Conector recto 14"/>
            <p:cNvCxnSpPr>
              <a:stCxn id="14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Agrupar 21"/>
          <p:cNvGrpSpPr/>
          <p:nvPr/>
        </p:nvGrpSpPr>
        <p:grpSpPr>
          <a:xfrm>
            <a:off x="5994220" y="1787510"/>
            <a:ext cx="923544" cy="4296295"/>
            <a:chOff x="1168111" y="1348472"/>
            <a:chExt cx="914400" cy="4296295"/>
          </a:xfrm>
        </p:grpSpPr>
        <p:sp>
          <p:nvSpPr>
            <p:cNvPr id="23" name="Rectángulo 22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TaskOrc</a:t>
              </a:r>
            </a:p>
          </p:txBody>
        </p:sp>
        <p:cxnSp>
          <p:nvCxnSpPr>
            <p:cNvPr id="24" name="Conector recto 23"/>
            <p:cNvCxnSpPr>
              <a:stCxn id="23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ector recto de flecha 28"/>
          <p:cNvCxnSpPr/>
          <p:nvPr/>
        </p:nvCxnSpPr>
        <p:spPr>
          <a:xfrm>
            <a:off x="2770872" y="3367264"/>
            <a:ext cx="1818117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2770872" y="3831041"/>
            <a:ext cx="3677280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2760431" y="3151820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MSG_INDATA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2760431" y="3615597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MSG_INDATA</a:t>
            </a:r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922240" y="2880046"/>
            <a:ext cx="1825868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298768" y="1280532"/>
            <a:ext cx="2055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/>
              <a:t>EXTERNAL DATA INJECTION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922240" y="2676041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MSG_INDATA</a:t>
            </a:r>
          </a:p>
        </p:txBody>
      </p:sp>
    </p:spTree>
    <p:extLst>
      <p:ext uri="{BB962C8B-B14F-4D97-AF65-F5344CB8AC3E}">
        <p14:creationId xmlns:p14="http://schemas.microsoft.com/office/powerpoint/2010/main" val="214859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/>
              <a:t>Demo Sequence Diagrams (IV)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457200" y="1787510"/>
            <a:ext cx="914400" cy="4296295"/>
            <a:chOff x="1168111" y="1348472"/>
            <a:chExt cx="914400" cy="4296295"/>
          </a:xfrm>
        </p:grpSpPr>
        <p:sp>
          <p:nvSpPr>
            <p:cNvPr id="3" name="Rectángulo 2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TaskOrc</a:t>
              </a:r>
            </a:p>
          </p:txBody>
        </p:sp>
        <p:cxnSp>
          <p:nvCxnSpPr>
            <p:cNvPr id="5" name="Conector recto 4"/>
            <p:cNvCxnSpPr>
              <a:stCxn id="3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Agrupar 6"/>
          <p:cNvGrpSpPr/>
          <p:nvPr/>
        </p:nvGrpSpPr>
        <p:grpSpPr>
          <a:xfrm>
            <a:off x="2296777" y="1787510"/>
            <a:ext cx="923544" cy="4296295"/>
            <a:chOff x="1168111" y="1348472"/>
            <a:chExt cx="914400" cy="4296295"/>
          </a:xfrm>
        </p:grpSpPr>
        <p:sp>
          <p:nvSpPr>
            <p:cNvPr id="8" name="Rectángulo 7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TaskMng</a:t>
              </a:r>
            </a:p>
          </p:txBody>
        </p:sp>
        <p:cxnSp>
          <p:nvCxnSpPr>
            <p:cNvPr id="9" name="Conector recto 8"/>
            <p:cNvCxnSpPr>
              <a:stCxn id="8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Agrupar 12"/>
          <p:cNvGrpSpPr/>
          <p:nvPr/>
        </p:nvGrpSpPr>
        <p:grpSpPr>
          <a:xfrm>
            <a:off x="4145498" y="1787510"/>
            <a:ext cx="923544" cy="4296295"/>
            <a:chOff x="1168111" y="1348472"/>
            <a:chExt cx="914400" cy="4296295"/>
          </a:xfrm>
        </p:grpSpPr>
        <p:sp>
          <p:nvSpPr>
            <p:cNvPr id="14" name="Rectángulo 13"/>
            <p:cNvSpPr/>
            <p:nvPr/>
          </p:nvSpPr>
          <p:spPr>
            <a:xfrm>
              <a:off x="1168111" y="1348472"/>
              <a:ext cx="914400" cy="439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TaskAg </a:t>
              </a:r>
              <a:r>
                <a:rPr lang="es-ES" sz="1000" b="1" i="1"/>
                <a:t>i</a:t>
              </a:r>
            </a:p>
          </p:txBody>
        </p:sp>
        <p:cxnSp>
          <p:nvCxnSpPr>
            <p:cNvPr id="15" name="Conector recto 14"/>
            <p:cNvCxnSpPr>
              <a:stCxn id="14" idx="2"/>
            </p:cNvCxnSpPr>
            <p:nvPr/>
          </p:nvCxnSpPr>
          <p:spPr>
            <a:xfrm flipH="1">
              <a:off x="1614973" y="1787510"/>
              <a:ext cx="10338" cy="385725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ector recto de flecha 28"/>
          <p:cNvCxnSpPr/>
          <p:nvPr/>
        </p:nvCxnSpPr>
        <p:spPr>
          <a:xfrm>
            <a:off x="2770872" y="3367264"/>
            <a:ext cx="1818117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2760431" y="3151820"/>
            <a:ext cx="992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MSG_TASK_PROC</a:t>
            </a:r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922240" y="2880046"/>
            <a:ext cx="1825868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298768" y="1280532"/>
            <a:ext cx="1944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/>
              <a:t>PROCESSING RULE FIRING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922240" y="2676041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/>
              <a:t>MSG_ITASK_PROC</a:t>
            </a:r>
          </a:p>
        </p:txBody>
      </p:sp>
    </p:spTree>
    <p:extLst>
      <p:ext uri="{BB962C8B-B14F-4D97-AF65-F5344CB8AC3E}">
        <p14:creationId xmlns:p14="http://schemas.microsoft.com/office/powerpoint/2010/main" val="427928736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Brisa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Crepúsculo.thmx</Template>
  <TotalTime>551</TotalTime>
  <Words>198</Words>
  <Application>Microsoft Macintosh PowerPoint</Application>
  <PresentationFormat>Presentación en pantalla (4:3)</PresentationFormat>
  <Paragraphs>111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Twilight</vt:lpstr>
      <vt:lpstr>QLA Processing Framework Prototype</vt:lpstr>
      <vt:lpstr>Prototype Architecture</vt:lpstr>
      <vt:lpstr>Task Orchestration Rules</vt:lpstr>
      <vt:lpstr>Demo Sequence Diagrams (I)</vt:lpstr>
      <vt:lpstr>Demo Sequence Diagrams (II)</vt:lpstr>
      <vt:lpstr>Demo Sequence Diagrams (III)</vt:lpstr>
      <vt:lpstr>Demo Sequence Diagrams (IV)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Carlos Gonzalez García-Cons</dc:creator>
  <cp:lastModifiedBy>José Carlos Gonzalez García-Cons</cp:lastModifiedBy>
  <cp:revision>7</cp:revision>
  <dcterms:created xsi:type="dcterms:W3CDTF">2015-07-05T20:07:49Z</dcterms:created>
  <dcterms:modified xsi:type="dcterms:W3CDTF">2015-07-06T06:04:43Z</dcterms:modified>
</cp:coreProperties>
</file>